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9B3F6D-8939-4026-B076-3754662A228D}" v="1" dt="2023-01-23T14:48:50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Fabris McBride" userId="e8c56df2-8f7b-40d3-85c4-79590450a452" providerId="ADAL" clId="{E09B3F6D-8939-4026-B076-3754662A228D}"/>
    <pc:docChg chg="undo custSel addSld modSld">
      <pc:chgData name="Julia Fabris McBride" userId="e8c56df2-8f7b-40d3-85c4-79590450a452" providerId="ADAL" clId="{E09B3F6D-8939-4026-B076-3754662A228D}" dt="2023-01-23T14:57:54.298" v="804" actId="20577"/>
      <pc:docMkLst>
        <pc:docMk/>
      </pc:docMkLst>
      <pc:sldChg chg="addSp delSp modSp mod">
        <pc:chgData name="Julia Fabris McBride" userId="e8c56df2-8f7b-40d3-85c4-79590450a452" providerId="ADAL" clId="{E09B3F6D-8939-4026-B076-3754662A228D}" dt="2023-01-23T14:48:45.467" v="21" actId="1076"/>
        <pc:sldMkLst>
          <pc:docMk/>
          <pc:sldMk cId="3101345771" sldId="258"/>
        </pc:sldMkLst>
        <pc:picChg chg="mod">
          <ac:chgData name="Julia Fabris McBride" userId="e8c56df2-8f7b-40d3-85c4-79590450a452" providerId="ADAL" clId="{E09B3F6D-8939-4026-B076-3754662A228D}" dt="2023-01-23T14:48:45.467" v="21" actId="1076"/>
          <ac:picMkLst>
            <pc:docMk/>
            <pc:sldMk cId="3101345771" sldId="258"/>
            <ac:picMk id="3" creationId="{A800DA77-C84A-C7BC-479A-5C68988C0CE6}"/>
          </ac:picMkLst>
        </pc:picChg>
        <pc:inkChg chg="add del">
          <ac:chgData name="Julia Fabris McBride" userId="e8c56df2-8f7b-40d3-85c4-79590450a452" providerId="ADAL" clId="{E09B3F6D-8939-4026-B076-3754662A228D}" dt="2023-01-23T14:48:33.550" v="16" actId="9405"/>
          <ac:inkMkLst>
            <pc:docMk/>
            <pc:sldMk cId="3101345771" sldId="258"/>
            <ac:inkMk id="4" creationId="{56A848DE-42D9-5239-1060-CE4A3150E7CE}"/>
          </ac:inkMkLst>
        </pc:inkChg>
        <pc:inkChg chg="add del">
          <ac:chgData name="Julia Fabris McBride" userId="e8c56df2-8f7b-40d3-85c4-79590450a452" providerId="ADAL" clId="{E09B3F6D-8939-4026-B076-3754662A228D}" dt="2023-01-23T14:48:37.692" v="18" actId="9405"/>
          <ac:inkMkLst>
            <pc:docMk/>
            <pc:sldMk cId="3101345771" sldId="258"/>
            <ac:inkMk id="5" creationId="{EAD7893B-5196-3F44-957E-0A82D764773D}"/>
          </ac:inkMkLst>
        </pc:inkChg>
        <pc:inkChg chg="add del">
          <ac:chgData name="Julia Fabris McBride" userId="e8c56df2-8f7b-40d3-85c4-79590450a452" providerId="ADAL" clId="{E09B3F6D-8939-4026-B076-3754662A228D}" dt="2023-01-23T14:48:44.875" v="20" actId="9405"/>
          <ac:inkMkLst>
            <pc:docMk/>
            <pc:sldMk cId="3101345771" sldId="258"/>
            <ac:inkMk id="6" creationId="{C883CE83-5FF4-6AF5-8822-9139A8F99C8F}"/>
          </ac:inkMkLst>
        </pc:inkChg>
      </pc:sldChg>
      <pc:sldChg chg="modSp mod">
        <pc:chgData name="Julia Fabris McBride" userId="e8c56df2-8f7b-40d3-85c4-79590450a452" providerId="ADAL" clId="{E09B3F6D-8939-4026-B076-3754662A228D}" dt="2023-01-23T14:48:01.513" v="13" actId="20577"/>
        <pc:sldMkLst>
          <pc:docMk/>
          <pc:sldMk cId="124110827" sldId="260"/>
        </pc:sldMkLst>
        <pc:spChg chg="mod">
          <ac:chgData name="Julia Fabris McBride" userId="e8c56df2-8f7b-40d3-85c4-79590450a452" providerId="ADAL" clId="{E09B3F6D-8939-4026-B076-3754662A228D}" dt="2023-01-23T14:48:01.513" v="13" actId="20577"/>
          <ac:spMkLst>
            <pc:docMk/>
            <pc:sldMk cId="124110827" sldId="260"/>
            <ac:spMk id="3" creationId="{994713F6-8631-92B7-522E-8F49341EFED4}"/>
          </ac:spMkLst>
        </pc:spChg>
      </pc:sldChg>
      <pc:sldChg chg="addSp add mod setBg">
        <pc:chgData name="Julia Fabris McBride" userId="e8c56df2-8f7b-40d3-85c4-79590450a452" providerId="ADAL" clId="{E09B3F6D-8939-4026-B076-3754662A228D}" dt="2023-01-23T14:49:02.647" v="23" actId="9405"/>
        <pc:sldMkLst>
          <pc:docMk/>
          <pc:sldMk cId="2133905434" sldId="261"/>
        </pc:sldMkLst>
        <pc:inkChg chg="add">
          <ac:chgData name="Julia Fabris McBride" userId="e8c56df2-8f7b-40d3-85c4-79590450a452" providerId="ADAL" clId="{E09B3F6D-8939-4026-B076-3754662A228D}" dt="2023-01-23T14:49:02.647" v="23" actId="9405"/>
          <ac:inkMkLst>
            <pc:docMk/>
            <pc:sldMk cId="2133905434" sldId="261"/>
            <ac:inkMk id="2" creationId="{21299AD3-0A87-E04D-B6D4-76AFC0037B82}"/>
          </ac:inkMkLst>
        </pc:inkChg>
      </pc:sldChg>
      <pc:sldChg chg="addSp delSp modSp new mod">
        <pc:chgData name="Julia Fabris McBride" userId="e8c56df2-8f7b-40d3-85c4-79590450a452" providerId="ADAL" clId="{E09B3F6D-8939-4026-B076-3754662A228D}" dt="2023-01-23T14:53:42.614" v="117" actId="27636"/>
        <pc:sldMkLst>
          <pc:docMk/>
          <pc:sldMk cId="1211791673" sldId="262"/>
        </pc:sldMkLst>
        <pc:spChg chg="mod">
          <ac:chgData name="Julia Fabris McBride" userId="e8c56df2-8f7b-40d3-85c4-79590450a452" providerId="ADAL" clId="{E09B3F6D-8939-4026-B076-3754662A228D}" dt="2023-01-23T14:53:27.201" v="109" actId="20577"/>
          <ac:spMkLst>
            <pc:docMk/>
            <pc:sldMk cId="1211791673" sldId="262"/>
            <ac:spMk id="2" creationId="{F6788050-7E62-0981-BDBF-041F2C13421E}"/>
          </ac:spMkLst>
        </pc:spChg>
        <pc:spChg chg="mod">
          <ac:chgData name="Julia Fabris McBride" userId="e8c56df2-8f7b-40d3-85c4-79590450a452" providerId="ADAL" clId="{E09B3F6D-8939-4026-B076-3754662A228D}" dt="2023-01-23T14:53:42.614" v="117" actId="27636"/>
          <ac:spMkLst>
            <pc:docMk/>
            <pc:sldMk cId="1211791673" sldId="262"/>
            <ac:spMk id="3" creationId="{9D735F19-A0B4-C4F3-8A06-BC9FC030F0AA}"/>
          </ac:spMkLst>
        </pc:spChg>
        <pc:inkChg chg="add del">
          <ac:chgData name="Julia Fabris McBride" userId="e8c56df2-8f7b-40d3-85c4-79590450a452" providerId="ADAL" clId="{E09B3F6D-8939-4026-B076-3754662A228D}" dt="2023-01-23T14:52:09.043" v="28" actId="9405"/>
          <ac:inkMkLst>
            <pc:docMk/>
            <pc:sldMk cId="1211791673" sldId="262"/>
            <ac:inkMk id="4" creationId="{BFCB82E6-C567-A157-D9B7-C3DF38F7482A}"/>
          </ac:inkMkLst>
        </pc:inkChg>
        <pc:inkChg chg="add del">
          <ac:chgData name="Julia Fabris McBride" userId="e8c56df2-8f7b-40d3-85c4-79590450a452" providerId="ADAL" clId="{E09B3F6D-8939-4026-B076-3754662A228D}" dt="2023-01-23T14:52:08.448" v="27" actId="9405"/>
          <ac:inkMkLst>
            <pc:docMk/>
            <pc:sldMk cId="1211791673" sldId="262"/>
            <ac:inkMk id="5" creationId="{A1F0A9F6-7161-97D1-A808-CEE646A83793}"/>
          </ac:inkMkLst>
        </pc:inkChg>
        <pc:inkChg chg="add del">
          <ac:chgData name="Julia Fabris McBride" userId="e8c56df2-8f7b-40d3-85c4-79590450a452" providerId="ADAL" clId="{E09B3F6D-8939-4026-B076-3754662A228D}" dt="2023-01-23T14:52:12.752" v="32" actId="9405"/>
          <ac:inkMkLst>
            <pc:docMk/>
            <pc:sldMk cId="1211791673" sldId="262"/>
            <ac:inkMk id="6" creationId="{61BD865F-951D-BFC5-90A1-BE7C4CF93505}"/>
          </ac:inkMkLst>
        </pc:inkChg>
        <pc:inkChg chg="add del">
          <ac:chgData name="Julia Fabris McBride" userId="e8c56df2-8f7b-40d3-85c4-79590450a452" providerId="ADAL" clId="{E09B3F6D-8939-4026-B076-3754662A228D}" dt="2023-01-23T14:52:11.931" v="31" actId="9405"/>
          <ac:inkMkLst>
            <pc:docMk/>
            <pc:sldMk cId="1211791673" sldId="262"/>
            <ac:inkMk id="7" creationId="{3F39C0EC-6ADB-1A38-09D6-6A064ADE7C12}"/>
          </ac:inkMkLst>
        </pc:inkChg>
        <pc:inkChg chg="add del">
          <ac:chgData name="Julia Fabris McBride" userId="e8c56df2-8f7b-40d3-85c4-79590450a452" providerId="ADAL" clId="{E09B3F6D-8939-4026-B076-3754662A228D}" dt="2023-01-23T14:52:53.751" v="40" actId="9405"/>
          <ac:inkMkLst>
            <pc:docMk/>
            <pc:sldMk cId="1211791673" sldId="262"/>
            <ac:inkMk id="8" creationId="{9C52D1A2-7C52-AFCF-0760-AD15DEE6B3AC}"/>
          </ac:inkMkLst>
        </pc:inkChg>
        <pc:inkChg chg="add del">
          <ac:chgData name="Julia Fabris McBride" userId="e8c56df2-8f7b-40d3-85c4-79590450a452" providerId="ADAL" clId="{E09B3F6D-8939-4026-B076-3754662A228D}" dt="2023-01-23T14:52:53.450" v="39" actId="9405"/>
          <ac:inkMkLst>
            <pc:docMk/>
            <pc:sldMk cId="1211791673" sldId="262"/>
            <ac:inkMk id="9" creationId="{A50188B7-D29A-8D69-F588-9F1E892F5C0A}"/>
          </ac:inkMkLst>
        </pc:inkChg>
        <pc:inkChg chg="add del">
          <ac:chgData name="Julia Fabris McBride" userId="e8c56df2-8f7b-40d3-85c4-79590450a452" providerId="ADAL" clId="{E09B3F6D-8939-4026-B076-3754662A228D}" dt="2023-01-23T14:52:53.207" v="38" actId="9405"/>
          <ac:inkMkLst>
            <pc:docMk/>
            <pc:sldMk cId="1211791673" sldId="262"/>
            <ac:inkMk id="10" creationId="{89FE6BDE-D672-0DF8-6E18-9151C2353436}"/>
          </ac:inkMkLst>
        </pc:inkChg>
        <pc:inkChg chg="add del">
          <ac:chgData name="Julia Fabris McBride" userId="e8c56df2-8f7b-40d3-85c4-79590450a452" providerId="ADAL" clId="{E09B3F6D-8939-4026-B076-3754662A228D}" dt="2023-01-23T14:52:52.896" v="37" actId="9405"/>
          <ac:inkMkLst>
            <pc:docMk/>
            <pc:sldMk cId="1211791673" sldId="262"/>
            <ac:inkMk id="11" creationId="{98C02032-AF0F-BB95-9D7A-B0216FA0A91A}"/>
          </ac:inkMkLst>
        </pc:inkChg>
        <pc:inkChg chg="add del">
          <ac:chgData name="Julia Fabris McBride" userId="e8c56df2-8f7b-40d3-85c4-79590450a452" providerId="ADAL" clId="{E09B3F6D-8939-4026-B076-3754662A228D}" dt="2023-01-23T14:53:00.220" v="48" actId="9405"/>
          <ac:inkMkLst>
            <pc:docMk/>
            <pc:sldMk cId="1211791673" sldId="262"/>
            <ac:inkMk id="12" creationId="{9CB5DA49-742F-4690-2AAB-99A28DD3982C}"/>
          </ac:inkMkLst>
        </pc:inkChg>
        <pc:inkChg chg="add del">
          <ac:chgData name="Julia Fabris McBride" userId="e8c56df2-8f7b-40d3-85c4-79590450a452" providerId="ADAL" clId="{E09B3F6D-8939-4026-B076-3754662A228D}" dt="2023-01-23T14:52:59.807" v="47" actId="9405"/>
          <ac:inkMkLst>
            <pc:docMk/>
            <pc:sldMk cId="1211791673" sldId="262"/>
            <ac:inkMk id="13" creationId="{F3F7E7F3-792A-A560-1EB9-B9C8B6F3CB82}"/>
          </ac:inkMkLst>
        </pc:inkChg>
        <pc:inkChg chg="add del">
          <ac:chgData name="Julia Fabris McBride" userId="e8c56df2-8f7b-40d3-85c4-79590450a452" providerId="ADAL" clId="{E09B3F6D-8939-4026-B076-3754662A228D}" dt="2023-01-23T14:52:59.515" v="46" actId="9405"/>
          <ac:inkMkLst>
            <pc:docMk/>
            <pc:sldMk cId="1211791673" sldId="262"/>
            <ac:inkMk id="14" creationId="{E812FDD4-7A3E-613A-4298-934D5C4732EF}"/>
          </ac:inkMkLst>
        </pc:inkChg>
        <pc:inkChg chg="add del">
          <ac:chgData name="Julia Fabris McBride" userId="e8c56df2-8f7b-40d3-85c4-79590450a452" providerId="ADAL" clId="{E09B3F6D-8939-4026-B076-3754662A228D}" dt="2023-01-23T14:52:59.075" v="45" actId="9405"/>
          <ac:inkMkLst>
            <pc:docMk/>
            <pc:sldMk cId="1211791673" sldId="262"/>
            <ac:inkMk id="15" creationId="{7CA5C44C-43D7-2DA0-FFE2-E26C49BDE69D}"/>
          </ac:inkMkLst>
        </pc:inkChg>
      </pc:sldChg>
      <pc:sldChg chg="modSp new mod">
        <pc:chgData name="Julia Fabris McBride" userId="e8c56df2-8f7b-40d3-85c4-79590450a452" providerId="ADAL" clId="{E09B3F6D-8939-4026-B076-3754662A228D}" dt="2023-01-23T14:57:54.298" v="804" actId="20577"/>
        <pc:sldMkLst>
          <pc:docMk/>
          <pc:sldMk cId="718049919" sldId="263"/>
        </pc:sldMkLst>
        <pc:spChg chg="mod">
          <ac:chgData name="Julia Fabris McBride" userId="e8c56df2-8f7b-40d3-85c4-79590450a452" providerId="ADAL" clId="{E09B3F6D-8939-4026-B076-3754662A228D}" dt="2023-01-23T14:53:53.788" v="131" actId="20577"/>
          <ac:spMkLst>
            <pc:docMk/>
            <pc:sldMk cId="718049919" sldId="263"/>
            <ac:spMk id="2" creationId="{F11F5BFB-D274-E4EF-F22C-4D2DA2115E83}"/>
          </ac:spMkLst>
        </pc:spChg>
        <pc:spChg chg="mod">
          <ac:chgData name="Julia Fabris McBride" userId="e8c56df2-8f7b-40d3-85c4-79590450a452" providerId="ADAL" clId="{E09B3F6D-8939-4026-B076-3754662A228D}" dt="2023-01-23T14:57:54.298" v="804" actId="20577"/>
          <ac:spMkLst>
            <pc:docMk/>
            <pc:sldMk cId="718049919" sldId="263"/>
            <ac:spMk id="3" creationId="{F103275B-062A-FF89-1D97-5516CDB59937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23T14:38:47.2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6933 0 10754 0 0,'-1757'15'-4'0'0,"1757"-15"4"0"0,-180 3-26 0 0,5-12 30 0 0,-114 22 19 0 0,222-8-16 0 0,39-2-8 0 0,1 1 0 0 0,0 2 0 0 0,0 1 0 0 0,0 1 0 0 0,1 1 0 0 0,0 1 0 0 0,0 1 0 0 0,2 1 0 0 0,-1 2-1 0 0,2 0 1 0 0,0 2 0 0 0,0 1 0 0 0,2 0 0 0 0,0 2 0 0 0,-20 22 0 0 0,5 2 4 0 0,34-40-2 0 0,1 0-1 0 0,-1 0 0 0 0,0-1 1 0 0,0 1-1 0 0,0-1 0 0 0,-1 1 1 0 0,1-1-1 0 0,-1 0 0 0 0,1 1 1 0 0,-1-1-1 0 0,0-1 0 0 0,1 1 1 0 0,-1 0-1 0 0,0-1 1 0 0,0 1-1 0 0,0-1 0 0 0,-1 0 1 0 0,1 0-1 0 0,0 0 0 0 0,-4 0 1 0 0,-11-1-1 0 0,1-1 0 0 0,0-1 0 0 0,0 0 1 0 0,0-2-1 0 0,0 0 0 0 0,0 0 0 0 0,1-2 1 0 0,0 0-1 0 0,-29-16 0 0 0,27 12 0 0 0,8 4 1 0 0,-1 0-1 0 0,1 0 1 0 0,-1 1-1 0 0,-1 1 0 0 0,1 0 1 0 0,-1 0-1 0 0,1 1 1 0 0,-1 1-1 0 0,-15-2 0 0 0,-5 1 4 0 0,-64 4 0 0 0,-109 23 10 0 0,-508 125 37 0 0,-3 26 4 0 0,361-81-22 0 0,242-58-19 0 0,-265 132-13 0 0,20 31 31 0 0,242-126 85 0 0,-211 172 0 0 0,305-226-74 0 0,1 1 0 0 0,1 0 0 0 0,1 2 0 0 0,1 0 0 0 0,1 1 0 0 0,1 1 0 0 0,-17 34 0 0 0,26-45-8 0 0,1 1-1 0 0,1 0 1 0 0,0 0 0 0 0,1 1-1 0 0,0-1 1 0 0,1 1 0 0 0,1 0-1 0 0,0 0 1 0 0,1 0 0 0 0,1 0-1 0 0,0 0 1 0 0,1 0 0 0 0,1 0-1 0 0,0 0 1 0 0,8 25 0 0 0,-2-19 30 0 0,1 0 1 0 0,0-1-1 0 0,2 0 1 0 0,1 0-1 0 0,0-1 0 0 0,1-1 1 0 0,1 0-1 0 0,1-1 1 0 0,28 26-1 0 0,-5-10 80 0 0,1-2-1 0 0,2-1 1 0 0,59 32-1 0 0,-27-23 41 0 0,2-4 0 0 0,137 44 0 0 0,170 25 26 0 0,-258-73-174 0 0,589 135 160 0 0,456 12-66 0 0,12-94 130 0 0,332-113 486 0 0,-6-106-286 0 0,-273-43 222 0 0,-1196 171-665 0 0,761-146 217 0 0,-569 99-148 0 0,318-122-1 0 0,-152 6-22 0 0,-317 130 5 0 0,-2-3 0 0 0,131-99 1 0 0,-184 123-44 0 0,-1 0 1 0 0,-1-2 0 0 0,-1-1-1 0 0,-1 0 1 0 0,-1-1 0 0 0,-1-2-1 0 0,16-26 1 0 0,-28 39-20 0 0,1-1 0 0 0,-1 0 1 0 0,-1 0-1 0 0,-1 0 0 0 0,1-1 0 0 0,-2 0 0 0 0,0 0 1 0 0,-1 0-1 0 0,0 0 0 0 0,-1 0 0 0 0,-1 0 0 0 0,0 0 0 0 0,-1 0 1 0 0,0-1-1 0 0,-1 1 0 0 0,-1 0 0 0 0,-5-15 0 0 0,1 10-7 0 0,-1 0-1 0 0,-1 0 1 0 0,-1 0-1 0 0,-1 1 1 0 0,0 1-1 0 0,-1 0 1 0 0,-1 0-1 0 0,-1 1 1 0 0,0 1-1 0 0,-24-21 1 0 0,-14-5-25 0 0,-1 3 0 0 0,-59-34 0 0 0,-22-3 14 0 0,-3 5 0 0 0,-3 7 0 0 0,-255-79 0 0 0,-466-56-27 0 0,-856-5 23 0 0,-14 159-16 0 0,159 123 46 0 0,6 118-3402 0 0,1164-129 325 0 0,-7 7 1172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3T14:49:02.6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32316 2138,'-107'-4,"46"-1,-140-4,-102-2,-94 0,-139-2,-150-7,-152-8,-98-2,-2189-72,2044 61,-71-24,-67-25,723 51,-1282-99,-1 19,-2487-31,2951 135,115 13,117 9,123 13,90 24,92 22,-297 73,18 33,-209 57,17 30,750-137,60 8,65 7,72 6,239-108,2 3,2 3,-94 83,109-82,1 3,3 1,2 3,-52 85,49-61,4 2,2 2,4 1,-31 122,34-79,5 1,-9 177,25-163,6 0,6-1,6 1,6-1,34 132,-12-129,96 232,-78-245,4-4,104 154,-56-123,230 244,-195-250,6-7,194 137,-71-88,415 212,627 185,423-18,377-36,412-39,326-61,305-90,117-96,67-83,-50-78,-88-105,-236-125,-309-145,-1485 97,-129-30,-564 97,686-277,-560 117,-446 196,153-115,-218 134,-3-3,-3-5,-4-4,-4-3,87-120,-123 142,-2-2,-4-2,-3-1,-3-3,43-129,-61 145,-2 0,-3-2,-2 1,-3-1,-2-101,-7 106,-3 1,-2-1,-3 1,-24-74,12 62,-4 1,-66-117,36 91,-85-103,-85-66,-60-38,-67-58,-124-96,-94-72,-85-50,-74-15,-107-11,-97 16,-165 17,-323 5,-252 47,-168 93,351 171,-2910-105,2613 379,186 90,272 54,317 22,297-9,243-24,177-34,239-96,2 2,1 2,-53 41,91-60,1 2,0 0,0 1,-21 27,30-31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594D4-C4A9-CC2B-D5D2-70B10E6FB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9CC1C-B847-CB2E-1C56-1E4E0997E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91DE9-40C7-344A-A3B2-5A7F1DA2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0FAC2-37D6-D790-677C-963DA063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BF259-87A4-F37B-71E0-0C44F900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0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F42-D7B7-C9FD-68B2-EC8128BD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FDE3C-940E-D50E-5A23-661FAE375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B9C01-EB11-E824-81AB-A5E9CF5C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39824-6443-FE20-2F2A-8C44D9DD8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69E9B-F954-BB32-E567-D5CE111E6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9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6ECC8F-3BB8-A73E-932A-CDAC132A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E7154-C9D6-E1E9-241F-273FD3176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B1272-06E0-0295-2152-F7ECB101A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5DE5E-8429-56CC-5C9C-56F196E2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F1F97-B4A3-9E3E-6564-E14EAA88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0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3DE5C-053B-0939-C2C2-0309292BC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50BD-248D-F924-3728-7E3FC3DC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32DEC-772A-5C1A-175A-E281D2763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F4919-B22E-07CB-8C2D-50076B3F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3BE25-0582-846A-40EB-119426AB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5FC7-E684-2A89-10EC-736768C8A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E0F8E-5BE2-347B-A1C5-B6C8EF7D0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40EA7-0C88-8ACF-2857-A5EF7C486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9E1BF-2CCB-B855-A138-9E3E7C57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F7B64-AB45-77BC-8E1E-D26594A8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9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87A7A-059B-D8A1-9224-C8F2E8319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42EF3-355F-07C6-261E-5729F5D137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D3A95-F6DB-27DB-AFB7-26AE4000A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554A4-3702-B0FB-F6ED-3F491088F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42732-9DB3-2A8C-2A0E-08E17EDF1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FD374-FBBA-DDA7-AEF6-AAB5A4761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9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D1792-002B-C3E1-C0DA-C3D89275F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C8842-E1A2-6BE1-CB74-D98295C75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E9EAB-FEDB-D73D-0E73-BEDDE424B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2B6FD7-DDC9-D3F2-5BA1-429C9FD65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36D4A-FEF6-73F3-DE9D-9058DFAEA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BA423F-DF66-47BF-57A4-59D8C72AA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CFD04E-9A60-1A55-1C5E-40C4FCB2F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A783EE-1D96-CD9D-18FE-47137D0D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AC1A-53C5-253F-E840-65D4FD729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8CFA8-1F09-155B-7BE6-5B3FBDDF7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D189E8-B193-B95F-2A78-17BB0A0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5E0AC5-D46A-F5E2-C987-3F6C528F8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4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46D8B5-CADD-C840-E314-DCE83FFD8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0BC60-1430-1C60-8EC0-44FF7C656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B5CF3-F2A6-B7CF-13DF-5463F733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2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9917-6CA9-3BFA-2FF4-3E199ABE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94F7E-0E75-568B-998D-EA61E67DA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E43C7-1094-9B0E-E799-87E26847F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EBD07-E1AE-528B-BE3D-21784875D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42082-4E44-A02D-D15A-4025E55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89C10-C648-2714-BD6B-A6D24C85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9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2D2F-5752-37C8-EE55-3BEBF2E33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2E169-CF05-6BEB-9FDC-ACDFF2061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1AACB-B08E-C07E-D6C3-C056B00C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30343-CDDD-C705-87DE-EFAF32FFC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AA6D2-9336-CEFD-BB5B-4C2B28E2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9D0F2-C892-62AB-30FE-5350B40C0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821473-7A6A-ABA6-831E-575984DE6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914BD-E604-74BA-0F2B-248FCF389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09E5C-E2CF-50C7-912C-307805463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96860-0A13-439D-A10F-59E3C52FADBC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5334D-1E93-15FF-A19C-090151AE5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DEFE7-0CBA-1AB6-A948-6568105D3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A3206-D39F-41E9-B7CA-0612F600A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CC68465B-DEFD-DE48-A75C-16772F031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707" y="643466"/>
            <a:ext cx="924658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5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00DA77-C84A-C7BC-479A-5C68988C0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43295"/>
            <a:ext cx="10905066" cy="357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45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C681675-7C95-55B3-F2A2-363B53066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5" y="643466"/>
            <a:ext cx="9646870" cy="557106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AA55902-5260-25A9-52C6-22F65A150385}"/>
                  </a:ext>
                </a:extLst>
              </p14:cNvPr>
              <p14:cNvContentPartPr/>
              <p14:nvPr/>
            </p14:nvContentPartPr>
            <p14:xfrm>
              <a:off x="6156075" y="1456185"/>
              <a:ext cx="4018680" cy="10555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AA55902-5260-25A9-52C6-22F65A1503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02075" y="1348185"/>
                <a:ext cx="4126320" cy="127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76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BECF8-1D27-4B1C-F7CA-4B8C64C60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5282"/>
          </a:xfrm>
        </p:spPr>
        <p:txBody>
          <a:bodyPr/>
          <a:lstStyle/>
          <a:p>
            <a:r>
              <a:rPr lang="en-US" dirty="0"/>
              <a:t>Some reasons DEI training doesn’t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83DA8-2B36-D99B-D878-18ED48DEA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/>
          </a:bodyPr>
          <a:lstStyle/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“Short-term educational interventions, in general, do not change people.”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Training can activate stereotypes in people’s minds rather than eliminate them.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Training can make people complacent.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Mandatory trainings make many white participants feel left out, angry, and resentful, decreasing their support for workplace diversity.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People don’t like to be told what to think and may rebel if they feel that they are being pressured to think a certain way.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US" sz="2400" b="0" i="0" dirty="0">
                <a:effectLst/>
              </a:rPr>
              <a:t>Training models of “teaching people to be good” are based on the illusion that you can change people’s minds and behaviors solely by presenting them with new thoughts and information</a:t>
            </a:r>
            <a:r>
              <a:rPr lang="en-US" b="0" i="0" dirty="0">
                <a:effectLst/>
                <a:latin typeface="Nunito Sans" pitchFamily="2" charset="0"/>
              </a:rPr>
              <a:t>.</a:t>
            </a:r>
          </a:p>
          <a:p>
            <a:pPr marL="0" indent="0">
              <a:buNone/>
            </a:pPr>
            <a:r>
              <a:rPr lang="en-US" dirty="0"/>
              <a:t>Source: David Brooks, NYT and YWBoston.org</a:t>
            </a:r>
          </a:p>
        </p:txBody>
      </p:sp>
    </p:spTree>
    <p:extLst>
      <p:ext uri="{BB962C8B-B14F-4D97-AF65-F5344CB8AC3E}">
        <p14:creationId xmlns:p14="http://schemas.microsoft.com/office/powerpoint/2010/main" val="37077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713F6-8631-92B7-522E-8F49341EF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38" y="1127355"/>
            <a:ext cx="1095756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What does work is: </a:t>
            </a:r>
          </a:p>
          <a:p>
            <a:pPr lvl="1"/>
            <a:r>
              <a:rPr lang="en-US" sz="3600" dirty="0"/>
              <a:t>Sustained, collective attention to purpose that results in changes to practices and policies.</a:t>
            </a:r>
          </a:p>
          <a:p>
            <a:pPr lvl="1"/>
            <a:r>
              <a:rPr lang="en-US" sz="3600" dirty="0"/>
              <a:t>People from diverse backgrounds collaborating to get work done.</a:t>
            </a:r>
          </a:p>
        </p:txBody>
      </p:sp>
    </p:spTree>
    <p:extLst>
      <p:ext uri="{BB962C8B-B14F-4D97-AF65-F5344CB8AC3E}">
        <p14:creationId xmlns:p14="http://schemas.microsoft.com/office/powerpoint/2010/main" val="124110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00DA77-C84A-C7BC-479A-5C68988C0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43295"/>
            <a:ext cx="10905066" cy="35714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1299AD3-0A87-E04D-B6D4-76AFC0037B82}"/>
                  </a:ext>
                </a:extLst>
              </p14:cNvPr>
              <p14:cNvContentPartPr/>
              <p14:nvPr/>
            </p14:nvContentPartPr>
            <p14:xfrm>
              <a:off x="-1591953" y="1857011"/>
              <a:ext cx="14737680" cy="4112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1299AD3-0A87-E04D-B6D4-76AFC0037B8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645953" y="1749371"/>
                <a:ext cx="14845320" cy="4327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3905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88050-7E62-0981-BDBF-041F2C134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&amp; Racial Equity </a:t>
            </a:r>
            <a:br>
              <a:rPr lang="en-US" dirty="0"/>
            </a:br>
            <a:r>
              <a:rPr lang="en-US" dirty="0"/>
              <a:t>Staff Development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35F19-A0B4-C4F3-8A06-BC9FC030F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staff and key contractor capacity to be equitable and inclusive in our approaches to civic engagement and eco-system building.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staff and key contractor capacity to apply equity-minded practices and approaches to leadership education institution.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Foster individual growth and team development through a series of conversations that support staff learning, curiosity, and sharing around DEI issues. </a:t>
            </a:r>
          </a:p>
        </p:txBody>
      </p:sp>
    </p:spTree>
    <p:extLst>
      <p:ext uri="{BB962C8B-B14F-4D97-AF65-F5344CB8AC3E}">
        <p14:creationId xmlns:p14="http://schemas.microsoft.com/office/powerpoint/2010/main" val="121179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F5BFB-D274-E4EF-F22C-4D2DA211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275B-062A-FF89-1D97-5516CDB59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Diversity and Inclusion in Ecosystem Building. </a:t>
            </a:r>
          </a:p>
          <a:p>
            <a:pPr lvl="1"/>
            <a:r>
              <a:rPr lang="en-US" dirty="0"/>
              <a:t>Inform our ability to design our engagements for the Heartland Together Project and provoke thinking related to other programs and activities.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Equity-mindedness </a:t>
            </a:r>
            <a:r>
              <a:rPr lang="en-US"/>
              <a:t>in education.</a:t>
            </a:r>
            <a:endParaRPr lang="en-US" dirty="0"/>
          </a:p>
          <a:p>
            <a:pPr lvl="1"/>
            <a:r>
              <a:rPr lang="en-US" dirty="0"/>
              <a:t>Understand history and constructs that have led to current inequities; </a:t>
            </a:r>
          </a:p>
          <a:p>
            <a:pPr lvl="1"/>
            <a:r>
              <a:rPr lang="en-US" dirty="0"/>
              <a:t>Adopt shared definitions; </a:t>
            </a:r>
          </a:p>
          <a:p>
            <a:pPr lvl="1"/>
            <a:r>
              <a:rPr lang="en-US" dirty="0"/>
              <a:t>Use an equity-minded lens to diagnose KLC challenges related to strategic goal #5 and our vision for KLC 5.0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Brown-bag discussions facilitated by local DEI experts.</a:t>
            </a:r>
          </a:p>
        </p:txBody>
      </p:sp>
    </p:spTree>
    <p:extLst>
      <p:ext uri="{BB962C8B-B14F-4D97-AF65-F5344CB8AC3E}">
        <p14:creationId xmlns:p14="http://schemas.microsoft.com/office/powerpoint/2010/main" val="718049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305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Nunito Sans</vt:lpstr>
      <vt:lpstr>Office Theme</vt:lpstr>
      <vt:lpstr>PowerPoint Presentation</vt:lpstr>
      <vt:lpstr>PowerPoint Presentation</vt:lpstr>
      <vt:lpstr>PowerPoint Presentation</vt:lpstr>
      <vt:lpstr>Some reasons DEI training doesn’t work</vt:lpstr>
      <vt:lpstr>PowerPoint Presentation</vt:lpstr>
      <vt:lpstr>PowerPoint Presentation</vt:lpstr>
      <vt:lpstr>Inclusion &amp; Racial Equity  Staff Development Objectives</vt:lpstr>
      <vt:lpstr>Interventions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Fabris McBride</dc:creator>
  <cp:lastModifiedBy>Julia Fabris McBride</cp:lastModifiedBy>
  <cp:revision>1</cp:revision>
  <dcterms:created xsi:type="dcterms:W3CDTF">2023-01-22T18:33:51Z</dcterms:created>
  <dcterms:modified xsi:type="dcterms:W3CDTF">2023-01-23T14:57:55Z</dcterms:modified>
</cp:coreProperties>
</file>