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1" r:id="rId5"/>
    <p:sldMasterId id="2147483772" r:id="rId6"/>
    <p:sldMasterId id="214748377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5143500" cx="9144000"/>
  <p:notesSz cx="6858000" cy="9144000"/>
  <p:embeddedFontLst>
    <p:embeddedFont>
      <p:font typeface="Proxima Nova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Montserrat Black"/>
      <p:bold r:id="rId37"/>
      <p:boldItalic r:id="rId38"/>
    </p:embeddedFont>
    <p:embeddedFont>
      <p:font typeface="Open Sans SemiBold"/>
      <p:regular r:id="rId39"/>
      <p:bold r:id="rId40"/>
      <p:italic r:id="rId41"/>
      <p:boldItalic r:id="rId42"/>
    </p:embeddedFont>
    <p:embeddedFont>
      <p:font typeface="Proxima Nova Semibold"/>
      <p:regular r:id="rId43"/>
      <p:bold r:id="rId44"/>
      <p:boldItalic r:id="rId45"/>
    </p:embeddedFont>
    <p:embeddedFont>
      <p:font typeface="Montserrat ExtraBold"/>
      <p:bold r:id="rId46"/>
      <p:boldItalic r:id="rId47"/>
    </p:embeddedFont>
    <p:embeddedFont>
      <p:font typeface="Open Sans Light"/>
      <p:regular r:id="rId48"/>
      <p:bold r:id="rId49"/>
      <p:italic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A764CD5-8518-4007-8BE1-5A1BF9E70043}">
  <a:tblStyle styleId="{1A764CD5-8518-4007-8BE1-5A1BF9E700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OpenSansSemiBold-regular.fntdata"/><Relationship Id="rId26" Type="http://schemas.openxmlformats.org/officeDocument/2006/relationships/slide" Target="slides/slide1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42" Type="http://schemas.openxmlformats.org/officeDocument/2006/relationships/font" Target="fonts/OpenSansSemiBold-boldItalic.fntdata"/><Relationship Id="rId47" Type="http://schemas.openxmlformats.org/officeDocument/2006/relationships/font" Target="fonts/MontserratExtraBold-boldItalic.fntdata"/><Relationship Id="rId34" Type="http://schemas.openxmlformats.org/officeDocument/2006/relationships/font" Target="fonts/Montserrat-bold.fntdata"/><Relationship Id="rId21" Type="http://schemas.openxmlformats.org/officeDocument/2006/relationships/slide" Target="slides/slide13.xml"/><Relationship Id="rId50" Type="http://schemas.openxmlformats.org/officeDocument/2006/relationships/font" Target="fonts/OpenSansLight-italic.fntdata"/><Relationship Id="rId55" Type="http://schemas.openxmlformats.org/officeDocument/2006/relationships/font" Target="fonts/OpenSans-boldItalic.fntdata"/><Relationship Id="rId7" Type="http://schemas.openxmlformats.org/officeDocument/2006/relationships/slideMaster" Target="slideMasters/slideMaster3.xml"/><Relationship Id="rId2" Type="http://schemas.openxmlformats.org/officeDocument/2006/relationships/viewProps" Target="viewProps.xml"/><Relationship Id="rId29" Type="http://schemas.openxmlformats.org/officeDocument/2006/relationships/font" Target="fonts/ProximaNova-regular.fntdata"/><Relationship Id="rId16" Type="http://schemas.openxmlformats.org/officeDocument/2006/relationships/slide" Target="slides/slide8.xml"/><Relationship Id="rId40" Type="http://schemas.openxmlformats.org/officeDocument/2006/relationships/font" Target="fonts/OpenSansSemiBold-bold.fntdata"/><Relationship Id="rId45" Type="http://schemas.openxmlformats.org/officeDocument/2006/relationships/font" Target="fonts/ProximaNovaSemibold-boldItalic.fntdata"/><Relationship Id="rId32" Type="http://schemas.openxmlformats.org/officeDocument/2006/relationships/font" Target="fonts/ProximaNova-boldItalic.fntdata"/><Relationship Id="rId37" Type="http://schemas.openxmlformats.org/officeDocument/2006/relationships/font" Target="fonts/MontserratBlack-bold.fntdata"/><Relationship Id="rId24" Type="http://schemas.openxmlformats.org/officeDocument/2006/relationships/slide" Target="slides/slide16.xml"/><Relationship Id="rId53" Type="http://schemas.openxmlformats.org/officeDocument/2006/relationships/font" Target="fonts/OpenSans-bold.fntdata"/><Relationship Id="rId11" Type="http://schemas.openxmlformats.org/officeDocument/2006/relationships/slide" Target="slides/slide3.xml"/><Relationship Id="rId58" Type="http://schemas.openxmlformats.org/officeDocument/2006/relationships/customXml" Target="../customXml/item3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1.xml"/><Relationship Id="rId43" Type="http://schemas.openxmlformats.org/officeDocument/2006/relationships/font" Target="fonts/ProximaNovaSemibold-regular.fntdata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OpenSansLight-regular.fntdata"/><Relationship Id="rId30" Type="http://schemas.openxmlformats.org/officeDocument/2006/relationships/font" Target="fonts/ProximaNova-bold.fntdata"/><Relationship Id="rId35" Type="http://schemas.openxmlformats.org/officeDocument/2006/relationships/font" Target="fonts/Montserrat-italic.fntdata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14" Type="http://schemas.openxmlformats.org/officeDocument/2006/relationships/slide" Target="slides/slide6.xml"/><Relationship Id="rId56" Type="http://schemas.openxmlformats.org/officeDocument/2006/relationships/customXml" Target="../customXml/item1.xml"/><Relationship Id="rId8" Type="http://schemas.openxmlformats.org/officeDocument/2006/relationships/notesMaster" Target="notesMasters/notesMaster1.xml"/><Relationship Id="rId51" Type="http://schemas.openxmlformats.org/officeDocument/2006/relationships/font" Target="fonts/OpenSansLight-boldItalic.fntdata"/><Relationship Id="rId3" Type="http://schemas.openxmlformats.org/officeDocument/2006/relationships/presProps" Target="presProps.xml"/><Relationship Id="rId46" Type="http://schemas.openxmlformats.org/officeDocument/2006/relationships/font" Target="fonts/MontserratExtraBold-bold.fntdata"/><Relationship Id="rId33" Type="http://schemas.openxmlformats.org/officeDocument/2006/relationships/font" Target="fonts/Montserrat-regular.fntdata"/><Relationship Id="rId38" Type="http://schemas.openxmlformats.org/officeDocument/2006/relationships/font" Target="fonts/MontserratBlack-boldItalic.fntdata"/><Relationship Id="rId25" Type="http://schemas.openxmlformats.org/officeDocument/2006/relationships/slide" Target="slides/slide1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41" Type="http://schemas.openxmlformats.org/officeDocument/2006/relationships/font" Target="fonts/OpenSansSemiBold-italic.fntdata"/><Relationship Id="rId20" Type="http://schemas.openxmlformats.org/officeDocument/2006/relationships/slide" Target="slides/slide12.xml"/><Relationship Id="rId54" Type="http://schemas.openxmlformats.org/officeDocument/2006/relationships/font" Target="fonts/OpenSans-italic.fntdata"/><Relationship Id="rId1" Type="http://schemas.openxmlformats.org/officeDocument/2006/relationships/theme" Target="theme/theme2.xml"/><Relationship Id="rId6" Type="http://schemas.openxmlformats.org/officeDocument/2006/relationships/slideMaster" Target="slideMasters/slideMaster2.xml"/><Relationship Id="rId49" Type="http://schemas.openxmlformats.org/officeDocument/2006/relationships/font" Target="fonts/OpenSansLight-bold.fntdata"/><Relationship Id="rId36" Type="http://schemas.openxmlformats.org/officeDocument/2006/relationships/font" Target="fonts/Montserrat-boldItalic.fntdata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5" Type="http://schemas.openxmlformats.org/officeDocument/2006/relationships/slide" Target="slides/slide7.xml"/><Relationship Id="rId57" Type="http://schemas.openxmlformats.org/officeDocument/2006/relationships/customXml" Target="../customXml/item2.xml"/><Relationship Id="rId44" Type="http://schemas.openxmlformats.org/officeDocument/2006/relationships/font" Target="fonts/ProximaNovaSemibold-bold.fntdata"/><Relationship Id="rId31" Type="http://schemas.openxmlformats.org/officeDocument/2006/relationships/font" Target="fonts/ProximaNova-italic.fntdata"/><Relationship Id="rId52" Type="http://schemas.openxmlformats.org/officeDocument/2006/relationships/font" Target="fonts/OpenSans-regular.fntdata"/><Relationship Id="rId10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89e87b9d_2_46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89e87b9d_2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22081978a2a_0_1756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22081978a2a_0_1756:notes"/>
          <p:cNvSpPr txBox="1"/>
          <p:nvPr>
            <p:ph idx="1" type="body"/>
          </p:nvPr>
        </p:nvSpPr>
        <p:spPr>
          <a:xfrm>
            <a:off x="685800" y="4343400"/>
            <a:ext cx="5486400" cy="41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22081978a2a_0_178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22081978a2a_0_1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22081978a2a_0_251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22081978a2a_0_2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2081978a2a_0_180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22081978a2a_0_1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22081978a2a_0_196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22081978a2a_0_1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22081978a2a_0_257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22081978a2a_0_2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220657c1d24_0_2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220657c1d24_0_2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220657c1d24_0_2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220657c1d24_0_2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20657c1d24_0_2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220657c1d24_0_2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2833fe748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2833fe748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20657c1d24_0_221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20657c1d24_0_2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22081978a2a_0_2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22081978a2a_0_2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20657c1d24_0_2729:notes"/>
          <p:cNvSpPr/>
          <p:nvPr>
            <p:ph idx="2" type="sldImg"/>
          </p:nvPr>
        </p:nvSpPr>
        <p:spPr>
          <a:xfrm>
            <a:off x="117568" y="47015"/>
            <a:ext cx="234900" cy="23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220657c1d24_0_2729:notes"/>
          <p:cNvSpPr txBox="1"/>
          <p:nvPr>
            <p:ph idx="1" type="body"/>
          </p:nvPr>
        </p:nvSpPr>
        <p:spPr>
          <a:xfrm>
            <a:off x="685800" y="4343400"/>
            <a:ext cx="5486400" cy="41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g220657c1d24_0_2729:notes"/>
          <p:cNvSpPr txBox="1"/>
          <p:nvPr>
            <p:ph idx="12" type="sldNum"/>
          </p:nvPr>
        </p:nvSpPr>
        <p:spPr>
          <a:xfrm>
            <a:off x="3884613" y="8685214"/>
            <a:ext cx="29718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fb23b3b37e_0_1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fb23b3b3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20657c1d24_0_684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220657c1d24_0_684:notes"/>
          <p:cNvSpPr txBox="1"/>
          <p:nvPr>
            <p:ph idx="1" type="body"/>
          </p:nvPr>
        </p:nvSpPr>
        <p:spPr>
          <a:xfrm>
            <a:off x="685800" y="4343400"/>
            <a:ext cx="5486400" cy="41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22081978a2a_0_256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22081978a2a_0_2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2081978a2a_0_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1" name="Google Shape;1001;g22081978a2a_0_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g22081978a2a_0_3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22081978a2a_0_68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22081978a2a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fb23b3b3f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fb23b3b3f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2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2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Relationship Id="rId3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1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2.jpg"/><Relationship Id="rId4" Type="http://schemas.openxmlformats.org/officeDocument/2006/relationships/image" Target="../media/image3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6.png"/><Relationship Id="rId3" Type="http://schemas.openxmlformats.org/officeDocument/2006/relationships/image" Target="../media/image3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2.jpg"/><Relationship Id="rId4" Type="http://schemas.openxmlformats.org/officeDocument/2006/relationships/image" Target="../media/image1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4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5.png"/><Relationship Id="rId4" Type="http://schemas.openxmlformats.org/officeDocument/2006/relationships/image" Target="../media/image12.png"/><Relationship Id="rId5" Type="http://schemas.openxmlformats.org/officeDocument/2006/relationships/image" Target="../media/image39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6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8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3.png"/><Relationship Id="rId3" Type="http://schemas.openxmlformats.org/officeDocument/2006/relationships/image" Target="../media/image39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Relationship Id="rId3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3.png"/><Relationship Id="rId3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5.png"/><Relationship Id="rId4" Type="http://schemas.openxmlformats.org/officeDocument/2006/relationships/image" Target="../media/image57.png"/><Relationship Id="rId5" Type="http://schemas.openxmlformats.org/officeDocument/2006/relationships/image" Target="../media/image4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8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0.jpg"/><Relationship Id="rId3" Type="http://schemas.openxmlformats.org/officeDocument/2006/relationships/image" Target="../media/image5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9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jpg"/><Relationship Id="rId3" Type="http://schemas.openxmlformats.org/officeDocument/2006/relationships/image" Target="../media/image53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4.jpg"/><Relationship Id="rId3" Type="http://schemas.openxmlformats.org/officeDocument/2006/relationships/image" Target="../media/image53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8.jpg"/><Relationship Id="rId3" Type="http://schemas.openxmlformats.org/officeDocument/2006/relationships/image" Target="../media/image5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9.jpg"/><Relationship Id="rId3" Type="http://schemas.openxmlformats.org/officeDocument/2006/relationships/image" Target="../media/image5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4.jpg"/><Relationship Id="rId3" Type="http://schemas.openxmlformats.org/officeDocument/2006/relationships/image" Target="../media/image5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6.jpg"/><Relationship Id="rId3" Type="http://schemas.openxmlformats.org/officeDocument/2006/relationships/image" Target="../media/image53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3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64" name="Google Shape;66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103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6" name="Google Shape;666;p103"/>
          <p:cNvSpPr txBox="1"/>
          <p:nvPr>
            <p:ph idx="1" type="body"/>
          </p:nvPr>
        </p:nvSpPr>
        <p:spPr>
          <a:xfrm>
            <a:off x="534285" y="964068"/>
            <a:ext cx="4037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7" name="Google Shape;667;p103"/>
          <p:cNvSpPr txBox="1"/>
          <p:nvPr>
            <p:ph idx="2" type="body"/>
          </p:nvPr>
        </p:nvSpPr>
        <p:spPr>
          <a:xfrm>
            <a:off x="4837813" y="978481"/>
            <a:ext cx="4037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8" name="Google Shape;668;p103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03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0" name="Google Shape;670;p103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1" name="Google Shape;671;p103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4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74" name="Google Shape;674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104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6" name="Google Shape;676;p104"/>
          <p:cNvSpPr/>
          <p:nvPr/>
        </p:nvSpPr>
        <p:spPr>
          <a:xfrm>
            <a:off x="250031" y="2417645"/>
            <a:ext cx="1650300" cy="3357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04"/>
          <p:cNvSpPr/>
          <p:nvPr/>
        </p:nvSpPr>
        <p:spPr>
          <a:xfrm>
            <a:off x="1982390" y="2417645"/>
            <a:ext cx="1650300" cy="3357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04"/>
          <p:cNvSpPr/>
          <p:nvPr/>
        </p:nvSpPr>
        <p:spPr>
          <a:xfrm>
            <a:off x="3714749" y="2417645"/>
            <a:ext cx="1650300" cy="3357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04"/>
          <p:cNvSpPr/>
          <p:nvPr/>
        </p:nvSpPr>
        <p:spPr>
          <a:xfrm>
            <a:off x="5447108" y="2417645"/>
            <a:ext cx="1650300" cy="3357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04"/>
          <p:cNvSpPr/>
          <p:nvPr/>
        </p:nvSpPr>
        <p:spPr>
          <a:xfrm>
            <a:off x="7179467" y="2417468"/>
            <a:ext cx="1650300" cy="335700"/>
          </a:xfrm>
          <a:prstGeom prst="rect">
            <a:avLst/>
          </a:prstGeom>
          <a:solidFill>
            <a:schemeClr val="accen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1" name="Google Shape;681;p104"/>
          <p:cNvCxnSpPr/>
          <p:nvPr/>
        </p:nvCxnSpPr>
        <p:spPr>
          <a:xfrm rot="10800000">
            <a:off x="1071534" y="1792772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682" name="Google Shape;682;p104"/>
          <p:cNvCxnSpPr/>
          <p:nvPr/>
        </p:nvCxnSpPr>
        <p:spPr>
          <a:xfrm rot="10800000">
            <a:off x="2802107" y="2761370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683" name="Google Shape;683;p104"/>
          <p:cNvCxnSpPr/>
          <p:nvPr/>
        </p:nvCxnSpPr>
        <p:spPr>
          <a:xfrm rot="10800000">
            <a:off x="4536252" y="1792771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684" name="Google Shape;684;p104"/>
          <p:cNvCxnSpPr/>
          <p:nvPr/>
        </p:nvCxnSpPr>
        <p:spPr>
          <a:xfrm rot="10800000">
            <a:off x="6252537" y="2761369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104"/>
          <p:cNvCxnSpPr/>
          <p:nvPr/>
        </p:nvCxnSpPr>
        <p:spPr>
          <a:xfrm rot="10800000">
            <a:off x="7922390" y="1792771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686" name="Google Shape;686;p104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04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8" name="Google Shape;688;p104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9" name="Google Shape;689;p104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5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92" name="Google Shape;692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05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4" name="Google Shape;694;p105"/>
          <p:cNvSpPr/>
          <p:nvPr/>
        </p:nvSpPr>
        <p:spPr>
          <a:xfrm>
            <a:off x="534286" y="92940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05"/>
          <p:cNvSpPr/>
          <p:nvPr/>
        </p:nvSpPr>
        <p:spPr>
          <a:xfrm>
            <a:off x="534285" y="279646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05"/>
          <p:cNvSpPr/>
          <p:nvPr/>
        </p:nvSpPr>
        <p:spPr>
          <a:xfrm>
            <a:off x="5182125" y="91991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105"/>
          <p:cNvSpPr/>
          <p:nvPr/>
        </p:nvSpPr>
        <p:spPr>
          <a:xfrm>
            <a:off x="5206301" y="279646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5"/>
          <p:cNvSpPr txBox="1"/>
          <p:nvPr>
            <p:ph idx="1" type="body"/>
          </p:nvPr>
        </p:nvSpPr>
        <p:spPr>
          <a:xfrm>
            <a:off x="569653" y="964850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9" name="Google Shape;699;p105"/>
          <p:cNvSpPr txBox="1"/>
          <p:nvPr>
            <p:ph idx="2" type="body"/>
          </p:nvPr>
        </p:nvSpPr>
        <p:spPr>
          <a:xfrm>
            <a:off x="569653" y="2841400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0" name="Google Shape;700;p105"/>
          <p:cNvSpPr txBox="1"/>
          <p:nvPr>
            <p:ph idx="3" type="body"/>
          </p:nvPr>
        </p:nvSpPr>
        <p:spPr>
          <a:xfrm>
            <a:off x="5217493" y="953036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1" name="Google Shape;701;p105"/>
          <p:cNvSpPr txBox="1"/>
          <p:nvPr>
            <p:ph idx="4" type="body"/>
          </p:nvPr>
        </p:nvSpPr>
        <p:spPr>
          <a:xfrm>
            <a:off x="5277038" y="2843525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2" name="Google Shape;702;p105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105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4" name="Google Shape;704;p105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5" name="Google Shape;705;p105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6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708" name="Google Shape;708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106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0" name="Google Shape;710;p106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06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2" name="Google Shape;712;p106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3" name="Google Shape;713;p106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7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716" name="Google Shape;716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07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07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9" name="Google Shape;719;p107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0" name="Google Shape;720;p107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8"/>
          <p:cNvSpPr/>
          <p:nvPr/>
        </p:nvSpPr>
        <p:spPr>
          <a:xfrm>
            <a:off x="0" y="566530"/>
            <a:ext cx="9144000" cy="120300"/>
          </a:xfrm>
          <a:prstGeom prst="rect">
            <a:avLst/>
          </a:prstGeom>
          <a:solidFill>
            <a:schemeClr val="accent2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08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08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5" name="Google Shape;725;p108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6" name="Google Shape;726;p108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sign&#10;&#10;Description automatically generated" id="727" name="Google Shape;727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08"/>
          <p:cNvSpPr txBox="1"/>
          <p:nvPr>
            <p:ph type="title"/>
          </p:nvPr>
        </p:nvSpPr>
        <p:spPr>
          <a:xfrm>
            <a:off x="1659218" y="149770"/>
            <a:ext cx="71370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6CB9"/>
              </a:buClr>
              <a:buSzPts val="2700"/>
              <a:buFont typeface="Arial"/>
              <a:buNone/>
              <a:defRPr sz="2700">
                <a:solidFill>
                  <a:srgbClr val="0D6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and Content">
  <p:cSld name="9_Title and Content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9"/>
          <p:cNvSpPr/>
          <p:nvPr/>
        </p:nvSpPr>
        <p:spPr>
          <a:xfrm>
            <a:off x="0" y="566530"/>
            <a:ext cx="9144000" cy="120300"/>
          </a:xfrm>
          <a:prstGeom prst="rect">
            <a:avLst/>
          </a:prstGeom>
          <a:solidFill>
            <a:schemeClr val="accent2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09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2" name="Google Shape;732;p109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3" name="Google Shape;733;p109"/>
          <p:cNvSpPr txBox="1"/>
          <p:nvPr>
            <p:ph idx="1" type="body"/>
          </p:nvPr>
        </p:nvSpPr>
        <p:spPr>
          <a:xfrm>
            <a:off x="1760561" y="1121738"/>
            <a:ext cx="67416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D6CB9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Courier New"/>
              <a:buChar char="o"/>
              <a:defRPr b="0" i="0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D6CB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4" name="Google Shape;734;p109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09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736" name="Google Shape;736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09"/>
          <p:cNvSpPr txBox="1"/>
          <p:nvPr>
            <p:ph type="title"/>
          </p:nvPr>
        </p:nvSpPr>
        <p:spPr>
          <a:xfrm>
            <a:off x="1659218" y="149770"/>
            <a:ext cx="71370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6CB9"/>
              </a:buClr>
              <a:buSzPts val="2700"/>
              <a:buFont typeface="Arial"/>
              <a:buNone/>
              <a:defRPr sz="2700">
                <a:solidFill>
                  <a:srgbClr val="0D6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0"/>
          <p:cNvSpPr/>
          <p:nvPr/>
        </p:nvSpPr>
        <p:spPr>
          <a:xfrm>
            <a:off x="0" y="566530"/>
            <a:ext cx="9144000" cy="120300"/>
          </a:xfrm>
          <a:prstGeom prst="rect">
            <a:avLst/>
          </a:prstGeom>
          <a:solidFill>
            <a:schemeClr val="accent2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110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1" name="Google Shape;741;p110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2" name="Google Shape;742;p110"/>
          <p:cNvSpPr txBox="1"/>
          <p:nvPr>
            <p:ph idx="1" type="body"/>
          </p:nvPr>
        </p:nvSpPr>
        <p:spPr>
          <a:xfrm>
            <a:off x="1740088" y="1121738"/>
            <a:ext cx="3347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3" name="Google Shape;743;p110"/>
          <p:cNvSpPr txBox="1"/>
          <p:nvPr>
            <p:ph idx="2" type="body"/>
          </p:nvPr>
        </p:nvSpPr>
        <p:spPr>
          <a:xfrm>
            <a:off x="5307809" y="1109006"/>
            <a:ext cx="3347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4" name="Google Shape;744;p110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10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746" name="Google Shape;746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10"/>
          <p:cNvSpPr txBox="1"/>
          <p:nvPr>
            <p:ph type="title"/>
          </p:nvPr>
        </p:nvSpPr>
        <p:spPr>
          <a:xfrm>
            <a:off x="1659218" y="149770"/>
            <a:ext cx="71370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6CB9"/>
              </a:buClr>
              <a:buSzPts val="2700"/>
              <a:buFont typeface="Arial"/>
              <a:buNone/>
              <a:defRPr sz="2700">
                <a:solidFill>
                  <a:srgbClr val="0D6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and Content">
  <p:cSld name="12_Title and Content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1"/>
          <p:cNvSpPr/>
          <p:nvPr/>
        </p:nvSpPr>
        <p:spPr>
          <a:xfrm>
            <a:off x="0" y="566530"/>
            <a:ext cx="9144000" cy="120300"/>
          </a:xfrm>
          <a:prstGeom prst="rect">
            <a:avLst/>
          </a:prstGeom>
          <a:solidFill>
            <a:schemeClr val="accent2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11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1" name="Google Shape;751;p111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2" name="Google Shape;752;p111"/>
          <p:cNvSpPr txBox="1"/>
          <p:nvPr>
            <p:ph idx="1" type="body"/>
          </p:nvPr>
        </p:nvSpPr>
        <p:spPr>
          <a:xfrm>
            <a:off x="1688910" y="964068"/>
            <a:ext cx="3981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3" name="Google Shape;753;p111"/>
          <p:cNvSpPr/>
          <p:nvPr/>
        </p:nvSpPr>
        <p:spPr>
          <a:xfrm>
            <a:off x="5789428" y="964068"/>
            <a:ext cx="3086100" cy="3263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11"/>
          <p:cNvSpPr txBox="1"/>
          <p:nvPr>
            <p:ph idx="2" type="body"/>
          </p:nvPr>
        </p:nvSpPr>
        <p:spPr>
          <a:xfrm>
            <a:off x="5789428" y="964068"/>
            <a:ext cx="30696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5" name="Google Shape;755;p111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11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757" name="Google Shape;757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11"/>
          <p:cNvSpPr txBox="1"/>
          <p:nvPr>
            <p:ph type="title"/>
          </p:nvPr>
        </p:nvSpPr>
        <p:spPr>
          <a:xfrm>
            <a:off x="1659218" y="149770"/>
            <a:ext cx="71370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6CB9"/>
              </a:buClr>
              <a:buSzPts val="2700"/>
              <a:buFont typeface="Arial"/>
              <a:buNone/>
              <a:defRPr sz="2700">
                <a:solidFill>
                  <a:srgbClr val="0D6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and Content">
  <p:cSld name="13_Title and Content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2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1" name="Google Shape;761;p112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2" name="Google Shape;762;p112"/>
          <p:cNvSpPr/>
          <p:nvPr/>
        </p:nvSpPr>
        <p:spPr>
          <a:xfrm>
            <a:off x="1892939" y="2417645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12"/>
          <p:cNvSpPr/>
          <p:nvPr/>
        </p:nvSpPr>
        <p:spPr>
          <a:xfrm>
            <a:off x="3625298" y="2417645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12"/>
          <p:cNvSpPr/>
          <p:nvPr/>
        </p:nvSpPr>
        <p:spPr>
          <a:xfrm>
            <a:off x="5357657" y="2417645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12"/>
          <p:cNvSpPr/>
          <p:nvPr/>
        </p:nvSpPr>
        <p:spPr>
          <a:xfrm>
            <a:off x="7090016" y="2417468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6" name="Google Shape;766;p112"/>
          <p:cNvCxnSpPr/>
          <p:nvPr/>
        </p:nvCxnSpPr>
        <p:spPr>
          <a:xfrm rot="10800000">
            <a:off x="2712656" y="2761370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112"/>
          <p:cNvCxnSpPr/>
          <p:nvPr/>
        </p:nvCxnSpPr>
        <p:spPr>
          <a:xfrm rot="10800000">
            <a:off x="4446801" y="1792771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112"/>
          <p:cNvCxnSpPr/>
          <p:nvPr/>
        </p:nvCxnSpPr>
        <p:spPr>
          <a:xfrm rot="10800000">
            <a:off x="6163086" y="2761369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769" name="Google Shape;769;p112"/>
          <p:cNvCxnSpPr/>
          <p:nvPr/>
        </p:nvCxnSpPr>
        <p:spPr>
          <a:xfrm rot="10800000">
            <a:off x="7832939" y="1792771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770" name="Google Shape;770;p112"/>
          <p:cNvSpPr/>
          <p:nvPr/>
        </p:nvSpPr>
        <p:spPr>
          <a:xfrm>
            <a:off x="0" y="566530"/>
            <a:ext cx="9144000" cy="120300"/>
          </a:xfrm>
          <a:prstGeom prst="rect">
            <a:avLst/>
          </a:prstGeom>
          <a:solidFill>
            <a:schemeClr val="accent2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12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112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773" name="Google Shape;773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112"/>
          <p:cNvSpPr txBox="1"/>
          <p:nvPr>
            <p:ph type="title"/>
          </p:nvPr>
        </p:nvSpPr>
        <p:spPr>
          <a:xfrm>
            <a:off x="1659218" y="149770"/>
            <a:ext cx="71370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6CB9"/>
              </a:buClr>
              <a:buSzPts val="2700"/>
              <a:buFont typeface="Arial"/>
              <a:buNone/>
              <a:defRPr sz="2700">
                <a:solidFill>
                  <a:srgbClr val="0D6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and Content">
  <p:cSld name="14_Title and Content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13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7" name="Google Shape;777;p113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8" name="Google Shape;778;p113"/>
          <p:cNvSpPr/>
          <p:nvPr/>
        </p:nvSpPr>
        <p:spPr>
          <a:xfrm>
            <a:off x="1786147" y="931526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113"/>
          <p:cNvSpPr/>
          <p:nvPr/>
        </p:nvSpPr>
        <p:spPr>
          <a:xfrm>
            <a:off x="1786146" y="2798585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113"/>
          <p:cNvSpPr/>
          <p:nvPr/>
        </p:nvSpPr>
        <p:spPr>
          <a:xfrm>
            <a:off x="5417549" y="91991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113"/>
          <p:cNvSpPr/>
          <p:nvPr/>
        </p:nvSpPr>
        <p:spPr>
          <a:xfrm>
            <a:off x="5441725" y="279646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113"/>
          <p:cNvSpPr txBox="1"/>
          <p:nvPr>
            <p:ph idx="1" type="body"/>
          </p:nvPr>
        </p:nvSpPr>
        <p:spPr>
          <a:xfrm>
            <a:off x="1821514" y="966975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D6CB9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3" name="Google Shape;783;p113"/>
          <p:cNvSpPr txBox="1"/>
          <p:nvPr>
            <p:ph idx="2" type="body"/>
          </p:nvPr>
        </p:nvSpPr>
        <p:spPr>
          <a:xfrm>
            <a:off x="1821514" y="2843525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D6CB9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4" name="Google Shape;784;p113"/>
          <p:cNvSpPr txBox="1"/>
          <p:nvPr>
            <p:ph idx="3" type="body"/>
          </p:nvPr>
        </p:nvSpPr>
        <p:spPr>
          <a:xfrm>
            <a:off x="5452918" y="953036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D6CB9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5" name="Google Shape;785;p113"/>
          <p:cNvSpPr txBox="1"/>
          <p:nvPr>
            <p:ph idx="4" type="body"/>
          </p:nvPr>
        </p:nvSpPr>
        <p:spPr>
          <a:xfrm>
            <a:off x="5512463" y="2843525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D6CB9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close up of a sign&#10;&#10;Description automatically generated" id="786" name="Google Shape;786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13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8" name="Google Shape;788;p113"/>
          <p:cNvSpPr/>
          <p:nvPr/>
        </p:nvSpPr>
        <p:spPr>
          <a:xfrm>
            <a:off x="0" y="566530"/>
            <a:ext cx="9144000" cy="120300"/>
          </a:xfrm>
          <a:prstGeom prst="rect">
            <a:avLst/>
          </a:prstGeom>
          <a:solidFill>
            <a:schemeClr val="accent2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13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13"/>
          <p:cNvSpPr txBox="1"/>
          <p:nvPr/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7/13/2021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791" name="Google Shape;791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13"/>
          <p:cNvSpPr txBox="1"/>
          <p:nvPr>
            <p:ph type="title"/>
          </p:nvPr>
        </p:nvSpPr>
        <p:spPr>
          <a:xfrm>
            <a:off x="1659218" y="149770"/>
            <a:ext cx="71370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6CB9"/>
              </a:buClr>
              <a:buSzPts val="2700"/>
              <a:buFont typeface="Arial"/>
              <a:buNone/>
              <a:defRPr sz="2700">
                <a:solidFill>
                  <a:srgbClr val="0D6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and Content">
  <p:cSld name="11_Title and Content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4"/>
          <p:cNvSpPr txBox="1"/>
          <p:nvPr>
            <p:ph idx="10" type="dt"/>
          </p:nvPr>
        </p:nvSpPr>
        <p:spPr>
          <a:xfrm>
            <a:off x="470848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5" name="Google Shape;795;p114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6" name="Google Shape;796;p114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and Content">
  <p:cSld name="16_Title and Content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15"/>
          <p:cNvSpPr/>
          <p:nvPr/>
        </p:nvSpPr>
        <p:spPr>
          <a:xfrm>
            <a:off x="0" y="123446"/>
            <a:ext cx="9144000" cy="563400"/>
          </a:xfrm>
          <a:prstGeom prst="rect">
            <a:avLst/>
          </a:prstGeom>
          <a:solidFill>
            <a:schemeClr val="accent1">
              <a:alpha val="2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15"/>
          <p:cNvSpPr txBox="1"/>
          <p:nvPr>
            <p:ph idx="10" type="dt"/>
          </p:nvPr>
        </p:nvSpPr>
        <p:spPr>
          <a:xfrm>
            <a:off x="470848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0" name="Google Shape;800;p115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1" name="Google Shape;801;p115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2" name="Google Shape;802;p115"/>
          <p:cNvSpPr txBox="1"/>
          <p:nvPr>
            <p:ph type="title"/>
          </p:nvPr>
        </p:nvSpPr>
        <p:spPr>
          <a:xfrm>
            <a:off x="1740089" y="114923"/>
            <a:ext cx="71355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3" name="Google Shape;803;p115"/>
          <p:cNvSpPr txBox="1"/>
          <p:nvPr>
            <p:ph idx="1" type="body"/>
          </p:nvPr>
        </p:nvSpPr>
        <p:spPr>
          <a:xfrm>
            <a:off x="1740088" y="1121738"/>
            <a:ext cx="3347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4" name="Google Shape;804;p115"/>
          <p:cNvSpPr txBox="1"/>
          <p:nvPr>
            <p:ph idx="2" type="body"/>
          </p:nvPr>
        </p:nvSpPr>
        <p:spPr>
          <a:xfrm>
            <a:off x="5307809" y="1109006"/>
            <a:ext cx="3347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5" name="Google Shape;805;p115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15"/>
          <p:cNvSpPr txBox="1"/>
          <p:nvPr/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7/13/2021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807" name="Google Shape;807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le and Content">
  <p:cSld name="17_Title and Content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6"/>
          <p:cNvSpPr/>
          <p:nvPr/>
        </p:nvSpPr>
        <p:spPr>
          <a:xfrm>
            <a:off x="0" y="123446"/>
            <a:ext cx="9144000" cy="563400"/>
          </a:xfrm>
          <a:prstGeom prst="rect">
            <a:avLst/>
          </a:prstGeom>
          <a:solidFill>
            <a:schemeClr val="accent1">
              <a:alpha val="2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116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1" name="Google Shape;811;p116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2" name="Google Shape;812;p116"/>
          <p:cNvSpPr txBox="1"/>
          <p:nvPr>
            <p:ph type="title"/>
          </p:nvPr>
        </p:nvSpPr>
        <p:spPr>
          <a:xfrm>
            <a:off x="1618806" y="123446"/>
            <a:ext cx="74400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3" name="Google Shape;813;p116"/>
          <p:cNvSpPr txBox="1"/>
          <p:nvPr>
            <p:ph idx="1" type="body"/>
          </p:nvPr>
        </p:nvSpPr>
        <p:spPr>
          <a:xfrm>
            <a:off x="1688910" y="964068"/>
            <a:ext cx="3981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4" name="Google Shape;814;p116"/>
          <p:cNvSpPr/>
          <p:nvPr/>
        </p:nvSpPr>
        <p:spPr>
          <a:xfrm>
            <a:off x="5789428" y="964068"/>
            <a:ext cx="3086100" cy="3263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116"/>
          <p:cNvSpPr txBox="1"/>
          <p:nvPr>
            <p:ph idx="2" type="body"/>
          </p:nvPr>
        </p:nvSpPr>
        <p:spPr>
          <a:xfrm>
            <a:off x="5789428" y="964068"/>
            <a:ext cx="30696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6" name="Google Shape;816;p116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116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818" name="Google Shape;81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le and Content">
  <p:cSld name="18_Title and Conten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7"/>
          <p:cNvSpPr/>
          <p:nvPr/>
        </p:nvSpPr>
        <p:spPr>
          <a:xfrm>
            <a:off x="0" y="123446"/>
            <a:ext cx="9144000" cy="563400"/>
          </a:xfrm>
          <a:prstGeom prst="rect">
            <a:avLst/>
          </a:prstGeom>
          <a:solidFill>
            <a:schemeClr val="accent1">
              <a:alpha val="2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17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2" name="Google Shape;822;p117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3" name="Google Shape;823;p117"/>
          <p:cNvSpPr txBox="1"/>
          <p:nvPr>
            <p:ph type="title"/>
          </p:nvPr>
        </p:nvSpPr>
        <p:spPr>
          <a:xfrm>
            <a:off x="1610437" y="126501"/>
            <a:ext cx="74136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4" name="Google Shape;824;p117"/>
          <p:cNvSpPr/>
          <p:nvPr/>
        </p:nvSpPr>
        <p:spPr>
          <a:xfrm>
            <a:off x="1863122" y="2417645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17"/>
          <p:cNvSpPr/>
          <p:nvPr/>
        </p:nvSpPr>
        <p:spPr>
          <a:xfrm>
            <a:off x="3595481" y="2417645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117"/>
          <p:cNvSpPr/>
          <p:nvPr/>
        </p:nvSpPr>
        <p:spPr>
          <a:xfrm>
            <a:off x="5327840" y="2417645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17"/>
          <p:cNvSpPr/>
          <p:nvPr/>
        </p:nvSpPr>
        <p:spPr>
          <a:xfrm>
            <a:off x="7060199" y="2417468"/>
            <a:ext cx="1650300" cy="335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8" name="Google Shape;828;p117"/>
          <p:cNvCxnSpPr/>
          <p:nvPr/>
        </p:nvCxnSpPr>
        <p:spPr>
          <a:xfrm rot="10800000">
            <a:off x="999510" y="1854490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29" name="Google Shape;829;p117"/>
          <p:cNvCxnSpPr/>
          <p:nvPr/>
        </p:nvCxnSpPr>
        <p:spPr>
          <a:xfrm rot="10800000">
            <a:off x="2682839" y="2761370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30" name="Google Shape;830;p117"/>
          <p:cNvCxnSpPr/>
          <p:nvPr/>
        </p:nvCxnSpPr>
        <p:spPr>
          <a:xfrm rot="10800000">
            <a:off x="4416984" y="1792771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31" name="Google Shape;831;p117"/>
          <p:cNvCxnSpPr/>
          <p:nvPr/>
        </p:nvCxnSpPr>
        <p:spPr>
          <a:xfrm rot="10800000">
            <a:off x="6133269" y="2761369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117"/>
          <p:cNvCxnSpPr/>
          <p:nvPr/>
        </p:nvCxnSpPr>
        <p:spPr>
          <a:xfrm rot="10800000">
            <a:off x="7803122" y="1792771"/>
            <a:ext cx="3600" cy="560100"/>
          </a:xfrm>
          <a:prstGeom prst="straightConnector1">
            <a:avLst/>
          </a:prstGeom>
          <a:noFill/>
          <a:ln cap="rnd" cmpd="sng" w="508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833" name="Google Shape;833;p117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117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835" name="Google Shape;835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and Content">
  <p:cSld name="19_Title and Content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18"/>
          <p:cNvSpPr/>
          <p:nvPr/>
        </p:nvSpPr>
        <p:spPr>
          <a:xfrm>
            <a:off x="0" y="123446"/>
            <a:ext cx="9144000" cy="563400"/>
          </a:xfrm>
          <a:prstGeom prst="rect">
            <a:avLst/>
          </a:prstGeom>
          <a:solidFill>
            <a:schemeClr val="accent1">
              <a:alpha val="2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18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9" name="Google Shape;839;p118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0" name="Google Shape;840;p118"/>
          <p:cNvSpPr txBox="1"/>
          <p:nvPr>
            <p:ph type="title"/>
          </p:nvPr>
        </p:nvSpPr>
        <p:spPr>
          <a:xfrm>
            <a:off x="1626643" y="123446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1" name="Google Shape;841;p118"/>
          <p:cNvSpPr/>
          <p:nvPr/>
        </p:nvSpPr>
        <p:spPr>
          <a:xfrm>
            <a:off x="1786147" y="931526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18"/>
          <p:cNvSpPr/>
          <p:nvPr/>
        </p:nvSpPr>
        <p:spPr>
          <a:xfrm>
            <a:off x="1786146" y="2798585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18"/>
          <p:cNvSpPr/>
          <p:nvPr/>
        </p:nvSpPr>
        <p:spPr>
          <a:xfrm>
            <a:off x="5417549" y="91991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18"/>
          <p:cNvSpPr/>
          <p:nvPr/>
        </p:nvSpPr>
        <p:spPr>
          <a:xfrm>
            <a:off x="5441725" y="2796461"/>
            <a:ext cx="3417900" cy="1475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18"/>
          <p:cNvSpPr txBox="1"/>
          <p:nvPr>
            <p:ph idx="1" type="body"/>
          </p:nvPr>
        </p:nvSpPr>
        <p:spPr>
          <a:xfrm>
            <a:off x="1821514" y="966975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6" name="Google Shape;846;p118"/>
          <p:cNvSpPr txBox="1"/>
          <p:nvPr>
            <p:ph idx="2" type="body"/>
          </p:nvPr>
        </p:nvSpPr>
        <p:spPr>
          <a:xfrm>
            <a:off x="1821514" y="2843525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7" name="Google Shape;847;p118"/>
          <p:cNvSpPr txBox="1"/>
          <p:nvPr>
            <p:ph idx="3" type="body"/>
          </p:nvPr>
        </p:nvSpPr>
        <p:spPr>
          <a:xfrm>
            <a:off x="5452918" y="953036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8" name="Google Shape;848;p118"/>
          <p:cNvSpPr txBox="1"/>
          <p:nvPr>
            <p:ph idx="4" type="body"/>
          </p:nvPr>
        </p:nvSpPr>
        <p:spPr>
          <a:xfrm>
            <a:off x="5512463" y="2843525"/>
            <a:ext cx="334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9" name="Google Shape;849;p118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18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851" name="Google Shape;851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">
  <p:cSld name="7_Title and Content"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9"/>
          <p:cNvSpPr/>
          <p:nvPr/>
        </p:nvSpPr>
        <p:spPr>
          <a:xfrm>
            <a:off x="0" y="123446"/>
            <a:ext cx="9144000" cy="563400"/>
          </a:xfrm>
          <a:prstGeom prst="rect">
            <a:avLst/>
          </a:prstGeom>
          <a:solidFill>
            <a:schemeClr val="accent1">
              <a:alpha val="2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19"/>
          <p:cNvSpPr txBox="1"/>
          <p:nvPr>
            <p:ph type="title"/>
          </p:nvPr>
        </p:nvSpPr>
        <p:spPr>
          <a:xfrm>
            <a:off x="1659218" y="189527"/>
            <a:ext cx="68487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5" name="Google Shape;855;p119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6" name="Google Shape;856;p119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7" name="Google Shape;857;p119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19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859" name="Google Shape;859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">
  <p:cSld name="5_Title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20"/>
          <p:cNvSpPr txBox="1"/>
          <p:nvPr>
            <p:ph type="title"/>
          </p:nvPr>
        </p:nvSpPr>
        <p:spPr>
          <a:xfrm>
            <a:off x="478465" y="78100"/>
            <a:ext cx="83733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2" name="Google Shape;862;p120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3" name="Google Shape;863;p120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4" name="Google Shape;864;p120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5" name="Google Shape;865;p120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866" name="Google Shape;866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20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21"/>
          <p:cNvSpPr txBox="1"/>
          <p:nvPr>
            <p:ph type="title"/>
          </p:nvPr>
        </p:nvSpPr>
        <p:spPr>
          <a:xfrm>
            <a:off x="459356" y="114923"/>
            <a:ext cx="82230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0" name="Google Shape;870;p121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1" name="Google Shape;871;p121"/>
          <p:cNvSpPr txBox="1"/>
          <p:nvPr>
            <p:ph idx="11" type="ftr"/>
          </p:nvPr>
        </p:nvSpPr>
        <p:spPr>
          <a:xfrm>
            <a:off x="3028950" y="490072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2" name="Google Shape;872;p121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3" name="Google Shape;873;p121"/>
          <p:cNvSpPr txBox="1"/>
          <p:nvPr/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12/16/2021</a:t>
            </a:r>
            <a:endParaRPr b="0" i="0" sz="9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121"/>
          <p:cNvSpPr txBox="1"/>
          <p:nvPr/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121"/>
          <p:cNvSpPr txBox="1"/>
          <p:nvPr>
            <p:ph idx="1" type="body"/>
          </p:nvPr>
        </p:nvSpPr>
        <p:spPr>
          <a:xfrm>
            <a:off x="459356" y="964068"/>
            <a:ext cx="8230200" cy="3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1100">
                <a:solidFill>
                  <a:schemeClr val="accent1"/>
                </a:solidFill>
              </a:defRPr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○"/>
              <a:defRPr sz="1100">
                <a:solidFill>
                  <a:schemeClr val="accent1"/>
                </a:solidFill>
              </a:defRPr>
            </a:lvl2pPr>
            <a:lvl3pPr indent="-3619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■"/>
              <a:defRPr sz="1100">
                <a:solidFill>
                  <a:schemeClr val="accent1"/>
                </a:solidFill>
              </a:defRPr>
            </a:lvl3pPr>
            <a:lvl4pPr indent="-3619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1100">
                <a:solidFill>
                  <a:schemeClr val="accent1"/>
                </a:solidFill>
              </a:defRPr>
            </a:lvl4pPr>
            <a:lvl5pPr indent="-3619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○"/>
              <a:defRPr sz="1100">
                <a:solidFill>
                  <a:schemeClr val="accen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876" name="Google Shape;876;p121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sign&#10;&#10;Description automatically generated" id="877" name="Google Shape;877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21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6_1_1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 - Blue &amp; Red">
  <p:cSld name="SECTION_TITLE_AND_DESCRIPTION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-125"/>
            <a:ext cx="3200100" cy="5143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-53075" y="4621750"/>
            <a:ext cx="9257700" cy="5217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265500" y="375275"/>
            <a:ext cx="2540400" cy="2082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242400" y="3354900"/>
            <a:ext cx="2586600" cy="123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2" type="body"/>
          </p:nvPr>
        </p:nvSpPr>
        <p:spPr>
          <a:xfrm>
            <a:off x="3471175" y="375275"/>
            <a:ext cx="5386800" cy="4038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rm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rmAutofit/>
          </a:bodyPr>
          <a:lstStyle>
            <a:lvl1pPr lvl="0" rtl="0">
              <a:buNone/>
              <a:defRPr sz="1100">
                <a:solidFill>
                  <a:srgbClr val="FFFFFF"/>
                </a:solidFill>
              </a:defRPr>
            </a:lvl1pPr>
            <a:lvl2pPr lvl="1" rtl="0">
              <a:buNone/>
              <a:defRPr sz="1100">
                <a:solidFill>
                  <a:srgbClr val="FFFFFF"/>
                </a:solidFill>
              </a:defRPr>
            </a:lvl2pPr>
            <a:lvl3pPr lvl="2" rtl="0">
              <a:buNone/>
              <a:defRPr sz="1100">
                <a:solidFill>
                  <a:srgbClr val="FFFFFF"/>
                </a:solidFill>
              </a:defRPr>
            </a:lvl3pPr>
            <a:lvl4pPr lvl="3" rtl="0">
              <a:buNone/>
              <a:defRPr sz="1100">
                <a:solidFill>
                  <a:srgbClr val="FFFFFF"/>
                </a:solidFill>
              </a:defRPr>
            </a:lvl4pPr>
            <a:lvl5pPr lvl="4" rtl="0">
              <a:buNone/>
              <a:defRPr sz="1100">
                <a:solidFill>
                  <a:srgbClr val="FFFFFF"/>
                </a:solidFill>
              </a:defRPr>
            </a:lvl5pPr>
            <a:lvl6pPr lvl="5" rtl="0">
              <a:buNone/>
              <a:defRPr sz="1100">
                <a:solidFill>
                  <a:srgbClr val="FFFFFF"/>
                </a:solidFill>
              </a:defRPr>
            </a:lvl6pPr>
            <a:lvl7pPr lvl="6" rtl="0">
              <a:buNone/>
              <a:defRPr sz="1100">
                <a:solidFill>
                  <a:srgbClr val="FFFFFF"/>
                </a:solidFill>
              </a:defRPr>
            </a:lvl7pPr>
            <a:lvl8pPr lvl="7" rtl="0">
              <a:buNone/>
              <a:defRPr sz="1100">
                <a:solidFill>
                  <a:srgbClr val="FFFFFF"/>
                </a:solidFill>
              </a:defRPr>
            </a:lvl8pPr>
            <a:lvl9pPr lvl="8" rtl="0">
              <a:buNone/>
              <a:defRPr sz="11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</a:lstStyle>
          <a:p/>
        </p:txBody>
      </p:sp>
      <p:sp>
        <p:nvSpPr>
          <p:cNvPr id="883" name="Google Shape;883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Bullet List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24"/>
          <p:cNvSpPr txBox="1"/>
          <p:nvPr>
            <p:ph type="title"/>
          </p:nvPr>
        </p:nvSpPr>
        <p:spPr>
          <a:xfrm>
            <a:off x="1316934" y="182963"/>
            <a:ext cx="71985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EBE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6" name="Google Shape;886;p124"/>
          <p:cNvSpPr txBox="1"/>
          <p:nvPr>
            <p:ph idx="11" type="ftr"/>
          </p:nvPr>
        </p:nvSpPr>
        <p:spPr>
          <a:xfrm>
            <a:off x="3028950" y="4896853"/>
            <a:ext cx="30861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124"/>
          <p:cNvSpPr txBox="1"/>
          <p:nvPr>
            <p:ph idx="12" type="sldNum"/>
          </p:nvPr>
        </p:nvSpPr>
        <p:spPr>
          <a:xfrm>
            <a:off x="6457950" y="4896853"/>
            <a:ext cx="20574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8" name="Google Shape;888;p124"/>
          <p:cNvSpPr txBox="1"/>
          <p:nvPr>
            <p:ph idx="1" type="body"/>
          </p:nvPr>
        </p:nvSpPr>
        <p:spPr>
          <a:xfrm>
            <a:off x="628649" y="1369219"/>
            <a:ext cx="7886700" cy="3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A3E26"/>
              </a:buClr>
              <a:buSzPts val="18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ts val="1500"/>
              <a:buChar char="■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Open Sans Light"/>
              <a:buChar char="◦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A3E26"/>
              </a:buClr>
              <a:buSzPts val="1400"/>
              <a:buChar char="○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6_1_2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">
  <p:cSld name="CUSTOM_6_1_3"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1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334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title"/>
          </p:nvPr>
        </p:nvSpPr>
        <p:spPr>
          <a:xfrm>
            <a:off x="2664075" y="385675"/>
            <a:ext cx="6042825" cy="572625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Montserrat"/>
              <a:buNone/>
              <a:defRPr b="1" sz="11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2664085" y="1152500"/>
            <a:ext cx="5627025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rm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600"/>
              <a:buFont typeface="Montserrat"/>
              <a:buChar char="●"/>
              <a:defRPr sz="16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○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■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●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○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■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●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○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Montserrat"/>
              <a:buChar char="■"/>
              <a:defRPr sz="1200">
                <a:solidFill>
                  <a:srgbClr val="041E4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4125"/>
            <a:ext cx="2334350" cy="467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425" y="4651400"/>
            <a:ext cx="965350" cy="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6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6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">
  <p:cSld name="CUSTOM_6_1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6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9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152475" y="190000"/>
            <a:ext cx="48669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77" name="Google Shape;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02449" y="3935500"/>
            <a:ext cx="1817699" cy="10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8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1"/>
          <p:cNvSpPr txBox="1"/>
          <p:nvPr>
            <p:ph type="title"/>
          </p:nvPr>
        </p:nvSpPr>
        <p:spPr>
          <a:xfrm>
            <a:off x="390750" y="1585375"/>
            <a:ext cx="48669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7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2"/>
          <p:cNvSpPr txBox="1"/>
          <p:nvPr/>
        </p:nvSpPr>
        <p:spPr>
          <a:xfrm>
            <a:off x="547350" y="2176125"/>
            <a:ext cx="80493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5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22"/>
          <p:cNvSpPr txBox="1"/>
          <p:nvPr/>
        </p:nvSpPr>
        <p:spPr>
          <a:xfrm>
            <a:off x="547350" y="3151425"/>
            <a:ext cx="8049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subtitle style</a:t>
            </a:r>
            <a:endParaRPr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8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3"/>
          <p:cNvSpPr txBox="1"/>
          <p:nvPr/>
        </p:nvSpPr>
        <p:spPr>
          <a:xfrm>
            <a:off x="547350" y="2176125"/>
            <a:ext cx="80493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5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23"/>
          <p:cNvSpPr txBox="1"/>
          <p:nvPr/>
        </p:nvSpPr>
        <p:spPr>
          <a:xfrm>
            <a:off x="547350" y="3151425"/>
            <a:ext cx="8049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subtitle style</a:t>
            </a:r>
            <a:endParaRPr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9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/>
          <p:nvPr/>
        </p:nvSpPr>
        <p:spPr>
          <a:xfrm>
            <a:off x="870000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24"/>
          <p:cNvSpPr txBox="1"/>
          <p:nvPr>
            <p:ph idx="1" type="body"/>
          </p:nvPr>
        </p:nvSpPr>
        <p:spPr>
          <a:xfrm>
            <a:off x="1033550" y="976750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2" name="Google Shape;9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4"/>
          <p:cNvSpPr txBox="1"/>
          <p:nvPr/>
        </p:nvSpPr>
        <p:spPr>
          <a:xfrm>
            <a:off x="784275" y="250925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24"/>
          <p:cNvSpPr txBox="1"/>
          <p:nvPr>
            <p:ph idx="2" type="body"/>
          </p:nvPr>
        </p:nvSpPr>
        <p:spPr>
          <a:xfrm>
            <a:off x="947825" y="975175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10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/>
        </p:nvSpPr>
        <p:spPr>
          <a:xfrm>
            <a:off x="219625" y="101450"/>
            <a:ext cx="25404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283150" y="235825"/>
            <a:ext cx="5760900" cy="39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8" name="Google Shape;9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5"/>
          <p:cNvSpPr txBox="1"/>
          <p:nvPr/>
        </p:nvSpPr>
        <p:spPr>
          <a:xfrm>
            <a:off x="372025" y="253850"/>
            <a:ext cx="25404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25"/>
          <p:cNvSpPr txBox="1"/>
          <p:nvPr>
            <p:ph idx="2" type="body"/>
          </p:nvPr>
        </p:nvSpPr>
        <p:spPr>
          <a:xfrm>
            <a:off x="3435550" y="388225"/>
            <a:ext cx="5760900" cy="39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1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/>
        </p:nvSpPr>
        <p:spPr>
          <a:xfrm>
            <a:off x="91500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153025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4" name="Google Shape;10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/>
          <p:nvPr/>
        </p:nvSpPr>
        <p:spPr>
          <a:xfrm>
            <a:off x="153025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26"/>
          <p:cNvSpPr txBox="1"/>
          <p:nvPr>
            <p:ph idx="2" type="body"/>
          </p:nvPr>
        </p:nvSpPr>
        <p:spPr>
          <a:xfrm>
            <a:off x="153025" y="99630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 1">
  <p:cSld name="CUSTOM_1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/>
          <p:nvPr/>
        </p:nvSpPr>
        <p:spPr>
          <a:xfrm>
            <a:off x="91500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7"/>
          <p:cNvSpPr txBox="1"/>
          <p:nvPr>
            <p:ph idx="1" type="body"/>
          </p:nvPr>
        </p:nvSpPr>
        <p:spPr>
          <a:xfrm>
            <a:off x="153025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2" type="body"/>
          </p:nvPr>
        </p:nvSpPr>
        <p:spPr>
          <a:xfrm>
            <a:off x="153025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27"/>
          <p:cNvSpPr txBox="1"/>
          <p:nvPr>
            <p:ph idx="3" type="body"/>
          </p:nvPr>
        </p:nvSpPr>
        <p:spPr>
          <a:xfrm>
            <a:off x="4292425" y="9529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12" name="Google Shape;11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7"/>
          <p:cNvSpPr txBox="1"/>
          <p:nvPr>
            <p:ph idx="4" type="body"/>
          </p:nvPr>
        </p:nvSpPr>
        <p:spPr>
          <a:xfrm>
            <a:off x="153025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5" type="body"/>
          </p:nvPr>
        </p:nvSpPr>
        <p:spPr>
          <a:xfrm>
            <a:off x="153025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7"/>
          <p:cNvSpPr txBox="1"/>
          <p:nvPr>
            <p:ph idx="6" type="body"/>
          </p:nvPr>
        </p:nvSpPr>
        <p:spPr>
          <a:xfrm>
            <a:off x="4292425" y="9529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27"/>
          <p:cNvSpPr txBox="1"/>
          <p:nvPr/>
        </p:nvSpPr>
        <p:spPr>
          <a:xfrm>
            <a:off x="153025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12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/>
        </p:nvSpPr>
        <p:spPr>
          <a:xfrm>
            <a:off x="91500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28"/>
          <p:cNvSpPr txBox="1"/>
          <p:nvPr>
            <p:ph idx="1" type="body"/>
          </p:nvPr>
        </p:nvSpPr>
        <p:spPr>
          <a:xfrm>
            <a:off x="534225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20" name="Google Shape;12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/>
          <p:nvPr/>
        </p:nvSpPr>
        <p:spPr>
          <a:xfrm>
            <a:off x="139125" y="204875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8"/>
          <p:cNvSpPr txBox="1"/>
          <p:nvPr>
            <p:ph idx="2" type="body"/>
          </p:nvPr>
        </p:nvSpPr>
        <p:spPr>
          <a:xfrm>
            <a:off x="581850" y="891525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13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/>
          <p:nvPr/>
        </p:nvSpPr>
        <p:spPr>
          <a:xfrm>
            <a:off x="91500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9"/>
          <p:cNvSpPr txBox="1"/>
          <p:nvPr>
            <p:ph idx="1" type="body"/>
          </p:nvPr>
        </p:nvSpPr>
        <p:spPr>
          <a:xfrm>
            <a:off x="394650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26" name="Google Shape;12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/>
          <p:cNvSpPr txBox="1"/>
          <p:nvPr/>
        </p:nvSpPr>
        <p:spPr>
          <a:xfrm>
            <a:off x="91500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394650" y="939150"/>
            <a:ext cx="4139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14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/>
          <p:nvPr/>
        </p:nvSpPr>
        <p:spPr>
          <a:xfrm>
            <a:off x="91500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30"/>
          <p:cNvSpPr txBox="1"/>
          <p:nvPr>
            <p:ph idx="1" type="body"/>
          </p:nvPr>
        </p:nvSpPr>
        <p:spPr>
          <a:xfrm>
            <a:off x="1033550" y="976750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32" name="Google Shape;13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0"/>
          <p:cNvSpPr txBox="1"/>
          <p:nvPr/>
        </p:nvSpPr>
        <p:spPr>
          <a:xfrm>
            <a:off x="152075" y="252500"/>
            <a:ext cx="7404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30"/>
          <p:cNvSpPr txBox="1"/>
          <p:nvPr>
            <p:ph idx="2" type="body"/>
          </p:nvPr>
        </p:nvSpPr>
        <p:spPr>
          <a:xfrm>
            <a:off x="1094125" y="976750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15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/>
          <p:nvPr>
            <p:ph idx="1" type="body"/>
          </p:nvPr>
        </p:nvSpPr>
        <p:spPr>
          <a:xfrm>
            <a:off x="673825" y="536850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37" name="Google Shape;13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1"/>
          <p:cNvSpPr txBox="1"/>
          <p:nvPr>
            <p:ph idx="2" type="body"/>
          </p:nvPr>
        </p:nvSpPr>
        <p:spPr>
          <a:xfrm>
            <a:off x="673825" y="536850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6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/>
          <p:nvPr>
            <p:ph idx="1" type="body"/>
          </p:nvPr>
        </p:nvSpPr>
        <p:spPr>
          <a:xfrm>
            <a:off x="673825" y="536850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41" name="Google Shape;14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2"/>
          <p:cNvSpPr txBox="1"/>
          <p:nvPr>
            <p:ph idx="2" type="body"/>
          </p:nvPr>
        </p:nvSpPr>
        <p:spPr>
          <a:xfrm>
            <a:off x="673825" y="536850"/>
            <a:ext cx="7897800" cy="40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7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/>
          <p:nvPr/>
        </p:nvSpPr>
        <p:spPr>
          <a:xfrm>
            <a:off x="633025" y="101450"/>
            <a:ext cx="25404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33"/>
          <p:cNvSpPr txBox="1"/>
          <p:nvPr>
            <p:ph idx="1" type="body"/>
          </p:nvPr>
        </p:nvSpPr>
        <p:spPr>
          <a:xfrm>
            <a:off x="4222725" y="235825"/>
            <a:ext cx="4587000" cy="39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46" name="Google Shape;14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3"/>
          <p:cNvSpPr txBox="1"/>
          <p:nvPr/>
        </p:nvSpPr>
        <p:spPr>
          <a:xfrm>
            <a:off x="785425" y="253850"/>
            <a:ext cx="25404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to edit master title style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33"/>
          <p:cNvSpPr txBox="1"/>
          <p:nvPr>
            <p:ph idx="2" type="body"/>
          </p:nvPr>
        </p:nvSpPr>
        <p:spPr>
          <a:xfrm>
            <a:off x="4375125" y="388225"/>
            <a:ext cx="4587000" cy="39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4"/>
          <p:cNvPicPr preferRelativeResize="0"/>
          <p:nvPr/>
        </p:nvPicPr>
        <p:blipFill rotWithShape="1">
          <a:blip r:embed="rId2">
            <a:alphaModFix/>
          </a:blip>
          <a:srcRect b="35983" l="0" r="0" t="0"/>
          <a:stretch/>
        </p:blipFill>
        <p:spPr>
          <a:xfrm>
            <a:off x="-53075" y="2442024"/>
            <a:ext cx="9257700" cy="2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4"/>
          <p:cNvSpPr/>
          <p:nvPr/>
        </p:nvSpPr>
        <p:spPr>
          <a:xfrm>
            <a:off x="-53075" y="-53050"/>
            <a:ext cx="9257700" cy="39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3" name="Google Shape;153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4" name="Google Shape;15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5" name="Google Shape;1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412" y="4243000"/>
            <a:ext cx="2744725" cy="7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LOGO">
  <p:cSld name="TITLE_2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5"/>
          <p:cNvPicPr preferRelativeResize="0"/>
          <p:nvPr/>
        </p:nvPicPr>
        <p:blipFill rotWithShape="1">
          <a:blip r:embed="rId2">
            <a:alphaModFix/>
          </a:blip>
          <a:srcRect b="35983" l="0" r="0" t="0"/>
          <a:stretch/>
        </p:blipFill>
        <p:spPr>
          <a:xfrm>
            <a:off x="-53075" y="2442024"/>
            <a:ext cx="9257700" cy="2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5"/>
          <p:cNvSpPr/>
          <p:nvPr/>
        </p:nvSpPr>
        <p:spPr>
          <a:xfrm>
            <a:off x="-53075" y="-53050"/>
            <a:ext cx="9257700" cy="39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5"/>
          <p:cNvSpPr txBox="1"/>
          <p:nvPr>
            <p:ph type="ctrTitle"/>
          </p:nvPr>
        </p:nvSpPr>
        <p:spPr>
          <a:xfrm>
            <a:off x="311700" y="410497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0" name="Google Shape;160;p35"/>
          <p:cNvSpPr txBox="1"/>
          <p:nvPr>
            <p:ph idx="1" type="subTitle"/>
          </p:nvPr>
        </p:nvSpPr>
        <p:spPr>
          <a:xfrm>
            <a:off x="311700" y="4718475"/>
            <a:ext cx="8520600" cy="3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1" name="Google Shape;16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2" name="Google Shape;1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363" y="1249850"/>
            <a:ext cx="6099276" cy="166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BLUE">
  <p:cSld name="TITLE_2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6"/>
          <p:cNvPicPr preferRelativeResize="0"/>
          <p:nvPr/>
        </p:nvPicPr>
        <p:blipFill rotWithShape="1">
          <a:blip r:embed="rId2">
            <a:alphaModFix/>
          </a:blip>
          <a:srcRect b="35983" l="0" r="0" t="0"/>
          <a:stretch/>
        </p:blipFill>
        <p:spPr>
          <a:xfrm>
            <a:off x="-53075" y="2442024"/>
            <a:ext cx="9257700" cy="2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6"/>
          <p:cNvSpPr/>
          <p:nvPr/>
        </p:nvSpPr>
        <p:spPr>
          <a:xfrm>
            <a:off x="-53075" y="-53050"/>
            <a:ext cx="9257700" cy="39696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6"/>
          <p:cNvSpPr txBox="1"/>
          <p:nvPr>
            <p:ph type="ctrTitle"/>
          </p:nvPr>
        </p:nvSpPr>
        <p:spPr>
          <a:xfrm>
            <a:off x="311700" y="429452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7" name="Google Shape;16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799" y="1257600"/>
            <a:ext cx="5919950" cy="154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36"/>
          <p:cNvCxnSpPr/>
          <p:nvPr/>
        </p:nvCxnSpPr>
        <p:spPr>
          <a:xfrm>
            <a:off x="-113725" y="3919950"/>
            <a:ext cx="9371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01" y="4744149"/>
            <a:ext cx="997224" cy="2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MAIN">
  <p:cSld name="TITLE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37"/>
          <p:cNvSpPr/>
          <p:nvPr/>
        </p:nvSpPr>
        <p:spPr>
          <a:xfrm>
            <a:off x="-53075" y="4700900"/>
            <a:ext cx="9257700" cy="5157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53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7"/>
          <p:cNvSpPr/>
          <p:nvPr/>
        </p:nvSpPr>
        <p:spPr>
          <a:xfrm>
            <a:off x="753200" y="1540200"/>
            <a:ext cx="5421900" cy="1594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1438" rotWithShape="0" algn="bl" dist="9525">
              <a:schemeClr val="dk2">
                <a:alpha val="2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6" name="Google Shape;176;p37"/>
          <p:cNvCxnSpPr/>
          <p:nvPr/>
        </p:nvCxnSpPr>
        <p:spPr>
          <a:xfrm>
            <a:off x="1058546" y="1335000"/>
            <a:ext cx="0" cy="2005200"/>
          </a:xfrm>
          <a:prstGeom prst="straightConnector1">
            <a:avLst/>
          </a:prstGeom>
          <a:noFill/>
          <a:ln cap="flat" cmpd="sng" w="28575">
            <a:solidFill>
              <a:srgbClr val="B1202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37">
            <a:hlinkClick action="ppaction://hlinkshowjump?jump=nextslide"/>
          </p:cNvPr>
          <p:cNvSpPr txBox="1"/>
          <p:nvPr/>
        </p:nvSpPr>
        <p:spPr>
          <a:xfrm>
            <a:off x="6534775" y="1649100"/>
            <a:ext cx="23559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5487"/>
                </a:solidFill>
                <a:latin typeface="Montserrat"/>
                <a:ea typeface="Montserrat"/>
                <a:cs typeface="Montserrat"/>
                <a:sym typeface="Montserrat"/>
              </a:rPr>
              <a:t>To Begin Slideshow:</a:t>
            </a:r>
            <a:endParaRPr b="1" sz="1100">
              <a:solidFill>
                <a:srgbClr val="0054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5487"/>
                </a:solidFill>
                <a:latin typeface="Montserrat"/>
                <a:ea typeface="Montserrat"/>
                <a:cs typeface="Montserrat"/>
                <a:sym typeface="Montserrat"/>
              </a:rPr>
              <a:t>Click “Present” button above.</a:t>
            </a:r>
            <a:endParaRPr sz="1100">
              <a:solidFill>
                <a:srgbClr val="00548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54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6632" y="2250900"/>
            <a:ext cx="1172136" cy="32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3000"/>
              </a:srgbClr>
            </a:outerShdw>
          </a:effectLst>
        </p:spPr>
      </p:pic>
      <p:sp>
        <p:nvSpPr>
          <p:cNvPr id="179" name="Google Shape;179;p37">
            <a:hlinkClick action="ppaction://hlinkshowjump?jump=nextslide"/>
          </p:cNvPr>
          <p:cNvSpPr txBox="1"/>
          <p:nvPr/>
        </p:nvSpPr>
        <p:spPr>
          <a:xfrm>
            <a:off x="6615000" y="2667905"/>
            <a:ext cx="2195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5487"/>
                </a:solidFill>
                <a:latin typeface="Montserrat"/>
                <a:ea typeface="Montserrat"/>
                <a:cs typeface="Montserrat"/>
                <a:sym typeface="Montserrat"/>
              </a:rPr>
              <a:t>Click on slides to advance.</a:t>
            </a:r>
            <a:endParaRPr sz="1000">
              <a:solidFill>
                <a:srgbClr val="0054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37"/>
          <p:cNvSpPr txBox="1"/>
          <p:nvPr>
            <p:ph type="ctrTitle"/>
          </p:nvPr>
        </p:nvSpPr>
        <p:spPr>
          <a:xfrm>
            <a:off x="1220725" y="1649100"/>
            <a:ext cx="4844700" cy="1344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3" name="Google Shape;18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38"/>
          <p:cNvSpPr/>
          <p:nvPr/>
        </p:nvSpPr>
        <p:spPr>
          <a:xfrm>
            <a:off x="-53075" y="4700900"/>
            <a:ext cx="9257700" cy="5157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9"/>
          <p:cNvSpPr txBox="1"/>
          <p:nvPr/>
        </p:nvSpPr>
        <p:spPr>
          <a:xfrm>
            <a:off x="-53075" y="190000"/>
            <a:ext cx="52014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9"/>
          <p:cNvSpPr txBox="1"/>
          <p:nvPr>
            <p:ph type="title"/>
          </p:nvPr>
        </p:nvSpPr>
        <p:spPr>
          <a:xfrm>
            <a:off x="152475" y="190000"/>
            <a:ext cx="48669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89" name="Google Shape;189;p39"/>
          <p:cNvSpPr txBox="1"/>
          <p:nvPr>
            <p:ph idx="1" type="body"/>
          </p:nvPr>
        </p:nvSpPr>
        <p:spPr>
          <a:xfrm>
            <a:off x="311700" y="917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39"/>
          <p:cNvSpPr/>
          <p:nvPr/>
        </p:nvSpPr>
        <p:spPr>
          <a:xfrm>
            <a:off x="-53075" y="4700900"/>
            <a:ext cx="9257700" cy="5157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SIDE">
  <p:cSld name="TITLE_AND_BODY_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/>
          <p:nvPr/>
        </p:nvSpPr>
        <p:spPr>
          <a:xfrm>
            <a:off x="-53075" y="-73725"/>
            <a:ext cx="1101300" cy="52902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0"/>
          <p:cNvSpPr txBox="1"/>
          <p:nvPr/>
        </p:nvSpPr>
        <p:spPr>
          <a:xfrm>
            <a:off x="465400" y="190000"/>
            <a:ext cx="71679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40"/>
          <p:cNvSpPr txBox="1"/>
          <p:nvPr>
            <p:ph type="title"/>
          </p:nvPr>
        </p:nvSpPr>
        <p:spPr>
          <a:xfrm>
            <a:off x="1253775" y="190000"/>
            <a:ext cx="48669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97" name="Google Shape;197;p40"/>
          <p:cNvSpPr txBox="1"/>
          <p:nvPr>
            <p:ph idx="1" type="body"/>
          </p:nvPr>
        </p:nvSpPr>
        <p:spPr>
          <a:xfrm>
            <a:off x="1482450" y="917425"/>
            <a:ext cx="734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98" name="Google Shape;198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660962" y="2268713"/>
            <a:ext cx="2317074" cy="6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ONDARY COLORS">
  <p:cSld name="TITLE_AND_BODY_2_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1"/>
          <p:cNvPicPr preferRelativeResize="0"/>
          <p:nvPr/>
        </p:nvPicPr>
        <p:blipFill rotWithShape="1">
          <a:blip r:embed="rId2">
            <a:alphaModFix/>
          </a:blip>
          <a:srcRect b="0" l="34762" r="54294" t="0"/>
          <a:stretch/>
        </p:blipFill>
        <p:spPr>
          <a:xfrm>
            <a:off x="-53076" y="-55200"/>
            <a:ext cx="1101300" cy="52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1"/>
          <p:cNvSpPr txBox="1"/>
          <p:nvPr/>
        </p:nvSpPr>
        <p:spPr>
          <a:xfrm>
            <a:off x="465400" y="190000"/>
            <a:ext cx="71679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60962" y="2268713"/>
            <a:ext cx="2317074" cy="6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1"/>
          <p:cNvSpPr txBox="1"/>
          <p:nvPr/>
        </p:nvSpPr>
        <p:spPr>
          <a:xfrm>
            <a:off x="1253775" y="190000"/>
            <a:ext cx="7411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Brand Standards - SECONDARY COLORS</a:t>
            </a:r>
            <a:endParaRPr b="1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41"/>
          <p:cNvSpPr/>
          <p:nvPr/>
        </p:nvSpPr>
        <p:spPr>
          <a:xfrm>
            <a:off x="5946175" y="4068250"/>
            <a:ext cx="593700" cy="593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1"/>
          <p:cNvSpPr txBox="1"/>
          <p:nvPr/>
        </p:nvSpPr>
        <p:spPr>
          <a:xfrm>
            <a:off x="1892775" y="2571497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Medium Blue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81 / 63 / 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51 / 102 / 204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#3366cc</a:t>
            </a:r>
            <a:endParaRPr sz="900"/>
          </a:p>
        </p:txBody>
      </p:sp>
      <p:sp>
        <p:nvSpPr>
          <p:cNvPr id="206" name="Google Shape;206;p41"/>
          <p:cNvSpPr txBox="1"/>
          <p:nvPr/>
        </p:nvSpPr>
        <p:spPr>
          <a:xfrm>
            <a:off x="4323475" y="4087700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Dark Purple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96 / 95 / 0 / 0 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51 / 51 / 153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#333399</a:t>
            </a:r>
            <a:endParaRPr sz="900"/>
          </a:p>
        </p:txBody>
      </p:sp>
      <p:sp>
        <p:nvSpPr>
          <p:cNvPr id="207" name="Google Shape;207;p41"/>
          <p:cNvSpPr txBox="1"/>
          <p:nvPr/>
        </p:nvSpPr>
        <p:spPr>
          <a:xfrm>
            <a:off x="1892775" y="1861850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Green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85 / 13 / 100 / 2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0 / 153 / 51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#009933</a:t>
            </a:r>
            <a:endParaRPr sz="900"/>
          </a:p>
        </p:txBody>
      </p:sp>
      <p:sp>
        <p:nvSpPr>
          <p:cNvPr id="208" name="Google Shape;208;p41"/>
          <p:cNvSpPr txBox="1"/>
          <p:nvPr/>
        </p:nvSpPr>
        <p:spPr>
          <a:xfrm>
            <a:off x="1892775" y="3380175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Lime Green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45 / 0 / 100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153 / 204 / 51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#99cc33</a:t>
            </a:r>
            <a:endParaRPr sz="900"/>
          </a:p>
        </p:txBody>
      </p:sp>
      <p:sp>
        <p:nvSpPr>
          <p:cNvPr id="209" name="Google Shape;209;p41"/>
          <p:cNvSpPr txBox="1"/>
          <p:nvPr/>
        </p:nvSpPr>
        <p:spPr>
          <a:xfrm>
            <a:off x="1892775" y="4097975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Dark Red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24 / 100 / 100 / 24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153 / 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#990000</a:t>
            </a:r>
            <a:endParaRPr sz="900"/>
          </a:p>
        </p:txBody>
      </p:sp>
      <p:sp>
        <p:nvSpPr>
          <p:cNvPr id="210" name="Google Shape;210;p41"/>
          <p:cNvSpPr txBox="1"/>
          <p:nvPr/>
        </p:nvSpPr>
        <p:spPr>
          <a:xfrm>
            <a:off x="6585175" y="3976800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Bright Red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0 / 99 / 100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255 / 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#FF0000</a:t>
            </a:r>
            <a:endParaRPr sz="900"/>
          </a:p>
        </p:txBody>
      </p:sp>
      <p:sp>
        <p:nvSpPr>
          <p:cNvPr id="211" name="Google Shape;211;p41"/>
          <p:cNvSpPr/>
          <p:nvPr/>
        </p:nvSpPr>
        <p:spPr>
          <a:xfrm>
            <a:off x="1253775" y="1965172"/>
            <a:ext cx="593700" cy="593700"/>
          </a:xfrm>
          <a:prstGeom prst="ellipse">
            <a:avLst/>
          </a:prstGeom>
          <a:solidFill>
            <a:srgbClr val="0099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1"/>
          <p:cNvSpPr/>
          <p:nvPr/>
        </p:nvSpPr>
        <p:spPr>
          <a:xfrm>
            <a:off x="1253775" y="2672684"/>
            <a:ext cx="593700" cy="593700"/>
          </a:xfrm>
          <a:prstGeom prst="ellipse">
            <a:avLst/>
          </a:prstGeom>
          <a:solidFill>
            <a:srgbClr val="3366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41"/>
          <p:cNvSpPr/>
          <p:nvPr/>
        </p:nvSpPr>
        <p:spPr>
          <a:xfrm>
            <a:off x="3684475" y="4177411"/>
            <a:ext cx="593700" cy="593700"/>
          </a:xfrm>
          <a:prstGeom prst="ellipse">
            <a:avLst/>
          </a:prstGeom>
          <a:solidFill>
            <a:srgbClr val="3333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1"/>
          <p:cNvSpPr/>
          <p:nvPr/>
        </p:nvSpPr>
        <p:spPr>
          <a:xfrm>
            <a:off x="1253775" y="3469874"/>
            <a:ext cx="593700" cy="593700"/>
          </a:xfrm>
          <a:prstGeom prst="ellipse">
            <a:avLst/>
          </a:prstGeom>
          <a:solidFill>
            <a:srgbClr val="99CC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1"/>
          <p:cNvSpPr/>
          <p:nvPr/>
        </p:nvSpPr>
        <p:spPr>
          <a:xfrm>
            <a:off x="1253775" y="4187663"/>
            <a:ext cx="593700" cy="5937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41"/>
          <p:cNvSpPr/>
          <p:nvPr/>
        </p:nvSpPr>
        <p:spPr>
          <a:xfrm>
            <a:off x="3684475" y="1169750"/>
            <a:ext cx="593700" cy="5937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41"/>
          <p:cNvSpPr txBox="1"/>
          <p:nvPr/>
        </p:nvSpPr>
        <p:spPr>
          <a:xfrm>
            <a:off x="4323475" y="2571497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Magenta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46 / 93 / 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153 / 51 / 153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#993399</a:t>
            </a:r>
            <a:endParaRPr sz="900"/>
          </a:p>
        </p:txBody>
      </p:sp>
      <p:sp>
        <p:nvSpPr>
          <p:cNvPr id="218" name="Google Shape;218;p41"/>
          <p:cNvSpPr txBox="1"/>
          <p:nvPr/>
        </p:nvSpPr>
        <p:spPr>
          <a:xfrm>
            <a:off x="4323475" y="3336450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Light Purple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49 / 69 / 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153 / 102 / 204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#9966cc</a:t>
            </a:r>
            <a:endParaRPr sz="900"/>
          </a:p>
        </p:txBody>
      </p:sp>
      <p:sp>
        <p:nvSpPr>
          <p:cNvPr id="219" name="Google Shape;219;p41"/>
          <p:cNvSpPr txBox="1"/>
          <p:nvPr/>
        </p:nvSpPr>
        <p:spPr>
          <a:xfrm>
            <a:off x="4323475" y="1861850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Pink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0 / 76 / 11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255 / 102 / 153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#ff6699</a:t>
            </a:r>
            <a:endParaRPr sz="900"/>
          </a:p>
        </p:txBody>
      </p:sp>
      <p:sp>
        <p:nvSpPr>
          <p:cNvPr id="220" name="Google Shape;220;p41"/>
          <p:cNvSpPr txBox="1"/>
          <p:nvPr/>
        </p:nvSpPr>
        <p:spPr>
          <a:xfrm>
            <a:off x="4323475" y="1078275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Orange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0 / 48 / 88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255 / 153 / 51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#ff9933</a:t>
            </a:r>
            <a:endParaRPr sz="900"/>
          </a:p>
        </p:txBody>
      </p:sp>
      <p:sp>
        <p:nvSpPr>
          <p:cNvPr id="221" name="Google Shape;221;p41"/>
          <p:cNvSpPr/>
          <p:nvPr/>
        </p:nvSpPr>
        <p:spPr>
          <a:xfrm>
            <a:off x="3684475" y="1965172"/>
            <a:ext cx="593700" cy="593700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41"/>
          <p:cNvSpPr/>
          <p:nvPr/>
        </p:nvSpPr>
        <p:spPr>
          <a:xfrm>
            <a:off x="3684475" y="2672684"/>
            <a:ext cx="593700" cy="593700"/>
          </a:xfrm>
          <a:prstGeom prst="ellipse">
            <a:avLst/>
          </a:prstGeom>
          <a:solidFill>
            <a:srgbClr val="9933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1"/>
          <p:cNvSpPr/>
          <p:nvPr/>
        </p:nvSpPr>
        <p:spPr>
          <a:xfrm>
            <a:off x="3684475" y="3426161"/>
            <a:ext cx="593700" cy="593700"/>
          </a:xfrm>
          <a:prstGeom prst="ellipse">
            <a:avLst/>
          </a:prstGeom>
          <a:solidFill>
            <a:srgbClr val="9966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41"/>
          <p:cNvSpPr/>
          <p:nvPr/>
        </p:nvSpPr>
        <p:spPr>
          <a:xfrm>
            <a:off x="1253775" y="1169725"/>
            <a:ext cx="593700" cy="5937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1"/>
          <p:cNvSpPr txBox="1"/>
          <p:nvPr/>
        </p:nvSpPr>
        <p:spPr>
          <a:xfrm>
            <a:off x="1892775" y="1078275"/>
            <a:ext cx="1622700" cy="7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Gold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CMYK:  0 / 19 / 100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RGB:  255 / 204 / 0</a:t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HEX: #ffcc00</a:t>
            </a:r>
            <a:endParaRPr sz="900"/>
          </a:p>
        </p:txBody>
      </p:sp>
      <p:sp>
        <p:nvSpPr>
          <p:cNvPr id="226" name="Google Shape;226;p41"/>
          <p:cNvSpPr txBox="1"/>
          <p:nvPr/>
        </p:nvSpPr>
        <p:spPr>
          <a:xfrm>
            <a:off x="6158200" y="990325"/>
            <a:ext cx="2361000" cy="27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Show Example With Reds</a:t>
            </a:r>
            <a:endParaRPr b="1"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Acceptable use Case</a:t>
            </a:r>
            <a:endParaRPr b="1" sz="9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IMARY COLORS">
  <p:cSld name="TITLE_AND_BODY_2_1_2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2"/>
          <p:cNvPicPr preferRelativeResize="0"/>
          <p:nvPr/>
        </p:nvPicPr>
        <p:blipFill rotWithShape="1">
          <a:blip r:embed="rId2">
            <a:alphaModFix/>
          </a:blip>
          <a:srcRect b="0" l="34762" r="54294" t="0"/>
          <a:stretch/>
        </p:blipFill>
        <p:spPr>
          <a:xfrm>
            <a:off x="-53076" y="-55200"/>
            <a:ext cx="1101300" cy="52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2"/>
          <p:cNvSpPr txBox="1"/>
          <p:nvPr/>
        </p:nvSpPr>
        <p:spPr>
          <a:xfrm>
            <a:off x="465400" y="190000"/>
            <a:ext cx="71679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60962" y="2268713"/>
            <a:ext cx="2317074" cy="6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2"/>
          <p:cNvSpPr txBox="1"/>
          <p:nvPr/>
        </p:nvSpPr>
        <p:spPr>
          <a:xfrm>
            <a:off x="1253775" y="190000"/>
            <a:ext cx="7411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Brand Standards - PRIMARY COLORS</a:t>
            </a:r>
            <a:endParaRPr b="1"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42"/>
          <p:cNvSpPr txBox="1"/>
          <p:nvPr/>
        </p:nvSpPr>
        <p:spPr>
          <a:xfrm>
            <a:off x="1482450" y="917425"/>
            <a:ext cx="23937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PRIMARY COLORS</a:t>
            </a:r>
            <a:endParaRPr b="1"/>
          </a:p>
        </p:txBody>
      </p:sp>
      <p:sp>
        <p:nvSpPr>
          <p:cNvPr id="233" name="Google Shape;233;p42"/>
          <p:cNvSpPr txBox="1"/>
          <p:nvPr/>
        </p:nvSpPr>
        <p:spPr>
          <a:xfrm>
            <a:off x="4655350" y="917425"/>
            <a:ext cx="41898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ADDITIONAL PRIMARY COLORS</a:t>
            </a:r>
            <a:endParaRPr b="1"/>
          </a:p>
        </p:txBody>
      </p:sp>
      <p:sp>
        <p:nvSpPr>
          <p:cNvPr id="234" name="Google Shape;234;p42"/>
          <p:cNvSpPr/>
          <p:nvPr/>
        </p:nvSpPr>
        <p:spPr>
          <a:xfrm>
            <a:off x="1597875" y="1556650"/>
            <a:ext cx="773100" cy="773100"/>
          </a:xfrm>
          <a:prstGeom prst="ellipse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42"/>
          <p:cNvSpPr/>
          <p:nvPr/>
        </p:nvSpPr>
        <p:spPr>
          <a:xfrm>
            <a:off x="1597875" y="2535775"/>
            <a:ext cx="773100" cy="773100"/>
          </a:xfrm>
          <a:prstGeom prst="ellipse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2"/>
          <p:cNvSpPr/>
          <p:nvPr/>
        </p:nvSpPr>
        <p:spPr>
          <a:xfrm>
            <a:off x="1597875" y="3514900"/>
            <a:ext cx="773100" cy="773100"/>
          </a:xfrm>
          <a:prstGeom prst="ellipse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42"/>
          <p:cNvSpPr txBox="1"/>
          <p:nvPr/>
        </p:nvSpPr>
        <p:spPr>
          <a:xfrm>
            <a:off x="2490475" y="1493575"/>
            <a:ext cx="19527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US PREP Red</a:t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Pantone 7621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CMYK:  20 / 100 / 95 / 12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RGB:  172 / 32 / 40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HEX:</a:t>
            </a:r>
            <a:r>
              <a:rPr lang="en" sz="1100"/>
              <a:t> #b21f28</a:t>
            </a:r>
            <a:endParaRPr sz="1100"/>
          </a:p>
        </p:txBody>
      </p:sp>
      <p:sp>
        <p:nvSpPr>
          <p:cNvPr id="238" name="Google Shape;238;p42"/>
          <p:cNvSpPr txBox="1"/>
          <p:nvPr/>
        </p:nvSpPr>
        <p:spPr>
          <a:xfrm>
            <a:off x="2490475" y="2426875"/>
            <a:ext cx="19527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US PREP Blue</a:t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Pantone 7692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CMYK:  100 / 69 / 24 / 7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RGB:  0 / 85 / 134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HEX:</a:t>
            </a:r>
            <a:r>
              <a:rPr lang="en" sz="1100"/>
              <a:t> #005486</a:t>
            </a:r>
            <a:endParaRPr sz="1100"/>
          </a:p>
        </p:txBody>
      </p:sp>
      <p:sp>
        <p:nvSpPr>
          <p:cNvPr id="239" name="Google Shape;239;p42"/>
          <p:cNvSpPr txBox="1"/>
          <p:nvPr/>
        </p:nvSpPr>
        <p:spPr>
          <a:xfrm>
            <a:off x="2490475" y="3406000"/>
            <a:ext cx="19527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US PREP Gray</a:t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Pantone Cool Gray 9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CMYK:  55 / 46 / 44 / 10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RGB:  120 / 120 / 122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HEX:</a:t>
            </a:r>
            <a:r>
              <a:rPr lang="en" sz="1100"/>
              <a:t> #77777a</a:t>
            </a:r>
            <a:endParaRPr sz="1100"/>
          </a:p>
        </p:txBody>
      </p:sp>
      <p:sp>
        <p:nvSpPr>
          <p:cNvPr id="240" name="Google Shape;240;p42"/>
          <p:cNvSpPr/>
          <p:nvPr/>
        </p:nvSpPr>
        <p:spPr>
          <a:xfrm>
            <a:off x="4848100" y="1601263"/>
            <a:ext cx="773100" cy="773100"/>
          </a:xfrm>
          <a:prstGeom prst="ellipse">
            <a:avLst/>
          </a:prstGeom>
          <a:solidFill>
            <a:srgbClr val="3399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2"/>
          <p:cNvSpPr txBox="1"/>
          <p:nvPr/>
        </p:nvSpPr>
        <p:spPr>
          <a:xfrm>
            <a:off x="5665450" y="1555450"/>
            <a:ext cx="19527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US PREP Turquoise</a:t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CMYK:  20 / 100 / 95 / 12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RGB:  172 / 32 / 40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HEX:</a:t>
            </a:r>
            <a:r>
              <a:rPr lang="en" sz="1100"/>
              <a:t> #3399cc</a:t>
            </a:r>
            <a:endParaRPr sz="1100"/>
          </a:p>
        </p:txBody>
      </p:sp>
      <p:sp>
        <p:nvSpPr>
          <p:cNvPr id="242" name="Google Shape;242;p42"/>
          <p:cNvSpPr/>
          <p:nvPr/>
        </p:nvSpPr>
        <p:spPr>
          <a:xfrm>
            <a:off x="4848100" y="2563138"/>
            <a:ext cx="773100" cy="773100"/>
          </a:xfrm>
          <a:prstGeom prst="ellipse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2"/>
          <p:cNvSpPr txBox="1"/>
          <p:nvPr/>
        </p:nvSpPr>
        <p:spPr>
          <a:xfrm>
            <a:off x="5665450" y="2517325"/>
            <a:ext cx="19527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US PREP Dark Grey</a:t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CMYK:  69 / 63 / 62 / 58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RGB:  51 / 51 / 51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HEX:</a:t>
            </a:r>
            <a:r>
              <a:rPr lang="en" sz="1100"/>
              <a:t> #333333</a:t>
            </a:r>
            <a:endParaRPr sz="110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Virtual - SIDE 1">
  <p:cSld name="TITLE_AND_BODY_2_1_2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3"/>
          <p:cNvPicPr preferRelativeResize="0"/>
          <p:nvPr/>
        </p:nvPicPr>
        <p:blipFill rotWithShape="1">
          <a:blip r:embed="rId2">
            <a:alphaModFix/>
          </a:blip>
          <a:srcRect b="0" l="34762" r="54294" t="0"/>
          <a:stretch/>
        </p:blipFill>
        <p:spPr>
          <a:xfrm>
            <a:off x="-53076" y="-55200"/>
            <a:ext cx="1101300" cy="52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3"/>
          <p:cNvSpPr txBox="1"/>
          <p:nvPr/>
        </p:nvSpPr>
        <p:spPr>
          <a:xfrm>
            <a:off x="465400" y="190000"/>
            <a:ext cx="71679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60962" y="2268713"/>
            <a:ext cx="2317074" cy="6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3"/>
          <p:cNvSpPr txBox="1"/>
          <p:nvPr>
            <p:ph type="title"/>
          </p:nvPr>
        </p:nvSpPr>
        <p:spPr>
          <a:xfrm>
            <a:off x="1048225" y="190000"/>
            <a:ext cx="74040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9" name="Google Shape;249;p43"/>
          <p:cNvSpPr txBox="1"/>
          <p:nvPr>
            <p:ph idx="1" type="body"/>
          </p:nvPr>
        </p:nvSpPr>
        <p:spPr>
          <a:xfrm>
            <a:off x="1556150" y="933700"/>
            <a:ext cx="7167900" cy="3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SIDE 1 1">
  <p:cSld name="TITLE_AND_BODY_2_1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4"/>
          <p:cNvPicPr preferRelativeResize="0"/>
          <p:nvPr/>
        </p:nvPicPr>
        <p:blipFill rotWithShape="1">
          <a:blip r:embed="rId2">
            <a:alphaModFix/>
          </a:blip>
          <a:srcRect b="0" l="49509" r="40677" t="0"/>
          <a:stretch/>
        </p:blipFill>
        <p:spPr>
          <a:xfrm>
            <a:off x="-53075" y="-55200"/>
            <a:ext cx="1101300" cy="52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4"/>
          <p:cNvSpPr txBox="1"/>
          <p:nvPr>
            <p:ph type="title"/>
          </p:nvPr>
        </p:nvSpPr>
        <p:spPr>
          <a:xfrm>
            <a:off x="1253775" y="190000"/>
            <a:ext cx="74115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53" name="Google Shape;253;p44"/>
          <p:cNvSpPr txBox="1"/>
          <p:nvPr>
            <p:ph idx="1" type="body"/>
          </p:nvPr>
        </p:nvSpPr>
        <p:spPr>
          <a:xfrm>
            <a:off x="1482450" y="917425"/>
            <a:ext cx="734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54" name="Google Shape;2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60962" y="2268713"/>
            <a:ext cx="2317074" cy="6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NECT - RED">
  <p:cSld name="TITLE_AND_BODY_2_1_1_1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5"/>
          <p:cNvPicPr preferRelativeResize="0"/>
          <p:nvPr/>
        </p:nvPicPr>
        <p:blipFill rotWithShape="1">
          <a:blip r:embed="rId2">
            <a:alphaModFix/>
          </a:blip>
          <a:srcRect b="1150" l="17756" r="0" t="-1150"/>
          <a:stretch/>
        </p:blipFill>
        <p:spPr>
          <a:xfrm>
            <a:off x="-95250" y="-113250"/>
            <a:ext cx="9529200" cy="53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425" y="1267226"/>
            <a:ext cx="7081675" cy="26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NECT - RED 1">
  <p:cSld name="TITLE_AND_BODY_2_1_1_1_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2">
            <a:alphaModFix/>
          </a:blip>
          <a:srcRect b="2123" l="6684" r="3355" t="0"/>
          <a:stretch/>
        </p:blipFill>
        <p:spPr>
          <a:xfrm>
            <a:off x="-38100" y="-57025"/>
            <a:ext cx="9258300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425" y="1267226"/>
            <a:ext cx="7081675" cy="26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RED">
  <p:cSld name="TITLE_AND_BODY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7"/>
          <p:cNvPicPr preferRelativeResize="0"/>
          <p:nvPr/>
        </p:nvPicPr>
        <p:blipFill rotWithShape="1">
          <a:blip r:embed="rId2">
            <a:alphaModFix/>
          </a:blip>
          <a:srcRect b="57243" l="0" r="0" t="20585"/>
          <a:stretch/>
        </p:blipFill>
        <p:spPr>
          <a:xfrm>
            <a:off x="-11225" y="-60650"/>
            <a:ext cx="9144000" cy="9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7"/>
          <p:cNvSpPr txBox="1"/>
          <p:nvPr>
            <p:ph type="ctrTitle"/>
          </p:nvPr>
        </p:nvSpPr>
        <p:spPr>
          <a:xfrm>
            <a:off x="311700" y="14247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4" name="Google Shape;264;p47"/>
          <p:cNvSpPr txBox="1"/>
          <p:nvPr>
            <p:ph idx="1" type="body"/>
          </p:nvPr>
        </p:nvSpPr>
        <p:spPr>
          <a:xfrm>
            <a:off x="311700" y="10821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5" name="Google Shape;26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BLUE">
  <p:cSld name="TITLE_AND_BODY_1_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8"/>
          <p:cNvPicPr preferRelativeResize="0"/>
          <p:nvPr/>
        </p:nvPicPr>
        <p:blipFill rotWithShape="1">
          <a:blip r:embed="rId2">
            <a:alphaModFix/>
          </a:blip>
          <a:srcRect b="36440" l="0" r="0" t="41796"/>
          <a:stretch/>
        </p:blipFill>
        <p:spPr>
          <a:xfrm>
            <a:off x="-75750" y="-32476"/>
            <a:ext cx="9295500" cy="10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8"/>
          <p:cNvSpPr txBox="1"/>
          <p:nvPr>
            <p:ph idx="1" type="body"/>
          </p:nvPr>
        </p:nvSpPr>
        <p:spPr>
          <a:xfrm>
            <a:off x="311700" y="10821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0" name="Google Shape;27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8"/>
          <p:cNvSpPr txBox="1"/>
          <p:nvPr>
            <p:ph type="ctrTitle"/>
          </p:nvPr>
        </p:nvSpPr>
        <p:spPr>
          <a:xfrm>
            <a:off x="311700" y="14247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9"/>
          <p:cNvSpPr txBox="1"/>
          <p:nvPr/>
        </p:nvSpPr>
        <p:spPr>
          <a:xfrm>
            <a:off x="-53075" y="190000"/>
            <a:ext cx="52014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49"/>
          <p:cNvSpPr txBox="1"/>
          <p:nvPr>
            <p:ph type="title"/>
          </p:nvPr>
        </p:nvSpPr>
        <p:spPr>
          <a:xfrm>
            <a:off x="152475" y="190000"/>
            <a:ext cx="48669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76" name="Google Shape;276;p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3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300"/>
              </a:spcBef>
              <a:spcAft>
                <a:spcPts val="3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7" name="Google Shape;277;p4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3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300"/>
              </a:spcBef>
              <a:spcAft>
                <a:spcPts val="3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8" name="Google Shape;27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9"/>
          <p:cNvSpPr/>
          <p:nvPr/>
        </p:nvSpPr>
        <p:spPr>
          <a:xfrm>
            <a:off x="-53075" y="4700900"/>
            <a:ext cx="9257700" cy="5157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0"/>
          <p:cNvSpPr txBox="1"/>
          <p:nvPr/>
        </p:nvSpPr>
        <p:spPr>
          <a:xfrm>
            <a:off x="-53075" y="190000"/>
            <a:ext cx="52014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50"/>
          <p:cNvSpPr txBox="1"/>
          <p:nvPr>
            <p:ph type="title"/>
          </p:nvPr>
        </p:nvSpPr>
        <p:spPr>
          <a:xfrm>
            <a:off x="152475" y="190000"/>
            <a:ext cx="48669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84" name="Google Shape;284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50"/>
          <p:cNvSpPr/>
          <p:nvPr/>
        </p:nvSpPr>
        <p:spPr>
          <a:xfrm>
            <a:off x="-53075" y="4700900"/>
            <a:ext cx="9257700" cy="5157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1"/>
          <p:cNvSpPr txBox="1"/>
          <p:nvPr>
            <p:ph type="ctrTitle"/>
          </p:nvPr>
        </p:nvSpPr>
        <p:spPr>
          <a:xfrm>
            <a:off x="311700" y="429452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9" name="Google Shape;28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799" y="1257600"/>
            <a:ext cx="5919950" cy="154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51"/>
          <p:cNvCxnSpPr/>
          <p:nvPr/>
        </p:nvCxnSpPr>
        <p:spPr>
          <a:xfrm>
            <a:off x="-113725" y="3919950"/>
            <a:ext cx="9371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2" name="Google Shape;29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449" y="-114300"/>
            <a:ext cx="9295500" cy="4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1"/>
          <p:cNvSpPr/>
          <p:nvPr/>
        </p:nvSpPr>
        <p:spPr>
          <a:xfrm>
            <a:off x="-53075" y="4603100"/>
            <a:ext cx="9257700" cy="6135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1"/>
          <p:cNvSpPr/>
          <p:nvPr/>
        </p:nvSpPr>
        <p:spPr>
          <a:xfrm>
            <a:off x="1850025" y="982650"/>
            <a:ext cx="5360700" cy="265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51"/>
          <p:cNvSpPr/>
          <p:nvPr/>
        </p:nvSpPr>
        <p:spPr>
          <a:xfrm>
            <a:off x="1736300" y="864350"/>
            <a:ext cx="5580300" cy="2911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51"/>
          <p:cNvSpPr txBox="1"/>
          <p:nvPr>
            <p:ph idx="2" type="title"/>
          </p:nvPr>
        </p:nvSpPr>
        <p:spPr>
          <a:xfrm>
            <a:off x="1736300" y="864200"/>
            <a:ext cx="5580300" cy="291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2"/>
          <p:cNvSpPr/>
          <p:nvPr/>
        </p:nvSpPr>
        <p:spPr>
          <a:xfrm>
            <a:off x="0" y="-125"/>
            <a:ext cx="4572000" cy="5143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52"/>
          <p:cNvSpPr/>
          <p:nvPr/>
        </p:nvSpPr>
        <p:spPr>
          <a:xfrm>
            <a:off x="-53075" y="4621750"/>
            <a:ext cx="9257700" cy="5217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5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2" name="Google Shape;302;p52"/>
          <p:cNvSpPr txBox="1"/>
          <p:nvPr>
            <p:ph idx="1" type="subTitle"/>
          </p:nvPr>
        </p:nvSpPr>
        <p:spPr>
          <a:xfrm>
            <a:off x="265500" y="3112263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3" name="Google Shape;303;p52"/>
          <p:cNvSpPr txBox="1"/>
          <p:nvPr>
            <p:ph idx="2" type="body"/>
          </p:nvPr>
        </p:nvSpPr>
        <p:spPr>
          <a:xfrm>
            <a:off x="4924325" y="375275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4" name="Google Shape;30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5" name="Google Shape;305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101" y="4744149"/>
            <a:ext cx="997224" cy="2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Blue">
  <p:cSld name="TITLE_3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i="0" sz="4500" u="none" cap="none" strike="noStrike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08" name="Google Shape;308;p53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0" sz="1800" u="none" cap="none" strike="noStrike">
                <a:solidFill>
                  <a:schemeClr val="dk1"/>
                </a:solidFill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i="0" sz="1500" u="none" cap="none" strike="noStrike">
                <a:solidFill>
                  <a:schemeClr val="dk1"/>
                </a:solidFill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 u="none" cap="none" strike="noStrike">
                <a:solidFill>
                  <a:schemeClr val="dk1"/>
                </a:solidFill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9" name="Google Shape;309;p53"/>
          <p:cNvSpPr txBox="1"/>
          <p:nvPr>
            <p:ph idx="12" type="sldNum"/>
          </p:nvPr>
        </p:nvSpPr>
        <p:spPr>
          <a:xfrm>
            <a:off x="7086600" y="4012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p53"/>
          <p:cNvSpPr/>
          <p:nvPr/>
        </p:nvSpPr>
        <p:spPr>
          <a:xfrm>
            <a:off x="-53075" y="3877875"/>
            <a:ext cx="9257700" cy="13389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4171" y="4286166"/>
            <a:ext cx="2555660" cy="6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Red">
  <p:cSld name="TITLE_4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i="0" sz="4500" u="none" cap="none" strike="noStrike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b="1"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14" name="Google Shape;314;p5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0" sz="1800" u="none" cap="none" strike="noStrike">
                <a:solidFill>
                  <a:schemeClr val="dk1"/>
                </a:solidFill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i="0" sz="1500" u="none" cap="none" strike="noStrike">
                <a:solidFill>
                  <a:schemeClr val="dk1"/>
                </a:solidFill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i="0" sz="1400" u="none" cap="none" strike="noStrike">
                <a:solidFill>
                  <a:schemeClr val="dk1"/>
                </a:solidFill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i="0" sz="12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5" name="Google Shape;315;p54"/>
          <p:cNvSpPr txBox="1"/>
          <p:nvPr>
            <p:ph idx="12" type="sldNum"/>
          </p:nvPr>
        </p:nvSpPr>
        <p:spPr>
          <a:xfrm>
            <a:off x="7086600" y="4012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54"/>
          <p:cNvSpPr/>
          <p:nvPr/>
        </p:nvSpPr>
        <p:spPr>
          <a:xfrm>
            <a:off x="-53075" y="3877875"/>
            <a:ext cx="9257700" cy="133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94171" y="4286166"/>
            <a:ext cx="2555660" cy="6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Graphic - Blue">
  <p:cSld name="MAIN_POINT_1_1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5"/>
          <p:cNvSpPr txBox="1"/>
          <p:nvPr>
            <p:ph type="ctrTitle"/>
          </p:nvPr>
        </p:nvSpPr>
        <p:spPr>
          <a:xfrm>
            <a:off x="311700" y="429452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0" name="Google Shape;320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1" name="Google Shape;321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799" y="1257600"/>
            <a:ext cx="5919950" cy="154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55"/>
          <p:cNvCxnSpPr/>
          <p:nvPr/>
        </p:nvCxnSpPr>
        <p:spPr>
          <a:xfrm>
            <a:off x="-113725" y="3919950"/>
            <a:ext cx="9371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3" name="Google Shape;32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449" y="-114300"/>
            <a:ext cx="9295500" cy="48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910" y="3421006"/>
            <a:ext cx="9280352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5"/>
          <p:cNvSpPr/>
          <p:nvPr/>
        </p:nvSpPr>
        <p:spPr>
          <a:xfrm>
            <a:off x="-53075" y="3583050"/>
            <a:ext cx="9257700" cy="16098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55"/>
          <p:cNvSpPr txBox="1"/>
          <p:nvPr>
            <p:ph idx="2" type="title"/>
          </p:nvPr>
        </p:nvSpPr>
        <p:spPr>
          <a:xfrm>
            <a:off x="534350" y="3821044"/>
            <a:ext cx="78867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200"/>
            </a:lvl9pPr>
          </a:lstStyle>
          <a:p/>
        </p:txBody>
      </p:sp>
      <p:pic>
        <p:nvPicPr>
          <p:cNvPr id="327" name="Google Shape;327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0747" y="1071703"/>
            <a:ext cx="5215375" cy="13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Graphic - Red">
  <p:cSld name="CUSTOM_5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6"/>
          <p:cNvPicPr preferRelativeResize="0"/>
          <p:nvPr/>
        </p:nvPicPr>
        <p:blipFill rotWithShape="1">
          <a:blip r:embed="rId2">
            <a:alphaModFix/>
          </a:blip>
          <a:srcRect b="16205" l="0" r="0" t="0"/>
          <a:stretch/>
        </p:blipFill>
        <p:spPr>
          <a:xfrm>
            <a:off x="-56900" y="-35676"/>
            <a:ext cx="9277924" cy="377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6"/>
          <p:cNvSpPr/>
          <p:nvPr/>
        </p:nvSpPr>
        <p:spPr>
          <a:xfrm>
            <a:off x="-56850" y="3648700"/>
            <a:ext cx="9257700" cy="15777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112" y="3521954"/>
            <a:ext cx="9280350" cy="1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6"/>
          <p:cNvSpPr txBox="1"/>
          <p:nvPr>
            <p:ph type="title"/>
          </p:nvPr>
        </p:nvSpPr>
        <p:spPr>
          <a:xfrm>
            <a:off x="534350" y="3821044"/>
            <a:ext cx="78867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200"/>
            </a:lvl9pPr>
          </a:lstStyle>
          <a:p/>
        </p:txBody>
      </p:sp>
      <p:pic>
        <p:nvPicPr>
          <p:cNvPr id="333" name="Google Shape;33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0747" y="1071703"/>
            <a:ext cx="5215375" cy="13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Sidebar" type="obj">
  <p:cSld name="OBJECT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5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57"/>
          <p:cNvSpPr txBox="1"/>
          <p:nvPr/>
        </p:nvSpPr>
        <p:spPr>
          <a:xfrm>
            <a:off x="-53075" y="190000"/>
            <a:ext cx="52014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57"/>
          <p:cNvSpPr/>
          <p:nvPr/>
        </p:nvSpPr>
        <p:spPr>
          <a:xfrm>
            <a:off x="-53075" y="4267200"/>
            <a:ext cx="9257700" cy="949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5814" y="4558112"/>
            <a:ext cx="151146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7"/>
          <p:cNvSpPr txBox="1"/>
          <p:nvPr>
            <p:ph type="title"/>
          </p:nvPr>
        </p:nvSpPr>
        <p:spPr>
          <a:xfrm>
            <a:off x="285825" y="-45800"/>
            <a:ext cx="4862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0" u="none" cap="none" strike="noStrike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Sidebar">
  <p:cSld name="OBJECT_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/>
          <p:nvPr>
            <p:ph idx="1" type="body"/>
          </p:nvPr>
        </p:nvSpPr>
        <p:spPr>
          <a:xfrm>
            <a:off x="628650" y="85819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i="0" sz="2100" u="none" cap="none" strike="noStrike">
                <a:solidFill>
                  <a:schemeClr val="dk1"/>
                </a:solidFill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i="0" sz="15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4" name="Google Shape;344;p5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5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6" name="Google Shape;346;p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7" name="Google Shape;347;p58"/>
          <p:cNvSpPr txBox="1"/>
          <p:nvPr/>
        </p:nvSpPr>
        <p:spPr>
          <a:xfrm>
            <a:off x="-53075" y="190000"/>
            <a:ext cx="52014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58"/>
          <p:cNvSpPr/>
          <p:nvPr/>
        </p:nvSpPr>
        <p:spPr>
          <a:xfrm>
            <a:off x="-53075" y="4267200"/>
            <a:ext cx="9257700" cy="949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5814" y="4558112"/>
            <a:ext cx="151146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8"/>
          <p:cNvSpPr txBox="1"/>
          <p:nvPr>
            <p:ph type="title"/>
          </p:nvPr>
        </p:nvSpPr>
        <p:spPr>
          <a:xfrm>
            <a:off x="285825" y="-45800"/>
            <a:ext cx="4862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0" u="none" cap="none" strike="noStrike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xima Nova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- Sidebar" type="twoObj">
  <p:cSld name="TWO_OBJECTS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/>
          <p:nvPr/>
        </p:nvSpPr>
        <p:spPr>
          <a:xfrm>
            <a:off x="-53075" y="190000"/>
            <a:ext cx="52014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59"/>
          <p:cNvSpPr/>
          <p:nvPr/>
        </p:nvSpPr>
        <p:spPr>
          <a:xfrm>
            <a:off x="-53075" y="4267200"/>
            <a:ext cx="9257700" cy="949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5814" y="4558112"/>
            <a:ext cx="151146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9"/>
          <p:cNvSpPr txBox="1"/>
          <p:nvPr>
            <p:ph type="title"/>
          </p:nvPr>
        </p:nvSpPr>
        <p:spPr>
          <a:xfrm>
            <a:off x="285825" y="-458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0" u="none" cap="none" strike="noStrike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56" name="Google Shape;356;p59"/>
          <p:cNvSpPr txBox="1"/>
          <p:nvPr>
            <p:ph idx="1" type="body"/>
          </p:nvPr>
        </p:nvSpPr>
        <p:spPr>
          <a:xfrm>
            <a:off x="551350" y="940044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i="0" sz="2100" u="none" cap="none" strike="noStrike">
                <a:solidFill>
                  <a:schemeClr val="dk1"/>
                </a:solidFill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i="0" sz="15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7" name="Google Shape;357;p59"/>
          <p:cNvSpPr txBox="1"/>
          <p:nvPr>
            <p:ph idx="2" type="body"/>
          </p:nvPr>
        </p:nvSpPr>
        <p:spPr>
          <a:xfrm>
            <a:off x="4551850" y="940044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i="0" sz="2100" u="none" cap="none" strike="noStrike">
                <a:solidFill>
                  <a:schemeClr val="dk1"/>
                </a:solidFill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i="0" sz="15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8" name="Google Shape;358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Red">
  <p:cSld name="TITLE_ONLY_1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0"/>
          <p:cNvSpPr txBox="1"/>
          <p:nvPr/>
        </p:nvSpPr>
        <p:spPr>
          <a:xfrm>
            <a:off x="-53075" y="-45800"/>
            <a:ext cx="9235800" cy="7584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60"/>
          <p:cNvSpPr txBox="1"/>
          <p:nvPr>
            <p:ph type="title"/>
          </p:nvPr>
        </p:nvSpPr>
        <p:spPr>
          <a:xfrm>
            <a:off x="0" y="-45800"/>
            <a:ext cx="91440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i="0" sz="3300" u="none" cap="none" strike="noStrike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62" name="Google Shape;362;p60"/>
          <p:cNvSpPr txBox="1"/>
          <p:nvPr/>
        </p:nvSpPr>
        <p:spPr>
          <a:xfrm>
            <a:off x="38650" y="4892775"/>
            <a:ext cx="2110200" cy="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Proxima Nova"/>
                <a:ea typeface="Proxima Nova"/>
                <a:cs typeface="Proxima Nova"/>
                <a:sym typeface="Proxima Nova"/>
              </a:rPr>
              <a:t>US PREP National Center</a:t>
            </a:r>
            <a:endParaRPr sz="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p60"/>
          <p:cNvSpPr/>
          <p:nvPr/>
        </p:nvSpPr>
        <p:spPr>
          <a:xfrm>
            <a:off x="-56850" y="4772475"/>
            <a:ext cx="9257700" cy="4020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324" y="4882601"/>
            <a:ext cx="801800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0"/>
          <p:cNvSpPr txBox="1"/>
          <p:nvPr>
            <p:ph idx="12" type="sldNum"/>
          </p:nvPr>
        </p:nvSpPr>
        <p:spPr>
          <a:xfrm>
            <a:off x="8610676" y="4846125"/>
            <a:ext cx="4794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6" name="Google Shape;366;p60"/>
          <p:cNvSpPr txBox="1"/>
          <p:nvPr>
            <p:ph idx="1" type="body"/>
          </p:nvPr>
        </p:nvSpPr>
        <p:spPr>
          <a:xfrm>
            <a:off x="628650" y="85819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i="0" sz="2100" u="none" cap="none" strike="noStrike">
                <a:solidFill>
                  <a:schemeClr val="dk1"/>
                </a:solidFill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i="0" sz="15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ue">
  <p:cSld name="TITLE_ONLY_2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1"/>
          <p:cNvSpPr txBox="1"/>
          <p:nvPr/>
        </p:nvSpPr>
        <p:spPr>
          <a:xfrm>
            <a:off x="-53075" y="-45800"/>
            <a:ext cx="9235800" cy="75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61"/>
          <p:cNvSpPr txBox="1"/>
          <p:nvPr>
            <p:ph type="title"/>
          </p:nvPr>
        </p:nvSpPr>
        <p:spPr>
          <a:xfrm>
            <a:off x="456050" y="-45800"/>
            <a:ext cx="82320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i="0" sz="3300" u="none" cap="none" strike="noStrike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70" name="Google Shape;370;p61"/>
          <p:cNvSpPr/>
          <p:nvPr/>
        </p:nvSpPr>
        <p:spPr>
          <a:xfrm>
            <a:off x="-56850" y="4772475"/>
            <a:ext cx="9257700" cy="4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324" y="4882601"/>
            <a:ext cx="801800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1"/>
          <p:cNvSpPr txBox="1"/>
          <p:nvPr>
            <p:ph idx="12" type="sldNum"/>
          </p:nvPr>
        </p:nvSpPr>
        <p:spPr>
          <a:xfrm>
            <a:off x="8610676" y="4846125"/>
            <a:ext cx="4794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61"/>
          <p:cNvSpPr txBox="1"/>
          <p:nvPr>
            <p:ph idx="1" type="body"/>
          </p:nvPr>
        </p:nvSpPr>
        <p:spPr>
          <a:xfrm>
            <a:off x="628650" y="85819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i="0" sz="2100" u="none" cap="none" strike="noStrike">
                <a:solidFill>
                  <a:schemeClr val="dk1"/>
                </a:solidFill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i="0" sz="15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Blue/Black">
  <p:cSld name="TITLE_ONLY_2_1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2"/>
          <p:cNvSpPr txBox="1"/>
          <p:nvPr/>
        </p:nvSpPr>
        <p:spPr>
          <a:xfrm>
            <a:off x="-53075" y="-45800"/>
            <a:ext cx="9235800" cy="129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62"/>
          <p:cNvSpPr txBox="1"/>
          <p:nvPr>
            <p:ph type="title"/>
          </p:nvPr>
        </p:nvSpPr>
        <p:spPr>
          <a:xfrm>
            <a:off x="448825" y="221950"/>
            <a:ext cx="82320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i="0" sz="3300" u="none" cap="none" strike="noStrike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77" name="Google Shape;377;p62"/>
          <p:cNvSpPr txBox="1"/>
          <p:nvPr>
            <p:ph idx="12" type="sldNum"/>
          </p:nvPr>
        </p:nvSpPr>
        <p:spPr>
          <a:xfrm>
            <a:off x="8610676" y="4846125"/>
            <a:ext cx="4794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62"/>
          <p:cNvSpPr txBox="1"/>
          <p:nvPr/>
        </p:nvSpPr>
        <p:spPr>
          <a:xfrm>
            <a:off x="-91800" y="1143650"/>
            <a:ext cx="9257700" cy="10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5519" y="4664865"/>
            <a:ext cx="1225762" cy="435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- Red Graphic">
  <p:cSld name="CUSTOM_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3"/>
          <p:cNvPicPr preferRelativeResize="0"/>
          <p:nvPr/>
        </p:nvPicPr>
        <p:blipFill rotWithShape="1">
          <a:blip r:embed="rId2">
            <a:alphaModFix/>
          </a:blip>
          <a:srcRect b="0" l="2095" r="3937" t="0"/>
          <a:stretch/>
        </p:blipFill>
        <p:spPr>
          <a:xfrm>
            <a:off x="-47538" y="-42637"/>
            <a:ext cx="9264439" cy="159781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3"/>
          <p:cNvSpPr txBox="1"/>
          <p:nvPr>
            <p:ph type="title"/>
          </p:nvPr>
        </p:nvSpPr>
        <p:spPr>
          <a:xfrm>
            <a:off x="215925" y="180825"/>
            <a:ext cx="8736600" cy="1062300"/>
          </a:xfrm>
          <a:prstGeom prst="rect">
            <a:avLst/>
          </a:prstGeom>
        </p:spPr>
        <p:txBody>
          <a:bodyPr anchorCtr="0" anchor="ctr" bIns="68550" lIns="68550" spcFirstLastPara="1" rIns="68550" wrap="square" tIns="685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83" name="Google Shape;383;p63"/>
          <p:cNvSpPr txBox="1"/>
          <p:nvPr>
            <p:ph idx="1" type="body"/>
          </p:nvPr>
        </p:nvSpPr>
        <p:spPr>
          <a:xfrm>
            <a:off x="215925" y="1559550"/>
            <a:ext cx="8727300" cy="2923500"/>
          </a:xfrm>
          <a:prstGeom prst="rect">
            <a:avLst/>
          </a:prstGeom>
        </p:spPr>
        <p:txBody>
          <a:bodyPr anchorCtr="0" anchor="t" bIns="68550" lIns="68550" spcFirstLastPara="1" rIns="68550" wrap="square" tIns="68550">
            <a:no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  <a:defRPr sz="22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rtl="0">
              <a:spcBef>
                <a:spcPts val="300"/>
              </a:spcBef>
              <a:spcAft>
                <a:spcPts val="0"/>
              </a:spcAft>
              <a:buSzPts val="1800"/>
              <a:buFont typeface="Proxima Nova"/>
              <a:buChar char="○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23850" lvl="2" marL="1371600" rtl="0">
              <a:spcBef>
                <a:spcPts val="300"/>
              </a:spcBef>
              <a:spcAft>
                <a:spcPts val="0"/>
              </a:spcAft>
              <a:buSzPts val="1500"/>
              <a:buFont typeface="Proxima Nova"/>
              <a:buChar char="■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spcBef>
                <a:spcPts val="30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spcBef>
                <a:spcPts val="30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spcBef>
                <a:spcPts val="30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spcBef>
                <a:spcPts val="300"/>
              </a:spcBef>
              <a:spcAft>
                <a:spcPts val="0"/>
              </a:spcAft>
              <a:buSzPts val="1000"/>
              <a:buFont typeface="Proxima Nova"/>
              <a:buChar char="●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spcBef>
                <a:spcPts val="300"/>
              </a:spcBef>
              <a:spcAft>
                <a:spcPts val="0"/>
              </a:spcAft>
              <a:buSzPts val="1000"/>
              <a:buFont typeface="Proxima Nova"/>
              <a:buChar char="○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spcBef>
                <a:spcPts val="300"/>
              </a:spcBef>
              <a:spcAft>
                <a:spcPts val="300"/>
              </a:spcAft>
              <a:buSzPts val="1000"/>
              <a:buFont typeface="Proxima Nova"/>
              <a:buChar char="■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84" name="Google Shape;384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- Blue Graphic">
  <p:cSld name="CUSTOM_2_1_1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9768" y="-42656"/>
            <a:ext cx="9256105" cy="145439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4"/>
          <p:cNvSpPr txBox="1"/>
          <p:nvPr>
            <p:ph type="title"/>
          </p:nvPr>
        </p:nvSpPr>
        <p:spPr>
          <a:xfrm>
            <a:off x="215925" y="180825"/>
            <a:ext cx="8736600" cy="1062300"/>
          </a:xfrm>
          <a:prstGeom prst="rect">
            <a:avLst/>
          </a:prstGeom>
        </p:spPr>
        <p:txBody>
          <a:bodyPr anchorCtr="0" anchor="ctr" bIns="68550" lIns="68550" spcFirstLastPara="1" rIns="68550" wrap="square" tIns="685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88" name="Google Shape;388;p64"/>
          <p:cNvSpPr txBox="1"/>
          <p:nvPr>
            <p:ph idx="1" type="body"/>
          </p:nvPr>
        </p:nvSpPr>
        <p:spPr>
          <a:xfrm>
            <a:off x="215925" y="1559550"/>
            <a:ext cx="8727300" cy="2923500"/>
          </a:xfrm>
          <a:prstGeom prst="rect">
            <a:avLst/>
          </a:prstGeom>
        </p:spPr>
        <p:txBody>
          <a:bodyPr anchorCtr="0" anchor="t" bIns="68550" lIns="68550" spcFirstLastPara="1" rIns="68550" wrap="square" tIns="68550">
            <a:no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Font typeface="Proxima Nova"/>
              <a:buChar char="●"/>
              <a:defRPr sz="22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2900" lvl="1" marL="914400" rtl="0">
              <a:spcBef>
                <a:spcPts val="300"/>
              </a:spcBef>
              <a:spcAft>
                <a:spcPts val="0"/>
              </a:spcAft>
              <a:buSzPts val="1800"/>
              <a:buFont typeface="Proxima Nova"/>
              <a:buChar char="○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23850" lvl="2" marL="1371600" rtl="0">
              <a:spcBef>
                <a:spcPts val="300"/>
              </a:spcBef>
              <a:spcAft>
                <a:spcPts val="0"/>
              </a:spcAft>
              <a:buSzPts val="1500"/>
              <a:buFont typeface="Proxima Nova"/>
              <a:buChar char="■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spcBef>
                <a:spcPts val="300"/>
              </a:spcBef>
              <a:spcAft>
                <a:spcPts val="0"/>
              </a:spcAft>
              <a:buSzPts val="1300"/>
              <a:buFont typeface="Proxima Nova"/>
              <a:buChar char="●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1150" lvl="4" marL="2286000" rtl="0">
              <a:spcBef>
                <a:spcPts val="300"/>
              </a:spcBef>
              <a:spcAft>
                <a:spcPts val="0"/>
              </a:spcAft>
              <a:buSzPts val="1300"/>
              <a:buFont typeface="Proxima Nova"/>
              <a:buChar char="○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1150" lvl="5" marL="2743200" rtl="0">
              <a:spcBef>
                <a:spcPts val="300"/>
              </a:spcBef>
              <a:spcAft>
                <a:spcPts val="0"/>
              </a:spcAft>
              <a:buSzPts val="1300"/>
              <a:buFont typeface="Proxima Nova"/>
              <a:buChar char="■"/>
              <a:defRPr sz="1300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2100" lvl="6" marL="3200400" rtl="0">
              <a:spcBef>
                <a:spcPts val="300"/>
              </a:spcBef>
              <a:spcAft>
                <a:spcPts val="0"/>
              </a:spcAft>
              <a:buSzPts val="1000"/>
              <a:buFont typeface="Proxima Nova"/>
              <a:buChar char="●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2100" lvl="7" marL="3657600" rtl="0">
              <a:spcBef>
                <a:spcPts val="300"/>
              </a:spcBef>
              <a:spcAft>
                <a:spcPts val="0"/>
              </a:spcAft>
              <a:buSzPts val="1000"/>
              <a:buFont typeface="Proxima Nova"/>
              <a:buChar char="○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2100" lvl="8" marL="4114800" rtl="0">
              <a:spcBef>
                <a:spcPts val="300"/>
              </a:spcBef>
              <a:spcAft>
                <a:spcPts val="300"/>
              </a:spcAft>
              <a:buSzPts val="1000"/>
              <a:buFont typeface="Proxima Nova"/>
              <a:buChar char="■"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389" name="Google Shape;38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5519" y="4664865"/>
            <a:ext cx="1225762" cy="435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5"/>
          <p:cNvSpPr txBox="1"/>
          <p:nvPr>
            <p:ph type="ctrTitle"/>
          </p:nvPr>
        </p:nvSpPr>
        <p:spPr>
          <a:xfrm>
            <a:off x="311700" y="429452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2" name="Google Shape;392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3" name="Google Shape;39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799" y="1257600"/>
            <a:ext cx="5919950" cy="154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65"/>
          <p:cNvCxnSpPr/>
          <p:nvPr/>
        </p:nvCxnSpPr>
        <p:spPr>
          <a:xfrm>
            <a:off x="-113725" y="3919950"/>
            <a:ext cx="9371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5" name="Google Shape;39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449" y="-114300"/>
            <a:ext cx="9295500" cy="4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5"/>
          <p:cNvSpPr/>
          <p:nvPr/>
        </p:nvSpPr>
        <p:spPr>
          <a:xfrm>
            <a:off x="-53075" y="4603100"/>
            <a:ext cx="9257700" cy="6135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5"/>
          <p:cNvSpPr/>
          <p:nvPr/>
        </p:nvSpPr>
        <p:spPr>
          <a:xfrm>
            <a:off x="1850025" y="982650"/>
            <a:ext cx="5360700" cy="265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5"/>
          <p:cNvSpPr txBox="1"/>
          <p:nvPr>
            <p:ph idx="2" type="title"/>
          </p:nvPr>
        </p:nvSpPr>
        <p:spPr>
          <a:xfrm>
            <a:off x="1736300" y="864200"/>
            <a:ext cx="5580300" cy="291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0" name="Google Shape;400;p65"/>
          <p:cNvSpPr/>
          <p:nvPr/>
        </p:nvSpPr>
        <p:spPr>
          <a:xfrm>
            <a:off x="1736300" y="864350"/>
            <a:ext cx="5580300" cy="2911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 - Blue">
  <p:cSld name="SECTION_TITLE_AND_DESCRIPTION_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6"/>
          <p:cNvSpPr/>
          <p:nvPr/>
        </p:nvSpPr>
        <p:spPr>
          <a:xfrm>
            <a:off x="2889225" y="0"/>
            <a:ext cx="1833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66"/>
          <p:cNvSpPr/>
          <p:nvPr/>
        </p:nvSpPr>
        <p:spPr>
          <a:xfrm>
            <a:off x="0" y="-125"/>
            <a:ext cx="2961600" cy="5143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6"/>
          <p:cNvSpPr txBox="1"/>
          <p:nvPr>
            <p:ph type="title"/>
          </p:nvPr>
        </p:nvSpPr>
        <p:spPr>
          <a:xfrm>
            <a:off x="210600" y="604475"/>
            <a:ext cx="2540400" cy="20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5" name="Google Shape;405;p66"/>
          <p:cNvSpPr txBox="1"/>
          <p:nvPr>
            <p:ph idx="1" type="body"/>
          </p:nvPr>
        </p:nvSpPr>
        <p:spPr>
          <a:xfrm>
            <a:off x="3315825" y="364900"/>
            <a:ext cx="5386800" cy="4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6" name="Google Shape;406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7" name="Google Shape;407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440" y="4598548"/>
            <a:ext cx="150651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 - Blue &amp; Red">
  <p:cSld name="SECTION_TITLE_AND_DESCRIPTION_2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7"/>
          <p:cNvSpPr/>
          <p:nvPr/>
        </p:nvSpPr>
        <p:spPr>
          <a:xfrm>
            <a:off x="0" y="-125"/>
            <a:ext cx="3200100" cy="5143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7"/>
          <p:cNvSpPr/>
          <p:nvPr/>
        </p:nvSpPr>
        <p:spPr>
          <a:xfrm>
            <a:off x="-53075" y="4621750"/>
            <a:ext cx="9257700" cy="5217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7"/>
          <p:cNvSpPr txBox="1"/>
          <p:nvPr>
            <p:ph type="title"/>
          </p:nvPr>
        </p:nvSpPr>
        <p:spPr>
          <a:xfrm>
            <a:off x="265500" y="375275"/>
            <a:ext cx="2540400" cy="20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2" name="Google Shape;412;p67"/>
          <p:cNvSpPr txBox="1"/>
          <p:nvPr>
            <p:ph idx="1" type="subTitle"/>
          </p:nvPr>
        </p:nvSpPr>
        <p:spPr>
          <a:xfrm>
            <a:off x="242400" y="3354900"/>
            <a:ext cx="2586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3" name="Google Shape;413;p67"/>
          <p:cNvSpPr txBox="1"/>
          <p:nvPr>
            <p:ph idx="2" type="body"/>
          </p:nvPr>
        </p:nvSpPr>
        <p:spPr>
          <a:xfrm>
            <a:off x="3471175" y="375275"/>
            <a:ext cx="5386800" cy="4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4" name="Google Shape;41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5" name="Google Shape;415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76" y="4752336"/>
            <a:ext cx="997224" cy="2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- Left Blue/Red">
  <p:cSld name="SECTION_TITLE_AND_DESCRIPTION_2_1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8"/>
          <p:cNvSpPr/>
          <p:nvPr/>
        </p:nvSpPr>
        <p:spPr>
          <a:xfrm>
            <a:off x="0" y="-125"/>
            <a:ext cx="3200100" cy="5143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68"/>
          <p:cNvSpPr/>
          <p:nvPr/>
        </p:nvSpPr>
        <p:spPr>
          <a:xfrm>
            <a:off x="-53075" y="4621750"/>
            <a:ext cx="9257700" cy="5670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8"/>
          <p:cNvSpPr txBox="1"/>
          <p:nvPr>
            <p:ph type="title"/>
          </p:nvPr>
        </p:nvSpPr>
        <p:spPr>
          <a:xfrm>
            <a:off x="3301800" y="147475"/>
            <a:ext cx="57195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20" name="Google Shape;420;p68"/>
          <p:cNvSpPr txBox="1"/>
          <p:nvPr>
            <p:ph idx="1" type="body"/>
          </p:nvPr>
        </p:nvSpPr>
        <p:spPr>
          <a:xfrm>
            <a:off x="3471175" y="1079850"/>
            <a:ext cx="5386800" cy="29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2" name="Google Shape;422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76" y="4752336"/>
            <a:ext cx="997224" cy="2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 - Left Graphic Blue">
  <p:cSld name="CUSTOM_4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69"/>
          <p:cNvPicPr preferRelativeResize="0"/>
          <p:nvPr/>
        </p:nvPicPr>
        <p:blipFill rotWithShape="1">
          <a:blip r:embed="rId2">
            <a:alphaModFix/>
          </a:blip>
          <a:srcRect b="0" l="-2214" r="7964" t="2657"/>
          <a:stretch/>
        </p:blipFill>
        <p:spPr>
          <a:xfrm>
            <a:off x="-97475" y="-42806"/>
            <a:ext cx="2025485" cy="523141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9"/>
          <p:cNvSpPr txBox="1"/>
          <p:nvPr/>
        </p:nvSpPr>
        <p:spPr>
          <a:xfrm>
            <a:off x="2088919" y="180825"/>
            <a:ext cx="68634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6" name="Google Shape;426;p69"/>
          <p:cNvSpPr txBox="1"/>
          <p:nvPr>
            <p:ph type="title"/>
          </p:nvPr>
        </p:nvSpPr>
        <p:spPr>
          <a:xfrm>
            <a:off x="2088925" y="180825"/>
            <a:ext cx="60837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427" name="Google Shape;427;p69"/>
          <p:cNvSpPr txBox="1"/>
          <p:nvPr>
            <p:ph idx="1" type="body"/>
          </p:nvPr>
        </p:nvSpPr>
        <p:spPr>
          <a:xfrm>
            <a:off x="2088925" y="948525"/>
            <a:ext cx="6613800" cy="34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Connect Slide">
  <p:cSld name="CUSTOM_3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0"/>
          <p:cNvSpPr txBox="1"/>
          <p:nvPr>
            <p:ph type="title"/>
          </p:nvPr>
        </p:nvSpPr>
        <p:spPr>
          <a:xfrm>
            <a:off x="285825" y="-45806"/>
            <a:ext cx="78867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430" name="Google Shape;43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8945" y="-38175"/>
            <a:ext cx="9431943" cy="5221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cial Event Footer">
  <p:cSld name="TITLE_ONLY_1_1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1"/>
          <p:cNvSpPr txBox="1"/>
          <p:nvPr/>
        </p:nvSpPr>
        <p:spPr>
          <a:xfrm>
            <a:off x="-53075" y="190000"/>
            <a:ext cx="52014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71"/>
          <p:cNvSpPr txBox="1"/>
          <p:nvPr>
            <p:ph type="title"/>
          </p:nvPr>
        </p:nvSpPr>
        <p:spPr>
          <a:xfrm>
            <a:off x="152475" y="190000"/>
            <a:ext cx="48669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b="1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434" name="Google Shape;434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5" name="Google Shape;435;p71"/>
          <p:cNvSpPr/>
          <p:nvPr/>
        </p:nvSpPr>
        <p:spPr>
          <a:xfrm>
            <a:off x="-53075" y="4267200"/>
            <a:ext cx="9257700" cy="9495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6" name="Google Shape;436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5814" y="4558112"/>
            <a:ext cx="151146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71"/>
          <p:cNvPicPr preferRelativeResize="0"/>
          <p:nvPr/>
        </p:nvPicPr>
        <p:blipFill rotWithShape="1">
          <a:blip r:embed="rId3">
            <a:alphaModFix/>
          </a:blip>
          <a:srcRect b="0" l="0" r="7680" t="6059"/>
          <a:stretch/>
        </p:blipFill>
        <p:spPr>
          <a:xfrm>
            <a:off x="8047325" y="4343887"/>
            <a:ext cx="918900" cy="7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1"/>
          <p:cNvSpPr txBox="1"/>
          <p:nvPr>
            <p:ph idx="2" type="title"/>
          </p:nvPr>
        </p:nvSpPr>
        <p:spPr>
          <a:xfrm>
            <a:off x="2701413" y="4480650"/>
            <a:ext cx="48669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b="1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439" name="Google Shape;439;p71"/>
          <p:cNvSpPr txBox="1"/>
          <p:nvPr>
            <p:ph idx="1" type="body"/>
          </p:nvPr>
        </p:nvSpPr>
        <p:spPr>
          <a:xfrm>
            <a:off x="628650" y="85819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i="0" sz="2100" u="none" cap="none" strike="noStrike">
                <a:solidFill>
                  <a:schemeClr val="dk1"/>
                </a:solidFill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i="0" sz="1500" u="none" cap="none" strike="noStrike">
                <a:solidFill>
                  <a:schemeClr val="dk1"/>
                </a:solidFill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 sz="14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eadership Retreat">
  <p:cSld name="TITLE_3_2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2"/>
          <p:cNvSpPr/>
          <p:nvPr/>
        </p:nvSpPr>
        <p:spPr>
          <a:xfrm>
            <a:off x="-53075" y="3877875"/>
            <a:ext cx="9257700" cy="13389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2"/>
          <p:cNvSpPr txBox="1"/>
          <p:nvPr>
            <p:ph type="ctrTitle"/>
          </p:nvPr>
        </p:nvSpPr>
        <p:spPr>
          <a:xfrm>
            <a:off x="311708" y="49722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43" name="Google Shape;443;p72"/>
          <p:cNvSpPr txBox="1"/>
          <p:nvPr>
            <p:ph idx="1" type="subTitle"/>
          </p:nvPr>
        </p:nvSpPr>
        <p:spPr>
          <a:xfrm>
            <a:off x="311700" y="25867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4" name="Google Shape;444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5" name="Google Shape;445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82137" y="4158910"/>
            <a:ext cx="5734051" cy="8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</a:lstStyle>
          <a:p/>
        </p:txBody>
      </p:sp>
      <p:sp>
        <p:nvSpPr>
          <p:cNvPr id="448" name="Google Shape;448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rtual Convening Title">
  <p:cSld name="MAIN_POINT_2_2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4"/>
          <p:cNvSpPr txBox="1"/>
          <p:nvPr>
            <p:ph type="ctrTitle"/>
          </p:nvPr>
        </p:nvSpPr>
        <p:spPr>
          <a:xfrm>
            <a:off x="311700" y="429452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1" name="Google Shape;451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2" name="Google Shape;452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799" y="1257600"/>
            <a:ext cx="5919950" cy="154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74"/>
          <p:cNvCxnSpPr/>
          <p:nvPr/>
        </p:nvCxnSpPr>
        <p:spPr>
          <a:xfrm>
            <a:off x="-113725" y="3919950"/>
            <a:ext cx="9371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4" name="Google Shape;454;p74"/>
          <p:cNvPicPr preferRelativeResize="0"/>
          <p:nvPr/>
        </p:nvPicPr>
        <p:blipFill rotWithShape="1">
          <a:blip r:embed="rId3">
            <a:alphaModFix/>
          </a:blip>
          <a:srcRect b="10851" l="0" r="0" t="10851"/>
          <a:stretch/>
        </p:blipFill>
        <p:spPr>
          <a:xfrm>
            <a:off x="-32449" y="-114300"/>
            <a:ext cx="9295500" cy="4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4"/>
          <p:cNvSpPr/>
          <p:nvPr/>
        </p:nvSpPr>
        <p:spPr>
          <a:xfrm>
            <a:off x="-53075" y="4398175"/>
            <a:ext cx="9257700" cy="818400"/>
          </a:xfrm>
          <a:prstGeom prst="rect">
            <a:avLst/>
          </a:prstGeom>
          <a:solidFill>
            <a:srgbClr val="002F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1525" y="4824675"/>
            <a:ext cx="1029625" cy="2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4"/>
          <p:cNvSpPr/>
          <p:nvPr/>
        </p:nvSpPr>
        <p:spPr>
          <a:xfrm>
            <a:off x="1850025" y="982650"/>
            <a:ext cx="5360700" cy="265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4"/>
          <p:cNvSpPr/>
          <p:nvPr/>
        </p:nvSpPr>
        <p:spPr>
          <a:xfrm>
            <a:off x="1736300" y="864350"/>
            <a:ext cx="5580300" cy="2911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74"/>
          <p:cNvSpPr txBox="1"/>
          <p:nvPr>
            <p:ph idx="2" type="title"/>
          </p:nvPr>
        </p:nvSpPr>
        <p:spPr>
          <a:xfrm>
            <a:off x="1736300" y="864200"/>
            <a:ext cx="5580300" cy="291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pic>
        <p:nvPicPr>
          <p:cNvPr id="460" name="Google Shape;460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800" y="4566834"/>
            <a:ext cx="2054177" cy="48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rtual Convening Title 3">
  <p:cSld name="MAIN_POINT_2_2_2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5"/>
          <p:cNvSpPr txBox="1"/>
          <p:nvPr>
            <p:ph type="ctrTitle"/>
          </p:nvPr>
        </p:nvSpPr>
        <p:spPr>
          <a:xfrm>
            <a:off x="311700" y="429452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3" name="Google Shape;463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4" name="Google Shape;464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799" y="1257600"/>
            <a:ext cx="5919950" cy="154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75"/>
          <p:cNvCxnSpPr/>
          <p:nvPr/>
        </p:nvCxnSpPr>
        <p:spPr>
          <a:xfrm>
            <a:off x="-113725" y="3919950"/>
            <a:ext cx="9371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6" name="Google Shape;466;p75"/>
          <p:cNvPicPr preferRelativeResize="0"/>
          <p:nvPr/>
        </p:nvPicPr>
        <p:blipFill rotWithShape="1">
          <a:blip r:embed="rId3">
            <a:alphaModFix/>
          </a:blip>
          <a:srcRect b="10853" l="0" r="6933" t="12335"/>
          <a:stretch/>
        </p:blipFill>
        <p:spPr>
          <a:xfrm>
            <a:off x="-51350" y="-40950"/>
            <a:ext cx="9257700" cy="52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75"/>
          <p:cNvSpPr/>
          <p:nvPr/>
        </p:nvSpPr>
        <p:spPr>
          <a:xfrm>
            <a:off x="-51350" y="204750"/>
            <a:ext cx="9257700" cy="925500"/>
          </a:xfrm>
          <a:prstGeom prst="rect">
            <a:avLst/>
          </a:prstGeom>
          <a:solidFill>
            <a:srgbClr val="002F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7499" y="297445"/>
            <a:ext cx="3160000" cy="7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rtual Convening Title 2">
  <p:cSld name="MAIN_POINT_2_2_1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6"/>
          <p:cNvSpPr/>
          <p:nvPr/>
        </p:nvSpPr>
        <p:spPr>
          <a:xfrm>
            <a:off x="-51350" y="-114300"/>
            <a:ext cx="9257700" cy="5257800"/>
          </a:xfrm>
          <a:prstGeom prst="rect">
            <a:avLst/>
          </a:prstGeom>
          <a:solidFill>
            <a:srgbClr val="002F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6"/>
          <p:cNvSpPr/>
          <p:nvPr/>
        </p:nvSpPr>
        <p:spPr>
          <a:xfrm>
            <a:off x="-51350" y="204750"/>
            <a:ext cx="9257700" cy="9255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3" name="Google Shape;473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97499" y="297445"/>
            <a:ext cx="3160000" cy="7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789" y="1498799"/>
            <a:ext cx="7026400" cy="331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rtual Convening Title 2 1">
  <p:cSld name="MAIN_POINT_2_2_1_2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7"/>
          <p:cNvSpPr/>
          <p:nvPr/>
        </p:nvSpPr>
        <p:spPr>
          <a:xfrm>
            <a:off x="-51350" y="-114300"/>
            <a:ext cx="9257700" cy="5257800"/>
          </a:xfrm>
          <a:prstGeom prst="rect">
            <a:avLst/>
          </a:prstGeom>
          <a:solidFill>
            <a:srgbClr val="0054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77"/>
          <p:cNvSpPr/>
          <p:nvPr/>
        </p:nvSpPr>
        <p:spPr>
          <a:xfrm>
            <a:off x="-51350" y="204750"/>
            <a:ext cx="9257700" cy="9255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9" name="Google Shape;479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97499" y="297445"/>
            <a:ext cx="3160000" cy="7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7"/>
          <p:cNvSpPr txBox="1"/>
          <p:nvPr>
            <p:ph type="title"/>
          </p:nvPr>
        </p:nvSpPr>
        <p:spPr>
          <a:xfrm>
            <a:off x="1300050" y="1515225"/>
            <a:ext cx="6543900" cy="291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81" name="Google Shape;48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01" y="4744149"/>
            <a:ext cx="997224" cy="2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rtual Convening TIMEZONES">
  <p:cSld name="MAIN_POINT_2_2_1_1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8"/>
          <p:cNvSpPr/>
          <p:nvPr/>
        </p:nvSpPr>
        <p:spPr>
          <a:xfrm>
            <a:off x="-51350" y="-114300"/>
            <a:ext cx="9257700" cy="5315100"/>
          </a:xfrm>
          <a:prstGeom prst="rect">
            <a:avLst/>
          </a:prstGeom>
          <a:solidFill>
            <a:srgbClr val="002F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78"/>
          <p:cNvSpPr/>
          <p:nvPr/>
        </p:nvSpPr>
        <p:spPr>
          <a:xfrm>
            <a:off x="-51350" y="-114300"/>
            <a:ext cx="9257700" cy="7782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6" name="Google Shape;486;p78"/>
          <p:cNvPicPr preferRelativeResize="0"/>
          <p:nvPr/>
        </p:nvPicPr>
        <p:blipFill rotWithShape="1">
          <a:blip r:embed="rId2">
            <a:alphaModFix/>
          </a:blip>
          <a:srcRect b="0" l="327" r="337" t="0"/>
          <a:stretch/>
        </p:blipFill>
        <p:spPr>
          <a:xfrm>
            <a:off x="267525" y="1398275"/>
            <a:ext cx="8608946" cy="374522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8"/>
          <p:cNvSpPr txBox="1"/>
          <p:nvPr/>
        </p:nvSpPr>
        <p:spPr>
          <a:xfrm>
            <a:off x="458625" y="663900"/>
            <a:ext cx="10893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ALASKA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8" name="Google Shape;488;p78"/>
          <p:cNvSpPr txBox="1"/>
          <p:nvPr/>
        </p:nvSpPr>
        <p:spPr>
          <a:xfrm>
            <a:off x="2057119" y="663900"/>
            <a:ext cx="10893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399CC"/>
                </a:solidFill>
                <a:latin typeface="Montserrat"/>
                <a:ea typeface="Montserrat"/>
                <a:cs typeface="Montserrat"/>
                <a:sym typeface="Montserrat"/>
              </a:rPr>
              <a:t>PACIFIC</a:t>
            </a:r>
            <a:endParaRPr b="1">
              <a:solidFill>
                <a:srgbClr val="3399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78"/>
          <p:cNvSpPr txBox="1"/>
          <p:nvPr/>
        </p:nvSpPr>
        <p:spPr>
          <a:xfrm>
            <a:off x="3622838" y="663900"/>
            <a:ext cx="12759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MOUNTAIN</a:t>
            </a:r>
            <a:endParaRPr b="1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78"/>
          <p:cNvSpPr txBox="1"/>
          <p:nvPr/>
        </p:nvSpPr>
        <p:spPr>
          <a:xfrm>
            <a:off x="5538994" y="663900"/>
            <a:ext cx="10893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9DAF8"/>
                </a:solidFill>
                <a:latin typeface="Montserrat"/>
                <a:ea typeface="Montserrat"/>
                <a:cs typeface="Montserrat"/>
                <a:sym typeface="Montserrat"/>
              </a:rPr>
              <a:t>CENTRAL</a:t>
            </a:r>
            <a:endParaRPr b="1">
              <a:solidFill>
                <a:srgbClr val="C9DAF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78"/>
          <p:cNvSpPr txBox="1"/>
          <p:nvPr/>
        </p:nvSpPr>
        <p:spPr>
          <a:xfrm>
            <a:off x="7268525" y="663900"/>
            <a:ext cx="10893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EASTERN</a:t>
            </a:r>
            <a:endParaRPr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78"/>
          <p:cNvSpPr/>
          <p:nvPr/>
        </p:nvSpPr>
        <p:spPr>
          <a:xfrm>
            <a:off x="458625" y="1020525"/>
            <a:ext cx="9336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78"/>
          <p:cNvSpPr/>
          <p:nvPr/>
        </p:nvSpPr>
        <p:spPr>
          <a:xfrm>
            <a:off x="2057125" y="1020525"/>
            <a:ext cx="9336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78"/>
          <p:cNvSpPr/>
          <p:nvPr/>
        </p:nvSpPr>
        <p:spPr>
          <a:xfrm>
            <a:off x="3777350" y="1020525"/>
            <a:ext cx="9336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78"/>
          <p:cNvSpPr/>
          <p:nvPr/>
        </p:nvSpPr>
        <p:spPr>
          <a:xfrm>
            <a:off x="5604950" y="1020525"/>
            <a:ext cx="9336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78"/>
          <p:cNvSpPr/>
          <p:nvPr/>
        </p:nvSpPr>
        <p:spPr>
          <a:xfrm>
            <a:off x="7329725" y="1020525"/>
            <a:ext cx="9336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78"/>
          <p:cNvSpPr txBox="1"/>
          <p:nvPr>
            <p:ph type="title"/>
          </p:nvPr>
        </p:nvSpPr>
        <p:spPr>
          <a:xfrm>
            <a:off x="147425" y="-8200"/>
            <a:ext cx="88737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98" name="Google Shape;498;p78"/>
          <p:cNvSpPr txBox="1"/>
          <p:nvPr>
            <p:ph idx="1" type="subTitle"/>
          </p:nvPr>
        </p:nvSpPr>
        <p:spPr>
          <a:xfrm>
            <a:off x="458625" y="1020525"/>
            <a:ext cx="933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0000"/>
                </a:solidFill>
              </a:defRPr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/>
        </p:txBody>
      </p:sp>
      <p:sp>
        <p:nvSpPr>
          <p:cNvPr id="499" name="Google Shape;499;p78"/>
          <p:cNvSpPr txBox="1"/>
          <p:nvPr>
            <p:ph idx="2" type="subTitle"/>
          </p:nvPr>
        </p:nvSpPr>
        <p:spPr>
          <a:xfrm>
            <a:off x="2057125" y="1020525"/>
            <a:ext cx="933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0000"/>
                </a:solidFill>
              </a:defRPr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/>
        </p:txBody>
      </p:sp>
      <p:sp>
        <p:nvSpPr>
          <p:cNvPr id="500" name="Google Shape;500;p78"/>
          <p:cNvSpPr txBox="1"/>
          <p:nvPr>
            <p:ph idx="3" type="subTitle"/>
          </p:nvPr>
        </p:nvSpPr>
        <p:spPr>
          <a:xfrm>
            <a:off x="3777350" y="1020525"/>
            <a:ext cx="933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0000"/>
                </a:solidFill>
              </a:defRPr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/>
        </p:txBody>
      </p:sp>
      <p:sp>
        <p:nvSpPr>
          <p:cNvPr id="501" name="Google Shape;501;p78"/>
          <p:cNvSpPr txBox="1"/>
          <p:nvPr>
            <p:ph idx="4" type="subTitle"/>
          </p:nvPr>
        </p:nvSpPr>
        <p:spPr>
          <a:xfrm>
            <a:off x="5604950" y="1020525"/>
            <a:ext cx="933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0000"/>
                </a:solidFill>
              </a:defRPr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/>
        </p:txBody>
      </p:sp>
      <p:sp>
        <p:nvSpPr>
          <p:cNvPr id="502" name="Google Shape;502;p78"/>
          <p:cNvSpPr txBox="1"/>
          <p:nvPr>
            <p:ph idx="5" type="subTitle"/>
          </p:nvPr>
        </p:nvSpPr>
        <p:spPr>
          <a:xfrm>
            <a:off x="7329725" y="1020525"/>
            <a:ext cx="933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000000"/>
                </a:solidFill>
              </a:defRPr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/>
        </p:txBody>
      </p:sp>
      <p:pic>
        <p:nvPicPr>
          <p:cNvPr id="503" name="Google Shape;50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727" y="4269628"/>
            <a:ext cx="1680548" cy="3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 - Blue &amp; Red 1">
  <p:cSld name="SECTION_TITLE_AND_DESCRIPTION_2_2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79"/>
          <p:cNvPicPr preferRelativeResize="0"/>
          <p:nvPr/>
        </p:nvPicPr>
        <p:blipFill rotWithShape="1">
          <a:blip r:embed="rId2">
            <a:alphaModFix/>
          </a:blip>
          <a:srcRect b="10853" l="60893" r="6936" t="12335"/>
          <a:stretch/>
        </p:blipFill>
        <p:spPr>
          <a:xfrm>
            <a:off x="0" y="0"/>
            <a:ext cx="3200100" cy="52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9"/>
          <p:cNvSpPr/>
          <p:nvPr/>
        </p:nvSpPr>
        <p:spPr>
          <a:xfrm>
            <a:off x="-53075" y="4621750"/>
            <a:ext cx="9257700" cy="5217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9"/>
          <p:cNvSpPr txBox="1"/>
          <p:nvPr>
            <p:ph type="title"/>
          </p:nvPr>
        </p:nvSpPr>
        <p:spPr>
          <a:xfrm>
            <a:off x="265500" y="375275"/>
            <a:ext cx="2540400" cy="20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08" name="Google Shape;508;p79"/>
          <p:cNvSpPr txBox="1"/>
          <p:nvPr>
            <p:ph idx="1" type="subTitle"/>
          </p:nvPr>
        </p:nvSpPr>
        <p:spPr>
          <a:xfrm>
            <a:off x="242400" y="3354900"/>
            <a:ext cx="2586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09" name="Google Shape;509;p79"/>
          <p:cNvSpPr txBox="1"/>
          <p:nvPr>
            <p:ph idx="2" type="body"/>
          </p:nvPr>
        </p:nvSpPr>
        <p:spPr>
          <a:xfrm>
            <a:off x="3471175" y="375275"/>
            <a:ext cx="5386800" cy="4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510" name="Google Shape;51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6426" y="4752336"/>
            <a:ext cx="997224" cy="2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400" y="4752335"/>
            <a:ext cx="1112361" cy="2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Virtual - SIDE 1 1">
  <p:cSld name="TITLE_AND_BODY_2_1_2_1_1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80"/>
          <p:cNvPicPr preferRelativeResize="0"/>
          <p:nvPr/>
        </p:nvPicPr>
        <p:blipFill rotWithShape="1">
          <a:blip r:embed="rId2">
            <a:alphaModFix/>
          </a:blip>
          <a:srcRect b="779" l="73720" r="18418" t="-780"/>
          <a:stretch/>
        </p:blipFill>
        <p:spPr>
          <a:xfrm>
            <a:off x="-53076" y="-55200"/>
            <a:ext cx="1101300" cy="52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0"/>
          <p:cNvSpPr txBox="1"/>
          <p:nvPr/>
        </p:nvSpPr>
        <p:spPr>
          <a:xfrm>
            <a:off x="465400" y="190000"/>
            <a:ext cx="7167900" cy="5226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5" name="Google Shape;515;p80"/>
          <p:cNvSpPr txBox="1"/>
          <p:nvPr>
            <p:ph type="title"/>
          </p:nvPr>
        </p:nvSpPr>
        <p:spPr>
          <a:xfrm>
            <a:off x="1048225" y="190000"/>
            <a:ext cx="74040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6" name="Google Shape;516;p80"/>
          <p:cNvSpPr txBox="1"/>
          <p:nvPr>
            <p:ph idx="1" type="body"/>
          </p:nvPr>
        </p:nvSpPr>
        <p:spPr>
          <a:xfrm>
            <a:off x="1556150" y="933700"/>
            <a:ext cx="7167900" cy="3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517" name="Google Shape;51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99362" y="2055737"/>
            <a:ext cx="2588125" cy="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85" y="4774900"/>
            <a:ext cx="820775" cy="21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rtual Convening Title 1">
  <p:cSld name="MAIN_POINT_2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1"/>
          <p:cNvSpPr txBox="1"/>
          <p:nvPr>
            <p:ph type="ctrTitle"/>
          </p:nvPr>
        </p:nvSpPr>
        <p:spPr>
          <a:xfrm>
            <a:off x="311700" y="4294525"/>
            <a:ext cx="8520600" cy="613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21" name="Google Shape;521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799" y="1257600"/>
            <a:ext cx="5919950" cy="154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p81"/>
          <p:cNvCxnSpPr/>
          <p:nvPr/>
        </p:nvCxnSpPr>
        <p:spPr>
          <a:xfrm>
            <a:off x="-113725" y="3919950"/>
            <a:ext cx="9371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24" name="Google Shape;524;p81"/>
          <p:cNvPicPr preferRelativeResize="0"/>
          <p:nvPr/>
        </p:nvPicPr>
        <p:blipFill rotWithShape="1">
          <a:blip r:embed="rId3">
            <a:alphaModFix/>
          </a:blip>
          <a:srcRect b="10851" l="0" r="0" t="10851"/>
          <a:stretch/>
        </p:blipFill>
        <p:spPr>
          <a:xfrm>
            <a:off x="-53075" y="-286300"/>
            <a:ext cx="9257700" cy="48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81"/>
          <p:cNvSpPr/>
          <p:nvPr/>
        </p:nvSpPr>
        <p:spPr>
          <a:xfrm>
            <a:off x="-53075" y="3710200"/>
            <a:ext cx="9257700" cy="1506600"/>
          </a:xfrm>
          <a:prstGeom prst="rect">
            <a:avLst/>
          </a:prstGeom>
          <a:solidFill>
            <a:srgbClr val="002F4B"/>
          </a:solidFill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6" name="Google Shape;52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750" y="859326"/>
            <a:ext cx="6908050" cy="19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8575" y="4107545"/>
            <a:ext cx="3161400" cy="8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">
  <p:cSld name="Bullet List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2"/>
          <p:cNvSpPr txBox="1"/>
          <p:nvPr>
            <p:ph type="title"/>
          </p:nvPr>
        </p:nvSpPr>
        <p:spPr>
          <a:xfrm>
            <a:off x="1316934" y="182963"/>
            <a:ext cx="71985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EBE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30" name="Google Shape;530;p82"/>
          <p:cNvSpPr txBox="1"/>
          <p:nvPr>
            <p:ph idx="11" type="ftr"/>
          </p:nvPr>
        </p:nvSpPr>
        <p:spPr>
          <a:xfrm>
            <a:off x="3028950" y="4896853"/>
            <a:ext cx="30861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82"/>
          <p:cNvSpPr txBox="1"/>
          <p:nvPr>
            <p:ph idx="12" type="sldNum"/>
          </p:nvPr>
        </p:nvSpPr>
        <p:spPr>
          <a:xfrm>
            <a:off x="6457950" y="4896853"/>
            <a:ext cx="20574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82"/>
          <p:cNvSpPr txBox="1"/>
          <p:nvPr>
            <p:ph idx="1" type="body"/>
          </p:nvPr>
        </p:nvSpPr>
        <p:spPr>
          <a:xfrm>
            <a:off x="628649" y="1369219"/>
            <a:ext cx="7886700" cy="3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A3E26"/>
              </a:buClr>
              <a:buSzPts val="18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ts val="1500"/>
              <a:buChar char="■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Open Sans Light"/>
              <a:buChar char="◦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A3E26"/>
              </a:buClr>
              <a:buSzPts val="1400"/>
              <a:buChar char="○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Block">
  <p:cSld name="Content Block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3"/>
          <p:cNvSpPr txBox="1"/>
          <p:nvPr>
            <p:ph type="title"/>
          </p:nvPr>
        </p:nvSpPr>
        <p:spPr>
          <a:xfrm>
            <a:off x="1316934" y="182963"/>
            <a:ext cx="71985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EBE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35" name="Google Shape;535;p83"/>
          <p:cNvSpPr txBox="1"/>
          <p:nvPr>
            <p:ph idx="10" type="dt"/>
          </p:nvPr>
        </p:nvSpPr>
        <p:spPr>
          <a:xfrm>
            <a:off x="628650" y="4896853"/>
            <a:ext cx="20574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6" name="Google Shape;536;p83"/>
          <p:cNvSpPr txBox="1"/>
          <p:nvPr>
            <p:ph idx="11" type="ftr"/>
          </p:nvPr>
        </p:nvSpPr>
        <p:spPr>
          <a:xfrm>
            <a:off x="3028950" y="4896853"/>
            <a:ext cx="30861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7" name="Google Shape;537;p83"/>
          <p:cNvSpPr txBox="1"/>
          <p:nvPr>
            <p:ph idx="12" type="sldNum"/>
          </p:nvPr>
        </p:nvSpPr>
        <p:spPr>
          <a:xfrm>
            <a:off x="6457950" y="4896853"/>
            <a:ext cx="2057400" cy="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8" name="Google Shape;538;p83"/>
          <p:cNvSpPr txBox="1"/>
          <p:nvPr>
            <p:ph idx="1" type="body"/>
          </p:nvPr>
        </p:nvSpPr>
        <p:spPr>
          <a:xfrm>
            <a:off x="317897" y="1265636"/>
            <a:ext cx="85083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3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 1">
  <p:cSld name="Bullet List_1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4"/>
          <p:cNvSpPr txBox="1"/>
          <p:nvPr>
            <p:ph type="title"/>
          </p:nvPr>
        </p:nvSpPr>
        <p:spPr>
          <a:xfrm>
            <a:off x="1316831" y="183358"/>
            <a:ext cx="71985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1" name="Google Shape;541;p84"/>
          <p:cNvSpPr txBox="1"/>
          <p:nvPr>
            <p:ph idx="1" type="body"/>
          </p:nvPr>
        </p:nvSpPr>
        <p:spPr>
          <a:xfrm>
            <a:off x="628651" y="1369220"/>
            <a:ext cx="7886700" cy="3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DA3E26"/>
              </a:buClr>
              <a:buSzPts val="14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472C4"/>
              </a:buClr>
              <a:buSzPts val="1100"/>
              <a:buChar char="■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Open Sans Light"/>
              <a:buChar char="◦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DA3E26"/>
              </a:buClr>
              <a:buSzPts val="1400"/>
              <a:buChar char="○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2" name="Google Shape;542;p84"/>
          <p:cNvSpPr txBox="1"/>
          <p:nvPr>
            <p:ph idx="10" type="dt"/>
          </p:nvPr>
        </p:nvSpPr>
        <p:spPr>
          <a:xfrm>
            <a:off x="628650" y="4897042"/>
            <a:ext cx="20574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84"/>
          <p:cNvSpPr txBox="1"/>
          <p:nvPr>
            <p:ph idx="11" type="ftr"/>
          </p:nvPr>
        </p:nvSpPr>
        <p:spPr>
          <a:xfrm>
            <a:off x="3028950" y="4897042"/>
            <a:ext cx="30861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84"/>
          <p:cNvSpPr txBox="1"/>
          <p:nvPr>
            <p:ph idx="12" type="sldNum"/>
          </p:nvPr>
        </p:nvSpPr>
        <p:spPr>
          <a:xfrm>
            <a:off x="6457950" y="4897042"/>
            <a:ext cx="20574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List 2">
  <p:cSld name="Bullet List_2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5"/>
          <p:cNvSpPr txBox="1"/>
          <p:nvPr>
            <p:ph type="title"/>
          </p:nvPr>
        </p:nvSpPr>
        <p:spPr>
          <a:xfrm>
            <a:off x="1316831" y="183358"/>
            <a:ext cx="71985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47" name="Google Shape;547;p85"/>
          <p:cNvSpPr txBox="1"/>
          <p:nvPr>
            <p:ph idx="1" type="body"/>
          </p:nvPr>
        </p:nvSpPr>
        <p:spPr>
          <a:xfrm>
            <a:off x="628651" y="1369220"/>
            <a:ext cx="7886700" cy="3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DA3E26"/>
              </a:buClr>
              <a:buSzPts val="14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472C4"/>
              </a:buClr>
              <a:buSzPts val="1100"/>
              <a:buChar char="■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Open Sans Light"/>
              <a:buChar char="◦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DA3E26"/>
              </a:buClr>
              <a:buSzPts val="1400"/>
              <a:buChar char="○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8" name="Google Shape;548;p85"/>
          <p:cNvSpPr txBox="1"/>
          <p:nvPr>
            <p:ph idx="10" type="dt"/>
          </p:nvPr>
        </p:nvSpPr>
        <p:spPr>
          <a:xfrm>
            <a:off x="628650" y="4897043"/>
            <a:ext cx="20574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85"/>
          <p:cNvSpPr txBox="1"/>
          <p:nvPr>
            <p:ph idx="11" type="ftr"/>
          </p:nvPr>
        </p:nvSpPr>
        <p:spPr>
          <a:xfrm>
            <a:off x="3028950" y="4897043"/>
            <a:ext cx="30861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85"/>
          <p:cNvSpPr txBox="1"/>
          <p:nvPr>
            <p:ph idx="12" type="sldNum"/>
          </p:nvPr>
        </p:nvSpPr>
        <p:spPr>
          <a:xfrm>
            <a:off x="6457950" y="4897043"/>
            <a:ext cx="20574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3" name="Google Shape;553;p8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54" name="Google Shape;554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SIDE 1">
  <p:cSld name="TITLE_AND_BODY_2_1_3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87"/>
          <p:cNvPicPr preferRelativeResize="0"/>
          <p:nvPr/>
        </p:nvPicPr>
        <p:blipFill rotWithShape="1">
          <a:blip r:embed="rId2">
            <a:alphaModFix/>
          </a:blip>
          <a:srcRect b="0" l="34762" r="54294" t="0"/>
          <a:stretch/>
        </p:blipFill>
        <p:spPr>
          <a:xfrm>
            <a:off x="-53076" y="-55200"/>
            <a:ext cx="1101300" cy="52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87"/>
          <p:cNvSpPr/>
          <p:nvPr/>
        </p:nvSpPr>
        <p:spPr>
          <a:xfrm>
            <a:off x="466725" y="190500"/>
            <a:ext cx="8546400" cy="650100"/>
          </a:xfrm>
          <a:prstGeom prst="rect">
            <a:avLst/>
          </a:prstGeom>
          <a:solidFill>
            <a:srgbClr val="AE1D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87"/>
          <p:cNvSpPr txBox="1"/>
          <p:nvPr/>
        </p:nvSpPr>
        <p:spPr>
          <a:xfrm>
            <a:off x="465400" y="190000"/>
            <a:ext cx="8546400" cy="650100"/>
          </a:xfrm>
          <a:prstGeom prst="rect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9" name="Google Shape;559;p87"/>
          <p:cNvSpPr txBox="1"/>
          <p:nvPr>
            <p:ph type="title"/>
          </p:nvPr>
        </p:nvSpPr>
        <p:spPr>
          <a:xfrm>
            <a:off x="1253775" y="190000"/>
            <a:ext cx="7759500" cy="6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60" name="Google Shape;560;p87"/>
          <p:cNvSpPr txBox="1"/>
          <p:nvPr>
            <p:ph idx="1" type="body"/>
          </p:nvPr>
        </p:nvSpPr>
        <p:spPr>
          <a:xfrm>
            <a:off x="1482450" y="917425"/>
            <a:ext cx="734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561" name="Google Shape;56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60962" y="2268713"/>
            <a:ext cx="2317074" cy="6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9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569" name="Google Shape;569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89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1" name="Google Shape;571;p89"/>
          <p:cNvSpPr txBox="1"/>
          <p:nvPr>
            <p:ph idx="1" type="body"/>
          </p:nvPr>
        </p:nvSpPr>
        <p:spPr>
          <a:xfrm>
            <a:off x="534285" y="1121738"/>
            <a:ext cx="7968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2" name="Google Shape;572;p89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9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4" name="Google Shape;574;p89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5" name="Google Shape;575;p89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 Gold chapter break or bold statement gold">
  <p:cSld name="20 Gold chapter break or bold statement gold">
    <p:bg>
      <p:bgPr>
        <a:solidFill>
          <a:schemeClr val="accent1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0"/>
          <p:cNvSpPr txBox="1"/>
          <p:nvPr>
            <p:ph type="title"/>
          </p:nvPr>
        </p:nvSpPr>
        <p:spPr>
          <a:xfrm>
            <a:off x="311700" y="826025"/>
            <a:ext cx="624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sz="6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1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580" name="Google Shape;580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91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2" name="Google Shape;582;p91"/>
          <p:cNvSpPr txBox="1"/>
          <p:nvPr>
            <p:ph idx="1" type="body"/>
          </p:nvPr>
        </p:nvSpPr>
        <p:spPr>
          <a:xfrm>
            <a:off x="534285" y="964068"/>
            <a:ext cx="4037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3" name="Google Shape;583;p91"/>
          <p:cNvSpPr/>
          <p:nvPr/>
        </p:nvSpPr>
        <p:spPr>
          <a:xfrm>
            <a:off x="4821072" y="964068"/>
            <a:ext cx="4054500" cy="3263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91"/>
          <p:cNvSpPr txBox="1"/>
          <p:nvPr>
            <p:ph idx="2" type="body"/>
          </p:nvPr>
        </p:nvSpPr>
        <p:spPr>
          <a:xfrm>
            <a:off x="4821073" y="964068"/>
            <a:ext cx="4037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5" name="Google Shape;585;p91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91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7" name="Google Shape;587;p91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8" name="Google Shape;588;p91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in front of a crowd posing for the camera&#10;&#10;Description automatically generated" id="590" name="Google Shape;590;p92"/>
          <p:cNvPicPr preferRelativeResize="0"/>
          <p:nvPr/>
        </p:nvPicPr>
        <p:blipFill rotWithShape="1">
          <a:blip r:embed="rId2">
            <a:alphaModFix/>
          </a:blip>
          <a:srcRect b="2549" l="0" r="3166" t="11325"/>
          <a:stretch/>
        </p:blipFill>
        <p:spPr>
          <a:xfrm>
            <a:off x="319" y="0"/>
            <a:ext cx="91436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2"/>
          <p:cNvSpPr/>
          <p:nvPr/>
        </p:nvSpPr>
        <p:spPr>
          <a:xfrm>
            <a:off x="0" y="0"/>
            <a:ext cx="9163200" cy="5143500"/>
          </a:xfrm>
          <a:prstGeom prst="rect">
            <a:avLst/>
          </a:prstGeom>
          <a:solidFill>
            <a:schemeClr val="lt1">
              <a:alpha val="690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92"/>
          <p:cNvSpPr/>
          <p:nvPr/>
        </p:nvSpPr>
        <p:spPr>
          <a:xfrm>
            <a:off x="271130" y="0"/>
            <a:ext cx="11802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593" name="Google Shape;59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484" y="175109"/>
            <a:ext cx="745506" cy="298203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92"/>
          <p:cNvSpPr txBox="1"/>
          <p:nvPr>
            <p:ph type="ctrTitle"/>
          </p:nvPr>
        </p:nvSpPr>
        <p:spPr>
          <a:xfrm>
            <a:off x="1523114" y="2855794"/>
            <a:ext cx="4130700" cy="18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sz="4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and Content">
  <p:cSld name="15_Title and Content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3"/>
          <p:cNvSpPr/>
          <p:nvPr/>
        </p:nvSpPr>
        <p:spPr>
          <a:xfrm>
            <a:off x="0" y="123446"/>
            <a:ext cx="9144000" cy="563400"/>
          </a:xfrm>
          <a:prstGeom prst="rect">
            <a:avLst/>
          </a:prstGeom>
          <a:solidFill>
            <a:schemeClr val="accent1">
              <a:alpha val="2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93"/>
          <p:cNvSpPr txBox="1"/>
          <p:nvPr>
            <p:ph idx="11" type="ftr"/>
          </p:nvPr>
        </p:nvSpPr>
        <p:spPr>
          <a:xfrm>
            <a:off x="3028950" y="4869655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8" name="Google Shape;598;p93"/>
          <p:cNvSpPr txBox="1"/>
          <p:nvPr>
            <p:ph idx="12" type="sldNum"/>
          </p:nvPr>
        </p:nvSpPr>
        <p:spPr>
          <a:xfrm>
            <a:off x="6908006" y="486965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9" name="Google Shape;599;p93"/>
          <p:cNvSpPr txBox="1"/>
          <p:nvPr>
            <p:ph type="title"/>
          </p:nvPr>
        </p:nvSpPr>
        <p:spPr>
          <a:xfrm>
            <a:off x="1651381" y="125456"/>
            <a:ext cx="72231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0" name="Google Shape;600;p93"/>
          <p:cNvSpPr txBox="1"/>
          <p:nvPr>
            <p:ph idx="1" type="body"/>
          </p:nvPr>
        </p:nvSpPr>
        <p:spPr>
          <a:xfrm>
            <a:off x="1760561" y="1121738"/>
            <a:ext cx="67416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1" name="Google Shape;601;p93"/>
          <p:cNvSpPr/>
          <p:nvPr/>
        </p:nvSpPr>
        <p:spPr>
          <a:xfrm>
            <a:off x="180833" y="0"/>
            <a:ext cx="118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93"/>
          <p:cNvSpPr txBox="1"/>
          <p:nvPr>
            <p:ph idx="10" type="dt"/>
          </p:nvPr>
        </p:nvSpPr>
        <p:spPr>
          <a:xfrm>
            <a:off x="182613" y="4869656"/>
            <a:ext cx="1188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603" name="Google Shape;603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408" y="156217"/>
            <a:ext cx="747975" cy="299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0_Title and Content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4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06" name="Google Shape;606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94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8" name="Google Shape;608;p94"/>
          <p:cNvSpPr txBox="1"/>
          <p:nvPr>
            <p:ph idx="1" type="body"/>
          </p:nvPr>
        </p:nvSpPr>
        <p:spPr>
          <a:xfrm>
            <a:off x="534285" y="964068"/>
            <a:ext cx="4037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9" name="Google Shape;609;p94"/>
          <p:cNvSpPr/>
          <p:nvPr/>
        </p:nvSpPr>
        <p:spPr>
          <a:xfrm>
            <a:off x="4821072" y="964068"/>
            <a:ext cx="4054500" cy="3263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94"/>
          <p:cNvSpPr txBox="1"/>
          <p:nvPr>
            <p:ph idx="2" type="body"/>
          </p:nvPr>
        </p:nvSpPr>
        <p:spPr>
          <a:xfrm>
            <a:off x="4821073" y="964068"/>
            <a:ext cx="4037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1" name="Google Shape;611;p94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94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613" name="Google Shape;613;p94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614" name="Google Shape;614;p94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in a room&#10;&#10;Description automatically generated" id="616" name="Google Shape;616;p95"/>
          <p:cNvPicPr preferRelativeResize="0"/>
          <p:nvPr/>
        </p:nvPicPr>
        <p:blipFill rotWithShape="1">
          <a:blip r:embed="rId2">
            <a:alphaModFix/>
          </a:blip>
          <a:srcRect b="24681" l="0" r="1176" t="120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5"/>
          <p:cNvSpPr/>
          <p:nvPr/>
        </p:nvSpPr>
        <p:spPr>
          <a:xfrm>
            <a:off x="0" y="-1"/>
            <a:ext cx="9163200" cy="5143500"/>
          </a:xfrm>
          <a:prstGeom prst="rect">
            <a:avLst/>
          </a:prstGeom>
          <a:solidFill>
            <a:schemeClr val="lt1">
              <a:alpha val="690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95"/>
          <p:cNvSpPr/>
          <p:nvPr/>
        </p:nvSpPr>
        <p:spPr>
          <a:xfrm>
            <a:off x="271130" y="0"/>
            <a:ext cx="11802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19" name="Google Shape;619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484" y="175109"/>
            <a:ext cx="745506" cy="29820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95"/>
          <p:cNvSpPr txBox="1"/>
          <p:nvPr>
            <p:ph type="ctrTitle"/>
          </p:nvPr>
        </p:nvSpPr>
        <p:spPr>
          <a:xfrm>
            <a:off x="1523114" y="2906973"/>
            <a:ext cx="4130700" cy="1792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sz="4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alking on a bridge&#10;&#10;Description automatically generated" id="622" name="Google Shape;622;p96"/>
          <p:cNvPicPr preferRelativeResize="0"/>
          <p:nvPr/>
        </p:nvPicPr>
        <p:blipFill rotWithShape="1">
          <a:blip r:embed="rId2">
            <a:alphaModFix/>
          </a:blip>
          <a:srcRect b="4043" l="0" r="0" t="11887"/>
          <a:stretch/>
        </p:blipFill>
        <p:spPr>
          <a:xfrm>
            <a:off x="0" y="0"/>
            <a:ext cx="91630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96"/>
          <p:cNvSpPr/>
          <p:nvPr/>
        </p:nvSpPr>
        <p:spPr>
          <a:xfrm>
            <a:off x="0" y="0"/>
            <a:ext cx="9163200" cy="5143500"/>
          </a:xfrm>
          <a:prstGeom prst="rect">
            <a:avLst/>
          </a:prstGeom>
          <a:solidFill>
            <a:schemeClr val="lt1">
              <a:alpha val="690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96"/>
          <p:cNvSpPr/>
          <p:nvPr/>
        </p:nvSpPr>
        <p:spPr>
          <a:xfrm>
            <a:off x="271130" y="0"/>
            <a:ext cx="11802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25" name="Google Shape;62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484" y="175109"/>
            <a:ext cx="745506" cy="298203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96"/>
          <p:cNvSpPr txBox="1"/>
          <p:nvPr>
            <p:ph type="ctrTitle"/>
          </p:nvPr>
        </p:nvSpPr>
        <p:spPr>
          <a:xfrm>
            <a:off x="1523114" y="2886502"/>
            <a:ext cx="4130700" cy="18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sz="4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computer&#10;&#10;Description automatically generated" id="628" name="Google Shape;628;p97"/>
          <p:cNvPicPr preferRelativeResize="0"/>
          <p:nvPr/>
        </p:nvPicPr>
        <p:blipFill rotWithShape="1">
          <a:blip r:embed="rId2">
            <a:alphaModFix/>
          </a:blip>
          <a:srcRect b="20414" l="0" r="-20" t="4723"/>
          <a:stretch/>
        </p:blipFill>
        <p:spPr>
          <a:xfrm>
            <a:off x="0" y="1"/>
            <a:ext cx="916307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97"/>
          <p:cNvSpPr/>
          <p:nvPr/>
        </p:nvSpPr>
        <p:spPr>
          <a:xfrm>
            <a:off x="0" y="0"/>
            <a:ext cx="9163200" cy="5143500"/>
          </a:xfrm>
          <a:prstGeom prst="rect">
            <a:avLst/>
          </a:prstGeom>
          <a:solidFill>
            <a:schemeClr val="lt1">
              <a:alpha val="690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97"/>
          <p:cNvSpPr/>
          <p:nvPr/>
        </p:nvSpPr>
        <p:spPr>
          <a:xfrm>
            <a:off x="271130" y="0"/>
            <a:ext cx="11802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31" name="Google Shape;631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484" y="175109"/>
            <a:ext cx="745506" cy="298203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97"/>
          <p:cNvSpPr txBox="1"/>
          <p:nvPr>
            <p:ph type="ctrTitle"/>
          </p:nvPr>
        </p:nvSpPr>
        <p:spPr>
          <a:xfrm>
            <a:off x="1523114" y="2855794"/>
            <a:ext cx="4130700" cy="18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sz="4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in a room&#10;&#10;Description automatically generated" id="634" name="Google Shape;634;p98"/>
          <p:cNvPicPr preferRelativeResize="0"/>
          <p:nvPr/>
        </p:nvPicPr>
        <p:blipFill rotWithShape="1">
          <a:blip r:embed="rId2">
            <a:alphaModFix amt="70000"/>
          </a:blip>
          <a:srcRect b="12672" l="4687" r="9937" t="23290"/>
          <a:stretch/>
        </p:blipFill>
        <p:spPr>
          <a:xfrm>
            <a:off x="1" y="1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98"/>
          <p:cNvSpPr/>
          <p:nvPr/>
        </p:nvSpPr>
        <p:spPr>
          <a:xfrm>
            <a:off x="271130" y="0"/>
            <a:ext cx="23208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36" name="Google Shape;636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981" y="252758"/>
            <a:ext cx="1236854" cy="49474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8"/>
          <p:cNvSpPr txBox="1"/>
          <p:nvPr>
            <p:ph type="ctrTitle"/>
          </p:nvPr>
        </p:nvSpPr>
        <p:spPr>
          <a:xfrm>
            <a:off x="354861" y="1627495"/>
            <a:ext cx="21531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child, indoor, wall&#10;&#10;Description automatically generated" id="639" name="Google Shape;639;p99"/>
          <p:cNvPicPr preferRelativeResize="0"/>
          <p:nvPr/>
        </p:nvPicPr>
        <p:blipFill rotWithShape="1">
          <a:blip r:embed="rId2">
            <a:alphaModFix amt="70000"/>
          </a:blip>
          <a:srcRect b="17540" l="40" r="-40" t="7434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9"/>
          <p:cNvSpPr/>
          <p:nvPr/>
        </p:nvSpPr>
        <p:spPr>
          <a:xfrm>
            <a:off x="271130" y="0"/>
            <a:ext cx="23208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41" name="Google Shape;641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981" y="252758"/>
            <a:ext cx="1236854" cy="494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99"/>
          <p:cNvSpPr txBox="1"/>
          <p:nvPr>
            <p:ph type="ctrTitle"/>
          </p:nvPr>
        </p:nvSpPr>
        <p:spPr>
          <a:xfrm>
            <a:off x="354861" y="1627495"/>
            <a:ext cx="21531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644" name="Google Shape;644;p100"/>
          <p:cNvPicPr preferRelativeResize="0"/>
          <p:nvPr/>
        </p:nvPicPr>
        <p:blipFill rotWithShape="1">
          <a:blip r:embed="rId2">
            <a:alphaModFix amt="65000"/>
          </a:blip>
          <a:srcRect b="14035" l="0" r="1409" t="2713"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00"/>
          <p:cNvSpPr/>
          <p:nvPr/>
        </p:nvSpPr>
        <p:spPr>
          <a:xfrm>
            <a:off x="271130" y="0"/>
            <a:ext cx="23208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46" name="Google Shape;64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981" y="252758"/>
            <a:ext cx="1236854" cy="494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100"/>
          <p:cNvSpPr txBox="1"/>
          <p:nvPr>
            <p:ph type="ctrTitle"/>
          </p:nvPr>
        </p:nvSpPr>
        <p:spPr>
          <a:xfrm>
            <a:off x="342902" y="1634756"/>
            <a:ext cx="2153100" cy="17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book, indoor, laptop, shelf&#10;&#10;Description automatically generated" id="649" name="Google Shape;649;p101"/>
          <p:cNvPicPr preferRelativeResize="0"/>
          <p:nvPr/>
        </p:nvPicPr>
        <p:blipFill rotWithShape="1">
          <a:blip r:embed="rId2">
            <a:alphaModFix amt="65000"/>
          </a:blip>
          <a:srcRect b="3781" l="-100" r="100" t="6395"/>
          <a:stretch/>
        </p:blipFill>
        <p:spPr>
          <a:xfrm>
            <a:off x="0" y="1"/>
            <a:ext cx="9144000" cy="5173823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01"/>
          <p:cNvSpPr/>
          <p:nvPr/>
        </p:nvSpPr>
        <p:spPr>
          <a:xfrm>
            <a:off x="271130" y="0"/>
            <a:ext cx="23208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51" name="Google Shape;651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981" y="252758"/>
            <a:ext cx="1236854" cy="494743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01"/>
          <p:cNvSpPr txBox="1"/>
          <p:nvPr>
            <p:ph type="ctrTitle"/>
          </p:nvPr>
        </p:nvSpPr>
        <p:spPr>
          <a:xfrm>
            <a:off x="342902" y="1634756"/>
            <a:ext cx="2153100" cy="1794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Content">
  <p:cSld name="8_Title and Content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2"/>
          <p:cNvSpPr/>
          <p:nvPr/>
        </p:nvSpPr>
        <p:spPr>
          <a:xfrm>
            <a:off x="0" y="4513204"/>
            <a:ext cx="9144000" cy="39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655" name="Google Shape;655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98013" y="4547207"/>
            <a:ext cx="747975" cy="299191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02"/>
          <p:cNvSpPr txBox="1"/>
          <p:nvPr>
            <p:ph type="title"/>
          </p:nvPr>
        </p:nvSpPr>
        <p:spPr>
          <a:xfrm>
            <a:off x="534285" y="114923"/>
            <a:ext cx="83412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7" name="Google Shape;657;p102"/>
          <p:cNvSpPr txBox="1"/>
          <p:nvPr>
            <p:ph idx="1" type="body"/>
          </p:nvPr>
        </p:nvSpPr>
        <p:spPr>
          <a:xfrm>
            <a:off x="534285" y="1121738"/>
            <a:ext cx="7968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8" name="Google Shape;658;p102"/>
          <p:cNvSpPr/>
          <p:nvPr/>
        </p:nvSpPr>
        <p:spPr>
          <a:xfrm>
            <a:off x="0" y="4876966"/>
            <a:ext cx="9144000" cy="92700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A51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02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0" name="Google Shape;660;p102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7F7F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1" name="Google Shape;661;p102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48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6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73" Type="http://schemas.openxmlformats.org/officeDocument/2006/relationships/theme" Target="../theme/theme3.xml"/><Relationship Id="rId72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47.xml"/><Relationship Id="rId71" Type="http://schemas.openxmlformats.org/officeDocument/2006/relationships/slideLayout" Target="../slideLayouts/slideLayout84.xml"/><Relationship Id="rId70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1.xml"/><Relationship Id="rId62" Type="http://schemas.openxmlformats.org/officeDocument/2006/relationships/slideLayout" Target="../slideLayouts/slideLayout75.xml"/><Relationship Id="rId61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33.xml"/><Relationship Id="rId64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35.xml"/><Relationship Id="rId66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34.xml"/><Relationship Id="rId65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37.xml"/><Relationship Id="rId68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36.xml"/><Relationship Id="rId67" Type="http://schemas.openxmlformats.org/officeDocument/2006/relationships/slideLayout" Target="../slideLayouts/slideLayout80.xml"/><Relationship Id="rId60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69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24.xml"/><Relationship Id="rId5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3.xml"/><Relationship Id="rId54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26.xml"/><Relationship Id="rId5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25.xml"/><Relationship Id="rId56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28.xml"/><Relationship Id="rId5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27.xml"/><Relationship Id="rId58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21.xml"/><Relationship Id="rId39" Type="http://schemas.openxmlformats.org/officeDocument/2006/relationships/theme" Target="../theme/theme4.xml"/><Relationship Id="rId38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152475" y="190000"/>
            <a:ext cx="48669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b="1"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11700" y="9174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"/>
              <a:buChar char="●"/>
              <a:def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■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○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434343"/>
              </a:buClr>
              <a:buSzPts val="1400"/>
              <a:buFont typeface="Montserrat"/>
              <a:buChar char="■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8"/>
          <p:cNvSpPr txBox="1"/>
          <p:nvPr>
            <p:ph idx="11" type="ftr"/>
          </p:nvPr>
        </p:nvSpPr>
        <p:spPr>
          <a:xfrm>
            <a:off x="3028950" y="490825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4" name="Google Shape;564;p88"/>
          <p:cNvSpPr txBox="1"/>
          <p:nvPr>
            <p:ph idx="10" type="dt"/>
          </p:nvPr>
        </p:nvSpPr>
        <p:spPr>
          <a:xfrm>
            <a:off x="178594" y="490347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5" name="Google Shape;565;p88"/>
          <p:cNvSpPr txBox="1"/>
          <p:nvPr>
            <p:ph idx="12" type="sldNum"/>
          </p:nvPr>
        </p:nvSpPr>
        <p:spPr>
          <a:xfrm>
            <a:off x="6908006" y="489684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6" name="Google Shape;566;p88"/>
          <p:cNvSpPr txBox="1"/>
          <p:nvPr>
            <p:ph type="title"/>
          </p:nvPr>
        </p:nvSpPr>
        <p:spPr>
          <a:xfrm>
            <a:off x="478465" y="78100"/>
            <a:ext cx="83733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9.png"/><Relationship Id="rId4" Type="http://schemas.openxmlformats.org/officeDocument/2006/relationships/image" Target="../media/image71.jpg"/><Relationship Id="rId5" Type="http://schemas.openxmlformats.org/officeDocument/2006/relationships/image" Target="../media/image62.png"/><Relationship Id="rId6" Type="http://schemas.openxmlformats.org/officeDocument/2006/relationships/image" Target="../media/image7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6.png"/><Relationship Id="rId6" Type="http://schemas.openxmlformats.org/officeDocument/2006/relationships/image" Target="../media/image8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Relationship Id="rId4" Type="http://schemas.openxmlformats.org/officeDocument/2006/relationships/image" Target="../media/image88.png"/><Relationship Id="rId5" Type="http://schemas.openxmlformats.org/officeDocument/2006/relationships/image" Target="../media/image8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1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Relationship Id="rId6" Type="http://schemas.openxmlformats.org/officeDocument/2006/relationships/image" Target="../media/image8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2.png"/><Relationship Id="rId4" Type="http://schemas.openxmlformats.org/officeDocument/2006/relationships/hyperlink" Target="https://edstrat.org/3WPhoL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png"/><Relationship Id="rId4" Type="http://schemas.openxmlformats.org/officeDocument/2006/relationships/image" Target="../media/image63.png"/><Relationship Id="rId5" Type="http://schemas.openxmlformats.org/officeDocument/2006/relationships/image" Target="../media/image67.png"/><Relationship Id="rId6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9.png"/><Relationship Id="rId4" Type="http://schemas.openxmlformats.org/officeDocument/2006/relationships/image" Target="../media/image71.jpg"/><Relationship Id="rId5" Type="http://schemas.openxmlformats.org/officeDocument/2006/relationships/image" Target="../media/image6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nam04.safelinks.protection.outlook.com/?url=http%3A%2F%2Fbit.ly%2F&amp;data=04%7C01%7CKaty.Ryan%40ttu.edu%7C9f5eac52c0c54d9ffc2008d98284576d%7C178a51bf8b2049ffb65556245d5c173c%7C0%7C1%7C637684327186426163%7CUnknown%7CTWFpbGZsb3d8eyJWIjoiMC4wLjAwMDAiLCJQIjoiV2luMzIiLCJBTiI6Ik1haWwiLCJXVCI6Mn0%3D%7C3000&amp;sdata=6h5O1dFf0qDt2UENZCCWqTQGcbAn2pNuoJKJPPNstI4%3D&amp;reserved=0" TargetMode="External"/><Relationship Id="rId4" Type="http://schemas.openxmlformats.org/officeDocument/2006/relationships/image" Target="../media/image6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136"/>
          <p:cNvPicPr preferRelativeResize="0"/>
          <p:nvPr/>
        </p:nvPicPr>
        <p:blipFill rotWithShape="1">
          <a:blip r:embed="rId3">
            <a:alphaModFix/>
          </a:blip>
          <a:srcRect b="-4318" l="0" r="0" t="0"/>
          <a:stretch/>
        </p:blipFill>
        <p:spPr>
          <a:xfrm>
            <a:off x="885325" y="572475"/>
            <a:ext cx="7060528" cy="454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575" y="-100536"/>
            <a:ext cx="9143998" cy="612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36"/>
          <p:cNvSpPr txBox="1"/>
          <p:nvPr/>
        </p:nvSpPr>
        <p:spPr>
          <a:xfrm>
            <a:off x="161575" y="960475"/>
            <a:ext cx="1095000" cy="25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032" name="Google Shape;1032;p136"/>
          <p:cNvSpPr/>
          <p:nvPr/>
        </p:nvSpPr>
        <p:spPr>
          <a:xfrm>
            <a:off x="1337500" y="4892150"/>
            <a:ext cx="30699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p136"/>
          <p:cNvSpPr txBox="1"/>
          <p:nvPr/>
        </p:nvSpPr>
        <p:spPr>
          <a:xfrm>
            <a:off x="273925" y="918775"/>
            <a:ext cx="18852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Portland State University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34" name="Google Shape;1034;p136"/>
          <p:cNvSpPr txBox="1"/>
          <p:nvPr/>
        </p:nvSpPr>
        <p:spPr>
          <a:xfrm>
            <a:off x="55975" y="2316313"/>
            <a:ext cx="2064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Touro University California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35" name="Google Shape;1035;p136"/>
          <p:cNvSpPr txBox="1"/>
          <p:nvPr/>
        </p:nvSpPr>
        <p:spPr>
          <a:xfrm>
            <a:off x="55975" y="1959688"/>
            <a:ext cx="1938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the Pacific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36" name="Google Shape;1036;p136"/>
          <p:cNvSpPr txBox="1"/>
          <p:nvPr/>
        </p:nvSpPr>
        <p:spPr>
          <a:xfrm>
            <a:off x="217650" y="3250825"/>
            <a:ext cx="2109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San Diego State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37" name="Google Shape;1037;p136"/>
          <p:cNvSpPr txBox="1"/>
          <p:nvPr/>
        </p:nvSpPr>
        <p:spPr>
          <a:xfrm>
            <a:off x="7263200" y="1493050"/>
            <a:ext cx="14961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Brooklyn College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Lehman College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Touro College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38" name="Google Shape;1038;p136"/>
          <p:cNvSpPr txBox="1"/>
          <p:nvPr/>
        </p:nvSpPr>
        <p:spPr>
          <a:xfrm>
            <a:off x="2563250" y="3939763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Texas-San Antonio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39" name="Google Shape;1039;p136"/>
          <p:cNvSpPr txBox="1"/>
          <p:nvPr/>
        </p:nvSpPr>
        <p:spPr>
          <a:xfrm>
            <a:off x="2605925" y="3292475"/>
            <a:ext cx="13092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Tech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40" name="Google Shape;1040;p136"/>
          <p:cNvSpPr txBox="1"/>
          <p:nvPr/>
        </p:nvSpPr>
        <p:spPr>
          <a:xfrm>
            <a:off x="4866125" y="4175000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Houston-Downtown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Houston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Sam Houston State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41" name="Google Shape;1041;p136"/>
          <p:cNvSpPr txBox="1"/>
          <p:nvPr/>
        </p:nvSpPr>
        <p:spPr>
          <a:xfrm>
            <a:off x="5345450" y="3527875"/>
            <a:ext cx="26004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Jackson State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42" name="Google Shape;1042;p136"/>
          <p:cNvSpPr txBox="1"/>
          <p:nvPr/>
        </p:nvSpPr>
        <p:spPr>
          <a:xfrm>
            <a:off x="5313625" y="3801150"/>
            <a:ext cx="26004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Southeastern Louisiana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43" name="Google Shape;1043;p136"/>
          <p:cNvSpPr txBox="1"/>
          <p:nvPr/>
        </p:nvSpPr>
        <p:spPr>
          <a:xfrm>
            <a:off x="4942325" y="3982325"/>
            <a:ext cx="2064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McNeese State University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44" name="Google Shape;1044;p136"/>
          <p:cNvSpPr txBox="1"/>
          <p:nvPr/>
        </p:nvSpPr>
        <p:spPr>
          <a:xfrm>
            <a:off x="3740200" y="3222775"/>
            <a:ext cx="2064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A&amp;M-Commerce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45" name="Google Shape;1045;p136"/>
          <p:cNvSpPr txBox="1"/>
          <p:nvPr/>
        </p:nvSpPr>
        <p:spPr>
          <a:xfrm>
            <a:off x="2827575" y="3465900"/>
            <a:ext cx="12054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UT-Permian Basin</a:t>
            </a:r>
            <a:endParaRPr sz="1200"/>
          </a:p>
        </p:txBody>
      </p:sp>
      <p:sp>
        <p:nvSpPr>
          <p:cNvPr id="1046" name="Google Shape;1046;p136"/>
          <p:cNvSpPr txBox="1"/>
          <p:nvPr/>
        </p:nvSpPr>
        <p:spPr>
          <a:xfrm>
            <a:off x="3372950" y="3718988"/>
            <a:ext cx="15420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State University</a:t>
            </a:r>
            <a:endParaRPr sz="1200"/>
          </a:p>
        </p:txBody>
      </p:sp>
      <p:sp>
        <p:nvSpPr>
          <p:cNvPr id="1047" name="Google Shape;1047;p136"/>
          <p:cNvSpPr txBox="1"/>
          <p:nvPr/>
        </p:nvSpPr>
        <p:spPr>
          <a:xfrm>
            <a:off x="4136775" y="3527875"/>
            <a:ext cx="18324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Tarleton State University</a:t>
            </a:r>
            <a:endParaRPr sz="1200"/>
          </a:p>
        </p:txBody>
      </p:sp>
      <p:sp>
        <p:nvSpPr>
          <p:cNvPr id="1048" name="Google Shape;1048;p136"/>
          <p:cNvSpPr txBox="1"/>
          <p:nvPr/>
        </p:nvSpPr>
        <p:spPr>
          <a:xfrm>
            <a:off x="660300" y="2909963"/>
            <a:ext cx="2064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CSU-San Marcos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49" name="Google Shape;1049;p136"/>
          <p:cNvSpPr txBox="1"/>
          <p:nvPr/>
        </p:nvSpPr>
        <p:spPr>
          <a:xfrm>
            <a:off x="4698500" y="3037263"/>
            <a:ext cx="2623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Arkansas at Pine Bluff</a:t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50" name="Google Shape;1050;p136"/>
          <p:cNvSpPr/>
          <p:nvPr/>
        </p:nvSpPr>
        <p:spPr>
          <a:xfrm>
            <a:off x="959175" y="3712725"/>
            <a:ext cx="1205400" cy="7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051" name="Google Shape;1051;p136"/>
          <p:cNvSpPr txBox="1"/>
          <p:nvPr/>
        </p:nvSpPr>
        <p:spPr>
          <a:xfrm>
            <a:off x="1994875" y="3740575"/>
            <a:ext cx="2109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Texas-El Paso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052" name="Google Shape;1052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00" y="3902400"/>
            <a:ext cx="1558042" cy="1002700"/>
          </a:xfrm>
          <a:prstGeom prst="rect">
            <a:avLst/>
          </a:prstGeom>
          <a:noFill/>
          <a:ln cap="flat" cmpd="sng" w="28575">
            <a:solidFill>
              <a:srgbClr val="00548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53" name="Google Shape;1053;p136"/>
          <p:cNvCxnSpPr/>
          <p:nvPr/>
        </p:nvCxnSpPr>
        <p:spPr>
          <a:xfrm>
            <a:off x="4776800" y="4081350"/>
            <a:ext cx="168300" cy="16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4" name="Google Shape;1054;p136"/>
          <p:cNvSpPr txBox="1"/>
          <p:nvPr/>
        </p:nvSpPr>
        <p:spPr>
          <a:xfrm>
            <a:off x="2918050" y="4188663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Houston - Victoria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55" name="Google Shape;1055;p136"/>
          <p:cNvSpPr txBox="1"/>
          <p:nvPr/>
        </p:nvSpPr>
        <p:spPr>
          <a:xfrm>
            <a:off x="2538675" y="4316350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A&amp;M University - Corpus Christi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56" name="Google Shape;1056;p136"/>
          <p:cNvSpPr txBox="1"/>
          <p:nvPr/>
        </p:nvSpPr>
        <p:spPr>
          <a:xfrm>
            <a:off x="4190100" y="4565025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Prairie View A&amp;M University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57" name="Google Shape;1057;p136"/>
          <p:cNvSpPr txBox="1"/>
          <p:nvPr/>
        </p:nvSpPr>
        <p:spPr>
          <a:xfrm>
            <a:off x="4798925" y="3334288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A&amp;M University - Texarkana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cxnSp>
        <p:nvCxnSpPr>
          <p:cNvPr id="1058" name="Google Shape;1058;p136"/>
          <p:cNvCxnSpPr/>
          <p:nvPr/>
        </p:nvCxnSpPr>
        <p:spPr>
          <a:xfrm flipH="1">
            <a:off x="4650050" y="4199725"/>
            <a:ext cx="84000" cy="465600"/>
          </a:xfrm>
          <a:prstGeom prst="straightConnector1">
            <a:avLst/>
          </a:prstGeom>
          <a:noFill/>
          <a:ln cap="flat" cmpd="sng" w="9525">
            <a:solidFill>
              <a:srgbClr val="B21F2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59" name="Google Shape;1059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209475" y="2549417"/>
            <a:ext cx="305130" cy="3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136650" y="3941467"/>
            <a:ext cx="305130" cy="3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900412" y="3160792"/>
            <a:ext cx="305130" cy="3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409312" y="1378042"/>
            <a:ext cx="305130" cy="3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007237" y="2091617"/>
            <a:ext cx="305130" cy="3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7"/>
          <p:cNvSpPr txBox="1"/>
          <p:nvPr>
            <p:ph idx="4294967295" type="title"/>
          </p:nvPr>
        </p:nvSpPr>
        <p:spPr>
          <a:xfrm>
            <a:off x="175300" y="395500"/>
            <a:ext cx="69075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lt1"/>
                </a:solidFill>
              </a:rPr>
              <a:t>Residency Strategic Staffing Scale in Texas</a:t>
            </a:r>
            <a:endParaRPr i="1" sz="2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69" name="Google Shape;1069;p137"/>
          <p:cNvSpPr txBox="1"/>
          <p:nvPr/>
        </p:nvSpPr>
        <p:spPr>
          <a:xfrm>
            <a:off x="432875" y="1042350"/>
            <a:ext cx="4451700" cy="24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Char char="●"/>
            </a:pPr>
            <a:r>
              <a:rPr b="1" lang="en" sz="1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Over 100 districts</a:t>
            </a:r>
            <a:r>
              <a:rPr lang="en" sz="1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received</a:t>
            </a:r>
            <a:r>
              <a:rPr lang="en" sz="1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a 3 year grant: $25,000 per </a:t>
            </a:r>
            <a:r>
              <a:rPr lang="en" sz="1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resident</a:t>
            </a:r>
            <a:r>
              <a:rPr lang="en" sz="1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+ Residency Strategic Staffing TA</a:t>
            </a:r>
            <a:endParaRPr sz="16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Char char="●"/>
            </a:pPr>
            <a:r>
              <a:rPr b="1" lang="en" sz="1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At the end of 3 years:</a:t>
            </a:r>
            <a:endParaRPr b="1" sz="16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Montserrat"/>
              <a:buChar char="○"/>
            </a:pPr>
            <a:r>
              <a:rPr b="1"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90% </a:t>
            </a:r>
            <a:r>
              <a:rPr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of districts planned to continue to pay residents from local district funds with 76% reporting feeling confident in a sustainable funding plan.</a:t>
            </a:r>
            <a:endParaRPr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 average Resident Stipend was </a:t>
            </a:r>
            <a:r>
              <a:rPr b="1"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$18,773</a:t>
            </a:r>
            <a:endParaRPr b="1"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 average Mentor Stipend was </a:t>
            </a:r>
            <a:r>
              <a:rPr b="1"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$2,913</a:t>
            </a:r>
            <a:endParaRPr b="1"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Average number of residents per year: </a:t>
            </a:r>
            <a:r>
              <a:rPr b="1" lang="en" sz="1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8 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0" name="Google Shape;1070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050" y="1311350"/>
            <a:ext cx="3750000" cy="3204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38"/>
          <p:cNvSpPr txBox="1"/>
          <p:nvPr>
            <p:ph idx="4294967295" type="title"/>
          </p:nvPr>
        </p:nvSpPr>
        <p:spPr>
          <a:xfrm>
            <a:off x="175300" y="395500"/>
            <a:ext cx="69075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9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>
                <a:solidFill>
                  <a:schemeClr val="lt1"/>
                </a:solidFill>
              </a:rPr>
              <a:t>Instructional Needs</a:t>
            </a:r>
            <a:endParaRPr i="1" sz="29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</p:txBody>
      </p:sp>
      <p:grpSp>
        <p:nvGrpSpPr>
          <p:cNvPr id="1076" name="Google Shape;1076;p138"/>
          <p:cNvGrpSpPr/>
          <p:nvPr/>
        </p:nvGrpSpPr>
        <p:grpSpPr>
          <a:xfrm>
            <a:off x="437725" y="1638712"/>
            <a:ext cx="2105478" cy="2105478"/>
            <a:chOff x="4109399" y="1499229"/>
            <a:chExt cx="925200" cy="925200"/>
          </a:xfrm>
        </p:grpSpPr>
        <p:sp>
          <p:nvSpPr>
            <p:cNvPr id="1077" name="Google Shape;1077;p138"/>
            <p:cNvSpPr/>
            <p:nvPr/>
          </p:nvSpPr>
          <p:spPr>
            <a:xfrm rot="6751365">
              <a:off x="4217999" y="1607829"/>
              <a:ext cx="708001" cy="708001"/>
            </a:xfrm>
            <a:prstGeom prst="chord">
              <a:avLst>
                <a:gd fmla="val 2700000" name="adj1"/>
                <a:gd fmla="val 2681903" name="adj2"/>
              </a:avLst>
            </a:prstGeom>
            <a:solidFill>
              <a:srgbClr val="6FA8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38"/>
            <p:cNvSpPr txBox="1"/>
            <p:nvPr/>
          </p:nvSpPr>
          <p:spPr>
            <a:xfrm>
              <a:off x="4115103" y="1826525"/>
              <a:ext cx="9138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SUBSTITUTE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TEACHERS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79" name="Google Shape;1079;p138"/>
          <p:cNvGrpSpPr/>
          <p:nvPr/>
        </p:nvGrpSpPr>
        <p:grpSpPr>
          <a:xfrm>
            <a:off x="1978488" y="1638712"/>
            <a:ext cx="2105478" cy="2105478"/>
            <a:chOff x="4109399" y="1499229"/>
            <a:chExt cx="925200" cy="925200"/>
          </a:xfrm>
        </p:grpSpPr>
        <p:sp>
          <p:nvSpPr>
            <p:cNvPr id="1080" name="Google Shape;1080;p138"/>
            <p:cNvSpPr/>
            <p:nvPr/>
          </p:nvSpPr>
          <p:spPr>
            <a:xfrm rot="6751365">
              <a:off x="4217999" y="1607829"/>
              <a:ext cx="708001" cy="708001"/>
            </a:xfrm>
            <a:prstGeom prst="chord">
              <a:avLst>
                <a:gd fmla="val 2700000" name="adj1"/>
                <a:gd fmla="val 2681903" name="adj2"/>
              </a:avLst>
            </a:prstGeom>
            <a:solidFill>
              <a:srgbClr val="3D85C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38"/>
            <p:cNvSpPr txBox="1"/>
            <p:nvPr/>
          </p:nvSpPr>
          <p:spPr>
            <a:xfrm>
              <a:off x="4115103" y="1779276"/>
              <a:ext cx="913800" cy="2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SUPPORT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82" name="Google Shape;1082;p138"/>
          <p:cNvGrpSpPr/>
          <p:nvPr/>
        </p:nvGrpSpPr>
        <p:grpSpPr>
          <a:xfrm>
            <a:off x="3519250" y="1638712"/>
            <a:ext cx="2105478" cy="2105478"/>
            <a:chOff x="4109399" y="1499229"/>
            <a:chExt cx="925200" cy="925200"/>
          </a:xfrm>
        </p:grpSpPr>
        <p:sp>
          <p:nvSpPr>
            <p:cNvPr id="1083" name="Google Shape;1083;p138"/>
            <p:cNvSpPr/>
            <p:nvPr/>
          </p:nvSpPr>
          <p:spPr>
            <a:xfrm rot="6751365">
              <a:off x="4217999" y="1607829"/>
              <a:ext cx="708001" cy="708001"/>
            </a:xfrm>
            <a:prstGeom prst="chord">
              <a:avLst>
                <a:gd fmla="val 2700000" name="adj1"/>
                <a:gd fmla="val 2681903" name="adj2"/>
              </a:avLst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38"/>
            <p:cNvSpPr txBox="1"/>
            <p:nvPr/>
          </p:nvSpPr>
          <p:spPr>
            <a:xfrm>
              <a:off x="4228797" y="1807799"/>
              <a:ext cx="6864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EXTENDING TEACHER REACH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85" name="Google Shape;1085;p138"/>
          <p:cNvGrpSpPr/>
          <p:nvPr/>
        </p:nvGrpSpPr>
        <p:grpSpPr>
          <a:xfrm>
            <a:off x="5060013" y="1638712"/>
            <a:ext cx="2105478" cy="2105478"/>
            <a:chOff x="4109399" y="1499229"/>
            <a:chExt cx="925200" cy="925200"/>
          </a:xfrm>
        </p:grpSpPr>
        <p:sp>
          <p:nvSpPr>
            <p:cNvPr id="1086" name="Google Shape;1086;p138"/>
            <p:cNvSpPr/>
            <p:nvPr/>
          </p:nvSpPr>
          <p:spPr>
            <a:xfrm rot="6751365">
              <a:off x="4217999" y="1607829"/>
              <a:ext cx="708001" cy="708001"/>
            </a:xfrm>
            <a:prstGeom prst="chord">
              <a:avLst>
                <a:gd fmla="val 2700000" name="adj1"/>
                <a:gd fmla="val 2681903" name="adj2"/>
              </a:avLst>
            </a:prstGeom>
            <a:solidFill>
              <a:srgbClr val="E066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38"/>
            <p:cNvSpPr txBox="1"/>
            <p:nvPr/>
          </p:nvSpPr>
          <p:spPr>
            <a:xfrm>
              <a:off x="4115103" y="1779276"/>
              <a:ext cx="9138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REACHING 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MORE 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88" name="Google Shape;1088;p138"/>
          <p:cNvGrpSpPr/>
          <p:nvPr/>
        </p:nvGrpSpPr>
        <p:grpSpPr>
          <a:xfrm>
            <a:off x="6600775" y="1638712"/>
            <a:ext cx="2105478" cy="2105478"/>
            <a:chOff x="4109399" y="1499229"/>
            <a:chExt cx="925200" cy="925200"/>
          </a:xfrm>
        </p:grpSpPr>
        <p:sp>
          <p:nvSpPr>
            <p:cNvPr id="1089" name="Google Shape;1089;p138"/>
            <p:cNvSpPr/>
            <p:nvPr/>
          </p:nvSpPr>
          <p:spPr>
            <a:xfrm rot="6751365">
              <a:off x="4217999" y="1607829"/>
              <a:ext cx="708001" cy="708001"/>
            </a:xfrm>
            <a:prstGeom prst="chord">
              <a:avLst>
                <a:gd fmla="val 2700000" name="adj1"/>
                <a:gd fmla="val 2681903" name="adj2"/>
              </a:avLst>
            </a:prstGeom>
            <a:solidFill>
              <a:srgbClr val="9E9E9E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38"/>
            <p:cNvSpPr txBox="1"/>
            <p:nvPr/>
          </p:nvSpPr>
          <p:spPr>
            <a:xfrm>
              <a:off x="4109401" y="1779276"/>
              <a:ext cx="9138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FILLING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TEACHER VACANCIES</a:t>
              </a:r>
              <a:endPara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39"/>
          <p:cNvSpPr txBox="1"/>
          <p:nvPr>
            <p:ph idx="4294967295" type="title"/>
          </p:nvPr>
        </p:nvSpPr>
        <p:spPr>
          <a:xfrm>
            <a:off x="175300" y="395500"/>
            <a:ext cx="69075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900">
                <a:solidFill>
                  <a:schemeClr val="lt1"/>
                </a:solidFill>
              </a:rPr>
              <a:t>Instructional Need:</a:t>
            </a:r>
            <a:r>
              <a:rPr b="0" i="1" lang="en" sz="2900">
                <a:solidFill>
                  <a:schemeClr val="lt1"/>
                </a:solidFill>
              </a:rPr>
              <a:t> Substitutes</a:t>
            </a:r>
            <a:endParaRPr b="0" i="1" sz="2900">
              <a:solidFill>
                <a:schemeClr val="lt1"/>
              </a:solidFill>
            </a:endParaRPr>
          </a:p>
        </p:txBody>
      </p:sp>
      <p:sp>
        <p:nvSpPr>
          <p:cNvPr id="1096" name="Google Shape;1096;p139"/>
          <p:cNvSpPr txBox="1"/>
          <p:nvPr/>
        </p:nvSpPr>
        <p:spPr>
          <a:xfrm>
            <a:off x="557075" y="1457188"/>
            <a:ext cx="280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b="1"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</a:t>
            </a: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Texas Districts</a:t>
            </a:r>
            <a:endParaRPr sz="23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7" name="Google Shape;1097;p139"/>
          <p:cNvSpPr/>
          <p:nvPr/>
        </p:nvSpPr>
        <p:spPr>
          <a:xfrm rot="5400000">
            <a:off x="929550" y="1877525"/>
            <a:ext cx="1617600" cy="3562200"/>
          </a:xfrm>
          <a:prstGeom prst="round2SameRect">
            <a:avLst>
              <a:gd fmla="val 19109" name="adj1"/>
              <a:gd fmla="val 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139"/>
          <p:cNvSpPr txBox="1"/>
          <p:nvPr/>
        </p:nvSpPr>
        <p:spPr>
          <a:xfrm>
            <a:off x="15950" y="2848475"/>
            <a:ext cx="3642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Funding</a:t>
            </a:r>
            <a:r>
              <a:rPr b="1" lang="en" sz="13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Reallocation Options: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Daily Sub Pay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Funding Reinvestment Examples: 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1 and Title 2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Recruitment Budget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Onboarding Budget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9" name="Google Shape;1099;p139"/>
          <p:cNvSpPr/>
          <p:nvPr/>
        </p:nvSpPr>
        <p:spPr>
          <a:xfrm>
            <a:off x="3734450" y="1277925"/>
            <a:ext cx="4788300" cy="3191100"/>
          </a:xfrm>
          <a:prstGeom prst="roundRect">
            <a:avLst>
              <a:gd fmla="val 9646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100" name="Google Shape;1100;p139"/>
          <p:cNvGraphicFramePr/>
          <p:nvPr/>
        </p:nvGraphicFramePr>
        <p:xfrm>
          <a:off x="4033475" y="1614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{1A764CD5-8518-4007-8BE1-5A1BF9E70043}</a:tableStyleId>
              </a:tblPr>
              <a:tblGrid>
                <a:gridCol w="514025"/>
                <a:gridCol w="919050"/>
                <a:gridCol w="919050"/>
                <a:gridCol w="919050"/>
                <a:gridCol w="919050"/>
              </a:tblGrid>
              <a:tr h="1062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4</a:t>
                      </a:r>
                      <a:r>
                        <a:rPr baseline="30000" lang="en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th</a:t>
                      </a:r>
                      <a:endParaRPr baseline="30000">
                        <a:solidFill>
                          <a:schemeClr val="dk1"/>
                        </a:solidFill>
                        <a:latin typeface="Montserrat ExtraBold"/>
                        <a:ea typeface="Montserrat ExtraBold"/>
                        <a:cs typeface="Montserrat ExtraBold"/>
                        <a:sym typeface="Montserrat Extra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aseline="30000" lang="en" sz="1000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GRADE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01" name="Google Shape;1101;p139"/>
          <p:cNvGraphicFramePr/>
          <p:nvPr/>
        </p:nvGraphicFramePr>
        <p:xfrm>
          <a:off x="4033475" y="301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{1A764CD5-8518-4007-8BE1-5A1BF9E70043}</a:tableStyleId>
              </a:tblPr>
              <a:tblGrid>
                <a:gridCol w="514025"/>
                <a:gridCol w="919050"/>
                <a:gridCol w="919050"/>
                <a:gridCol w="919050"/>
                <a:gridCol w="919050"/>
              </a:tblGrid>
              <a:tr h="1175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4</a:t>
                      </a:r>
                      <a:r>
                        <a:rPr baseline="30000" lang="en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th</a:t>
                      </a:r>
                      <a:endParaRPr baseline="30000">
                        <a:solidFill>
                          <a:schemeClr val="dk1"/>
                        </a:solidFill>
                        <a:latin typeface="Montserrat ExtraBold"/>
                        <a:ea typeface="Montserrat ExtraBold"/>
                        <a:cs typeface="Montserrat ExtraBold"/>
                        <a:sym typeface="Montserrat Extra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aseline="30000" lang="en" sz="1000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GRADE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02" name="Google Shape;1102;p139"/>
          <p:cNvSpPr/>
          <p:nvPr/>
        </p:nvSpPr>
        <p:spPr>
          <a:xfrm rot="3370935">
            <a:off x="7046520" y="2675416"/>
            <a:ext cx="560054" cy="37558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3" name="Google Shape;1103;p139"/>
          <p:cNvGrpSpPr/>
          <p:nvPr/>
        </p:nvGrpSpPr>
        <p:grpSpPr>
          <a:xfrm>
            <a:off x="5466539" y="1739906"/>
            <a:ext cx="555000" cy="786095"/>
            <a:chOff x="5302739" y="1707056"/>
            <a:chExt cx="555000" cy="786095"/>
          </a:xfrm>
        </p:grpSpPr>
        <p:pic>
          <p:nvPicPr>
            <p:cNvPr id="1104" name="Google Shape;1104;p1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24463" y="1707056"/>
              <a:ext cx="311525" cy="78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p139"/>
            <p:cNvSpPr txBox="1"/>
            <p:nvPr/>
          </p:nvSpPr>
          <p:spPr>
            <a:xfrm>
              <a:off x="5302739" y="1876900"/>
              <a:ext cx="555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MT</a:t>
              </a:r>
              <a:endParaRPr sz="13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06" name="Google Shape;1106;p139"/>
          <p:cNvGrpSpPr/>
          <p:nvPr/>
        </p:nvGrpSpPr>
        <p:grpSpPr>
          <a:xfrm>
            <a:off x="6385589" y="1733081"/>
            <a:ext cx="555000" cy="786095"/>
            <a:chOff x="5302739" y="1707056"/>
            <a:chExt cx="555000" cy="786095"/>
          </a:xfrm>
        </p:grpSpPr>
        <p:pic>
          <p:nvPicPr>
            <p:cNvPr id="1107" name="Google Shape;1107;p1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24463" y="1707056"/>
              <a:ext cx="311525" cy="78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8" name="Google Shape;1108;p139"/>
            <p:cNvSpPr txBox="1"/>
            <p:nvPr/>
          </p:nvSpPr>
          <p:spPr>
            <a:xfrm>
              <a:off x="5302739" y="1876900"/>
              <a:ext cx="555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MT</a:t>
              </a:r>
              <a:endParaRPr sz="13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pic>
        <p:nvPicPr>
          <p:cNvPr id="1109" name="Google Shape;1109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2539" y="1746301"/>
            <a:ext cx="311525" cy="7865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0" name="Google Shape;1110;p139"/>
          <p:cNvGrpSpPr/>
          <p:nvPr/>
        </p:nvGrpSpPr>
        <p:grpSpPr>
          <a:xfrm>
            <a:off x="4692213" y="3187156"/>
            <a:ext cx="311525" cy="786095"/>
            <a:chOff x="4961663" y="1707056"/>
            <a:chExt cx="311525" cy="786095"/>
          </a:xfrm>
        </p:grpSpPr>
        <p:pic>
          <p:nvPicPr>
            <p:cNvPr id="1111" name="Google Shape;1111;p1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61663" y="1707056"/>
              <a:ext cx="311525" cy="78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2" name="Google Shape;1112;p139"/>
            <p:cNvSpPr txBox="1"/>
            <p:nvPr/>
          </p:nvSpPr>
          <p:spPr>
            <a:xfrm>
              <a:off x="4961675" y="1876900"/>
              <a:ext cx="195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T</a:t>
              </a:r>
              <a:endParaRPr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13" name="Google Shape;1113;p139"/>
          <p:cNvGrpSpPr/>
          <p:nvPr/>
        </p:nvGrpSpPr>
        <p:grpSpPr>
          <a:xfrm>
            <a:off x="5466539" y="3187156"/>
            <a:ext cx="555000" cy="786095"/>
            <a:chOff x="5302739" y="1707056"/>
            <a:chExt cx="555000" cy="786095"/>
          </a:xfrm>
        </p:grpSpPr>
        <p:pic>
          <p:nvPicPr>
            <p:cNvPr id="1114" name="Google Shape;1114;p1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24463" y="1707056"/>
              <a:ext cx="311525" cy="78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5" name="Google Shape;1115;p139"/>
            <p:cNvSpPr txBox="1"/>
            <p:nvPr/>
          </p:nvSpPr>
          <p:spPr>
            <a:xfrm>
              <a:off x="5302739" y="1876900"/>
              <a:ext cx="555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MT</a:t>
              </a:r>
              <a:endParaRPr sz="13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16" name="Google Shape;1116;p139"/>
          <p:cNvGrpSpPr/>
          <p:nvPr/>
        </p:nvGrpSpPr>
        <p:grpSpPr>
          <a:xfrm>
            <a:off x="6590639" y="3187156"/>
            <a:ext cx="555000" cy="786095"/>
            <a:chOff x="5302739" y="1707056"/>
            <a:chExt cx="555000" cy="786095"/>
          </a:xfrm>
        </p:grpSpPr>
        <p:pic>
          <p:nvPicPr>
            <p:cNvPr id="1117" name="Google Shape;1117;p1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24463" y="1707056"/>
              <a:ext cx="311525" cy="78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8" name="Google Shape;1118;p139"/>
            <p:cNvSpPr txBox="1"/>
            <p:nvPr/>
          </p:nvSpPr>
          <p:spPr>
            <a:xfrm>
              <a:off x="5302739" y="1876900"/>
              <a:ext cx="555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MT</a:t>
              </a:r>
              <a:endParaRPr sz="13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sp>
        <p:nvSpPr>
          <p:cNvPr id="1119" name="Google Shape;1119;p139"/>
          <p:cNvSpPr txBox="1"/>
          <p:nvPr/>
        </p:nvSpPr>
        <p:spPr>
          <a:xfrm>
            <a:off x="3986675" y="1289463"/>
            <a:ext cx="419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Residency Model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0" name="Google Shape;1120;p139"/>
          <p:cNvSpPr txBox="1"/>
          <p:nvPr/>
        </p:nvSpPr>
        <p:spPr>
          <a:xfrm>
            <a:off x="3986663" y="2681013"/>
            <a:ext cx="419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PAID Residency Model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1" name="Google Shape;1121;p139"/>
          <p:cNvSpPr txBox="1"/>
          <p:nvPr>
            <p:ph idx="4294967295" type="title"/>
          </p:nvPr>
        </p:nvSpPr>
        <p:spPr>
          <a:xfrm>
            <a:off x="1412000" y="4604600"/>
            <a:ext cx="64203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lt1"/>
                </a:solidFill>
              </a:rPr>
              <a:t>RESIDENTS AS SUBSTITUTE TEACHERS</a:t>
            </a:r>
            <a:endParaRPr sz="1600">
              <a:solidFill>
                <a:schemeClr val="lt1"/>
              </a:solidFill>
            </a:endParaRPr>
          </a:p>
        </p:txBody>
      </p:sp>
      <p:grpSp>
        <p:nvGrpSpPr>
          <p:cNvPr id="1122" name="Google Shape;1122;p139"/>
          <p:cNvGrpSpPr/>
          <p:nvPr/>
        </p:nvGrpSpPr>
        <p:grpSpPr>
          <a:xfrm>
            <a:off x="4790963" y="1784656"/>
            <a:ext cx="311525" cy="786095"/>
            <a:chOff x="4961663" y="1707056"/>
            <a:chExt cx="311525" cy="786095"/>
          </a:xfrm>
        </p:grpSpPr>
        <p:pic>
          <p:nvPicPr>
            <p:cNvPr id="1123" name="Google Shape;1123;p1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61663" y="1707056"/>
              <a:ext cx="311525" cy="78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4" name="Google Shape;1124;p139"/>
            <p:cNvSpPr txBox="1"/>
            <p:nvPr/>
          </p:nvSpPr>
          <p:spPr>
            <a:xfrm>
              <a:off x="4961675" y="1876900"/>
              <a:ext cx="195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T</a:t>
              </a:r>
              <a:endParaRPr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1125" name="Google Shape;1125;p139"/>
          <p:cNvGrpSpPr/>
          <p:nvPr/>
        </p:nvGrpSpPr>
        <p:grpSpPr>
          <a:xfrm>
            <a:off x="7553270" y="3216826"/>
            <a:ext cx="430101" cy="848799"/>
            <a:chOff x="7565357" y="3214088"/>
            <a:chExt cx="430101" cy="848799"/>
          </a:xfrm>
        </p:grpSpPr>
        <p:pic>
          <p:nvPicPr>
            <p:cNvPr id="1126" name="Google Shape;1126;p1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5357" y="3214088"/>
              <a:ext cx="430101" cy="786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7" name="Google Shape;1127;p139"/>
            <p:cNvSpPr txBox="1"/>
            <p:nvPr/>
          </p:nvSpPr>
          <p:spPr>
            <a:xfrm>
              <a:off x="7638400" y="3647388"/>
              <a:ext cx="195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R</a:t>
              </a:r>
              <a:endParaRPr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pic>
        <p:nvPicPr>
          <p:cNvPr id="1128" name="Google Shape;1128;p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3551" y="3194179"/>
            <a:ext cx="430101" cy="78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3538" y="1766304"/>
            <a:ext cx="430101" cy="78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4488" y="1746341"/>
            <a:ext cx="430101" cy="78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40"/>
          <p:cNvSpPr/>
          <p:nvPr/>
        </p:nvSpPr>
        <p:spPr>
          <a:xfrm>
            <a:off x="3490175" y="855175"/>
            <a:ext cx="5072700" cy="3504600"/>
          </a:xfrm>
          <a:prstGeom prst="roundRect">
            <a:avLst>
              <a:gd fmla="val 9646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136" name="Google Shape;1136;p140"/>
          <p:cNvGraphicFramePr/>
          <p:nvPr/>
        </p:nvGraphicFramePr>
        <p:xfrm>
          <a:off x="3721613" y="2704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{1A764CD5-8518-4007-8BE1-5A1BF9E70043}</a:tableStyleId>
              </a:tblPr>
              <a:tblGrid>
                <a:gridCol w="545675"/>
                <a:gridCol w="1032800"/>
                <a:gridCol w="1012300"/>
                <a:gridCol w="1012300"/>
                <a:gridCol w="1012300"/>
              </a:tblGrid>
              <a:tr h="148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Math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37" name="Google Shape;1137;p140"/>
          <p:cNvSpPr txBox="1"/>
          <p:nvPr>
            <p:ph idx="4294967295" type="title"/>
          </p:nvPr>
        </p:nvSpPr>
        <p:spPr>
          <a:xfrm>
            <a:off x="343925" y="228125"/>
            <a:ext cx="88002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>
                <a:solidFill>
                  <a:schemeClr val="lt1"/>
                </a:solidFill>
              </a:rPr>
              <a:t>Instructional Need: </a:t>
            </a:r>
            <a:r>
              <a:rPr b="0" i="1" lang="en" sz="2900">
                <a:solidFill>
                  <a:schemeClr val="lt1"/>
                </a:solidFill>
              </a:rPr>
              <a:t>Extend Teachers’ </a:t>
            </a:r>
            <a:r>
              <a:rPr b="0" i="1" lang="en" sz="2900">
                <a:solidFill>
                  <a:schemeClr val="lt1"/>
                </a:solidFill>
              </a:rPr>
              <a:t>Reach</a:t>
            </a:r>
            <a:r>
              <a:rPr i="1" lang="en" sz="2900">
                <a:solidFill>
                  <a:schemeClr val="lt1"/>
                </a:solidFill>
              </a:rPr>
              <a:t> </a:t>
            </a:r>
            <a:endParaRPr i="1" sz="1500">
              <a:solidFill>
                <a:schemeClr val="lt1"/>
              </a:solidFill>
            </a:endParaRPr>
          </a:p>
        </p:txBody>
      </p:sp>
      <p:sp>
        <p:nvSpPr>
          <p:cNvPr id="1138" name="Google Shape;1138;p140"/>
          <p:cNvSpPr txBox="1"/>
          <p:nvPr>
            <p:ph idx="4294967295" type="title"/>
          </p:nvPr>
        </p:nvSpPr>
        <p:spPr>
          <a:xfrm>
            <a:off x="1412000" y="4452200"/>
            <a:ext cx="64203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lt1"/>
                </a:solidFill>
              </a:rPr>
              <a:t>RESIDENTS AS RELEASE TIME SUPPORT Example 1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39" name="Google Shape;1139;p140"/>
          <p:cNvSpPr txBox="1"/>
          <p:nvPr/>
        </p:nvSpPr>
        <p:spPr>
          <a:xfrm>
            <a:off x="400450" y="1361213"/>
            <a:ext cx="280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</a:t>
            </a: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Texas Districts</a:t>
            </a:r>
            <a:endParaRPr sz="24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0" name="Google Shape;1140;p140"/>
          <p:cNvSpPr/>
          <p:nvPr/>
        </p:nvSpPr>
        <p:spPr>
          <a:xfrm rot="5400000">
            <a:off x="750300" y="1721675"/>
            <a:ext cx="1760700" cy="3369000"/>
          </a:xfrm>
          <a:prstGeom prst="round2SameRect">
            <a:avLst>
              <a:gd fmla="val 19109" name="adj1"/>
              <a:gd fmla="val 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141" name="Google Shape;1141;p140"/>
          <p:cNvGraphicFramePr/>
          <p:nvPr/>
        </p:nvGraphicFramePr>
        <p:xfrm>
          <a:off x="3721613" y="1149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{1A764CD5-8518-4007-8BE1-5A1BF9E70043}</a:tableStyleId>
              </a:tblPr>
              <a:tblGrid>
                <a:gridCol w="545675"/>
                <a:gridCol w="1032800"/>
                <a:gridCol w="1012300"/>
                <a:gridCol w="1012300"/>
                <a:gridCol w="1012300"/>
              </a:tblGrid>
              <a:tr h="1175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Math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42" name="Google Shape;1142;p140"/>
          <p:cNvSpPr txBox="1"/>
          <p:nvPr/>
        </p:nvSpPr>
        <p:spPr>
          <a:xfrm>
            <a:off x="47975" y="2555725"/>
            <a:ext cx="3360000" cy="1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Funding</a:t>
            </a:r>
            <a:r>
              <a:rPr b="1" lang="en" sz="1300">
                <a:solidFill>
                  <a:srgbClr val="FF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Reallocation Options: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Teacher Vacancies 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Funding Reinvestment Examples: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1 and Title 2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Recruitment &amp; Onboard Budget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Instructional Coach &amp; Interventionist Budget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43" name="Google Shape;1143;p140"/>
          <p:cNvGrpSpPr/>
          <p:nvPr/>
        </p:nvGrpSpPr>
        <p:grpSpPr>
          <a:xfrm>
            <a:off x="4524439" y="2800875"/>
            <a:ext cx="2722559" cy="334525"/>
            <a:chOff x="4672082" y="3252388"/>
            <a:chExt cx="2495700" cy="334525"/>
          </a:xfrm>
        </p:grpSpPr>
        <p:grpSp>
          <p:nvGrpSpPr>
            <p:cNvPr id="1144" name="Google Shape;1144;p140"/>
            <p:cNvGrpSpPr/>
            <p:nvPr/>
          </p:nvGrpSpPr>
          <p:grpSpPr>
            <a:xfrm>
              <a:off x="4672082" y="3252388"/>
              <a:ext cx="2495700" cy="334525"/>
              <a:chOff x="4934288" y="2071904"/>
              <a:chExt cx="3000000" cy="334525"/>
            </a:xfrm>
          </p:grpSpPr>
          <p:sp>
            <p:nvSpPr>
              <p:cNvPr id="1145" name="Google Shape;1145;p140"/>
              <p:cNvSpPr/>
              <p:nvPr/>
            </p:nvSpPr>
            <p:spPr>
              <a:xfrm>
                <a:off x="4934288" y="2127013"/>
                <a:ext cx="3000000" cy="2217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accent1"/>
                </a:solidFill>
                <a:prstDash val="lg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140"/>
              <p:cNvSpPr/>
              <p:nvPr/>
            </p:nvSpPr>
            <p:spPr>
              <a:xfrm rot="5408530">
                <a:off x="5617087" y="2080154"/>
                <a:ext cx="120900" cy="104400"/>
              </a:xfrm>
              <a:prstGeom prst="triangle">
                <a:avLst>
                  <a:gd fmla="val 50000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140"/>
              <p:cNvSpPr/>
              <p:nvPr/>
            </p:nvSpPr>
            <p:spPr>
              <a:xfrm rot="-5391470">
                <a:off x="7165437" y="2293779"/>
                <a:ext cx="120900" cy="104400"/>
              </a:xfrm>
              <a:prstGeom prst="triangle">
                <a:avLst>
                  <a:gd fmla="val 50000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48" name="Google Shape;1148;p140"/>
            <p:cNvSpPr/>
            <p:nvPr/>
          </p:nvSpPr>
          <p:spPr>
            <a:xfrm rot="5408530">
              <a:off x="6830041" y="3269338"/>
              <a:ext cx="120900" cy="870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40"/>
            <p:cNvSpPr/>
            <p:nvPr/>
          </p:nvSpPr>
          <p:spPr>
            <a:xfrm rot="-5391470">
              <a:off x="4994113" y="3482963"/>
              <a:ext cx="120900" cy="870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0" name="Google Shape;1150;p140"/>
          <p:cNvSpPr txBox="1"/>
          <p:nvPr/>
        </p:nvSpPr>
        <p:spPr>
          <a:xfrm>
            <a:off x="3642188" y="855175"/>
            <a:ext cx="419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Residency Model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1" name="Google Shape;1151;p140"/>
          <p:cNvSpPr txBox="1"/>
          <p:nvPr/>
        </p:nvSpPr>
        <p:spPr>
          <a:xfrm>
            <a:off x="3742875" y="2370563"/>
            <a:ext cx="419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PAID Residency Model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2" name="Google Shape;1152;p140"/>
          <p:cNvSpPr/>
          <p:nvPr/>
        </p:nvSpPr>
        <p:spPr>
          <a:xfrm rot="4644035">
            <a:off x="7086001" y="2334151"/>
            <a:ext cx="528118" cy="37563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3" name="Google Shape;1153;p140"/>
          <p:cNvGrpSpPr/>
          <p:nvPr/>
        </p:nvGrpSpPr>
        <p:grpSpPr>
          <a:xfrm>
            <a:off x="4267288" y="2769606"/>
            <a:ext cx="2728839" cy="1197282"/>
            <a:chOff x="4267288" y="2769606"/>
            <a:chExt cx="2728839" cy="1197282"/>
          </a:xfrm>
        </p:grpSpPr>
        <p:grpSp>
          <p:nvGrpSpPr>
            <p:cNvPr id="1154" name="Google Shape;1154;p140"/>
            <p:cNvGrpSpPr/>
            <p:nvPr/>
          </p:nvGrpSpPr>
          <p:grpSpPr>
            <a:xfrm>
              <a:off x="5650913" y="3180793"/>
              <a:ext cx="311525" cy="786095"/>
              <a:chOff x="4961663" y="1707056"/>
              <a:chExt cx="311525" cy="786095"/>
            </a:xfrm>
          </p:grpSpPr>
          <p:pic>
            <p:nvPicPr>
              <p:cNvPr id="1155" name="Google Shape;1155;p14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61663" y="1707056"/>
                <a:ext cx="311525" cy="7860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56" name="Google Shape;1156;p140"/>
              <p:cNvSpPr txBox="1"/>
              <p:nvPr/>
            </p:nvSpPr>
            <p:spPr>
              <a:xfrm>
                <a:off x="4961675" y="1876900"/>
                <a:ext cx="1953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T</a:t>
                </a:r>
                <a:endParaRPr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grpSp>
          <p:nvGrpSpPr>
            <p:cNvPr id="1157" name="Google Shape;1157;p140"/>
            <p:cNvGrpSpPr/>
            <p:nvPr/>
          </p:nvGrpSpPr>
          <p:grpSpPr>
            <a:xfrm>
              <a:off x="6684601" y="3180793"/>
              <a:ext cx="311525" cy="786095"/>
              <a:chOff x="4961663" y="1707056"/>
              <a:chExt cx="311525" cy="786095"/>
            </a:xfrm>
          </p:grpSpPr>
          <p:pic>
            <p:nvPicPr>
              <p:cNvPr id="1158" name="Google Shape;1158;p14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61663" y="1707056"/>
                <a:ext cx="311525" cy="7860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59" name="Google Shape;1159;p140"/>
              <p:cNvSpPr txBox="1"/>
              <p:nvPr/>
            </p:nvSpPr>
            <p:spPr>
              <a:xfrm>
                <a:off x="4961675" y="1876900"/>
                <a:ext cx="1953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T</a:t>
                </a:r>
                <a:endParaRPr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grpSp>
          <p:nvGrpSpPr>
            <p:cNvPr id="1160" name="Google Shape;1160;p140"/>
            <p:cNvGrpSpPr/>
            <p:nvPr/>
          </p:nvGrpSpPr>
          <p:grpSpPr>
            <a:xfrm>
              <a:off x="4267288" y="2769606"/>
              <a:ext cx="524400" cy="786095"/>
              <a:chOff x="4855238" y="1707056"/>
              <a:chExt cx="524400" cy="786095"/>
            </a:xfrm>
          </p:grpSpPr>
          <p:pic>
            <p:nvPicPr>
              <p:cNvPr id="1161" name="Google Shape;1161;p14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61663" y="1707056"/>
                <a:ext cx="311525" cy="7860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62" name="Google Shape;1162;p140"/>
              <p:cNvSpPr txBox="1"/>
              <p:nvPr/>
            </p:nvSpPr>
            <p:spPr>
              <a:xfrm>
                <a:off x="4855238" y="1892350"/>
                <a:ext cx="5244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MT</a:t>
                </a:r>
                <a:endParaRPr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pic>
          <p:nvPicPr>
            <p:cNvPr id="1163" name="Google Shape;1163;p1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49888" y="3142704"/>
              <a:ext cx="430101" cy="786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4" name="Google Shape;1164;p140"/>
          <p:cNvGrpSpPr/>
          <p:nvPr/>
        </p:nvGrpSpPr>
        <p:grpSpPr>
          <a:xfrm>
            <a:off x="6391938" y="3803846"/>
            <a:ext cx="855300" cy="400200"/>
            <a:chOff x="7299800" y="3236083"/>
            <a:chExt cx="855300" cy="400200"/>
          </a:xfrm>
        </p:grpSpPr>
        <p:sp>
          <p:nvSpPr>
            <p:cNvPr id="1165" name="Google Shape;1165;p140"/>
            <p:cNvSpPr/>
            <p:nvPr/>
          </p:nvSpPr>
          <p:spPr>
            <a:xfrm>
              <a:off x="7332323" y="3293175"/>
              <a:ext cx="790200" cy="292500"/>
            </a:xfrm>
            <a:prstGeom prst="roundRect">
              <a:avLst>
                <a:gd fmla="val 16667" name="adj"/>
              </a:avLst>
            </a:prstGeom>
            <a:solidFill>
              <a:srgbClr val="674EA7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140"/>
            <p:cNvSpPr txBox="1"/>
            <p:nvPr/>
          </p:nvSpPr>
          <p:spPr>
            <a:xfrm>
              <a:off x="7299800" y="3236083"/>
              <a:ext cx="85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28 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67" name="Google Shape;1167;p140"/>
          <p:cNvGrpSpPr/>
          <p:nvPr/>
        </p:nvGrpSpPr>
        <p:grpSpPr>
          <a:xfrm>
            <a:off x="5396588" y="3803846"/>
            <a:ext cx="855300" cy="400200"/>
            <a:chOff x="7376000" y="3236083"/>
            <a:chExt cx="855300" cy="400200"/>
          </a:xfrm>
        </p:grpSpPr>
        <p:sp>
          <p:nvSpPr>
            <p:cNvPr id="1168" name="Google Shape;1168;p140"/>
            <p:cNvSpPr/>
            <p:nvPr/>
          </p:nvSpPr>
          <p:spPr>
            <a:xfrm>
              <a:off x="7408523" y="3293175"/>
              <a:ext cx="790200" cy="292500"/>
            </a:xfrm>
            <a:prstGeom prst="roundRect">
              <a:avLst>
                <a:gd fmla="val 16667" name="adj"/>
              </a:avLst>
            </a:prstGeom>
            <a:solidFill>
              <a:srgbClr val="674EA7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140"/>
            <p:cNvSpPr txBox="1"/>
            <p:nvPr/>
          </p:nvSpPr>
          <p:spPr>
            <a:xfrm>
              <a:off x="7376000" y="3236083"/>
              <a:ext cx="85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28 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170" name="Google Shape;1170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1523" y="3193452"/>
            <a:ext cx="328050" cy="820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1" name="Google Shape;1171;p140"/>
          <p:cNvGrpSpPr/>
          <p:nvPr/>
        </p:nvGrpSpPr>
        <p:grpSpPr>
          <a:xfrm>
            <a:off x="4353838" y="3803846"/>
            <a:ext cx="855300" cy="400200"/>
            <a:chOff x="7376000" y="3236083"/>
            <a:chExt cx="855300" cy="400200"/>
          </a:xfrm>
        </p:grpSpPr>
        <p:sp>
          <p:nvSpPr>
            <p:cNvPr id="1172" name="Google Shape;1172;p140"/>
            <p:cNvSpPr/>
            <p:nvPr/>
          </p:nvSpPr>
          <p:spPr>
            <a:xfrm>
              <a:off x="7408523" y="3293175"/>
              <a:ext cx="790200" cy="292500"/>
            </a:xfrm>
            <a:prstGeom prst="roundRect">
              <a:avLst>
                <a:gd fmla="val 16667" name="adj"/>
              </a:avLst>
            </a:prstGeom>
            <a:solidFill>
              <a:srgbClr val="674EA7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40"/>
            <p:cNvSpPr txBox="1"/>
            <p:nvPr/>
          </p:nvSpPr>
          <p:spPr>
            <a:xfrm>
              <a:off x="7376000" y="3236083"/>
              <a:ext cx="85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28 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1174" name="Google Shape;1174;p140"/>
          <p:cNvCxnSpPr/>
          <p:nvPr/>
        </p:nvCxnSpPr>
        <p:spPr>
          <a:xfrm flipH="1">
            <a:off x="7327575" y="2707325"/>
            <a:ext cx="1009500" cy="148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5" name="Google Shape;1175;p140"/>
          <p:cNvCxnSpPr/>
          <p:nvPr/>
        </p:nvCxnSpPr>
        <p:spPr>
          <a:xfrm rot="10800000">
            <a:off x="7329050" y="2708825"/>
            <a:ext cx="1002900" cy="147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76" name="Google Shape;1176;p140"/>
          <p:cNvGrpSpPr/>
          <p:nvPr/>
        </p:nvGrpSpPr>
        <p:grpSpPr>
          <a:xfrm>
            <a:off x="7437900" y="3803858"/>
            <a:ext cx="855300" cy="400200"/>
            <a:chOff x="7299800" y="3236083"/>
            <a:chExt cx="855300" cy="400200"/>
          </a:xfrm>
        </p:grpSpPr>
        <p:sp>
          <p:nvSpPr>
            <p:cNvPr id="1177" name="Google Shape;1177;p140"/>
            <p:cNvSpPr/>
            <p:nvPr/>
          </p:nvSpPr>
          <p:spPr>
            <a:xfrm>
              <a:off x="7332323" y="3293175"/>
              <a:ext cx="790200" cy="292500"/>
            </a:xfrm>
            <a:prstGeom prst="roundRect">
              <a:avLst>
                <a:gd fmla="val 16667" name="adj"/>
              </a:avLst>
            </a:prstGeom>
            <a:solidFill>
              <a:srgbClr val="674EA7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140"/>
            <p:cNvSpPr txBox="1"/>
            <p:nvPr/>
          </p:nvSpPr>
          <p:spPr>
            <a:xfrm>
              <a:off x="7299800" y="3236083"/>
              <a:ext cx="85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DISTRIBUTE 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79" name="Google Shape;1179;p140"/>
          <p:cNvSpPr/>
          <p:nvPr/>
        </p:nvSpPr>
        <p:spPr>
          <a:xfrm rot="10797223">
            <a:off x="7164350" y="3880861"/>
            <a:ext cx="371400" cy="27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0" name="Google Shape;1180;p140"/>
          <p:cNvGrpSpPr/>
          <p:nvPr/>
        </p:nvGrpSpPr>
        <p:grpSpPr>
          <a:xfrm>
            <a:off x="4326263" y="1196879"/>
            <a:ext cx="3918313" cy="1098292"/>
            <a:chOff x="4326263" y="1196879"/>
            <a:chExt cx="3918313" cy="1098292"/>
          </a:xfrm>
        </p:grpSpPr>
        <p:pic>
          <p:nvPicPr>
            <p:cNvPr id="1181" name="Google Shape;1181;p1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49888" y="1196879"/>
              <a:ext cx="430101" cy="786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2" name="Google Shape;1182;p1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32688" y="1197256"/>
              <a:ext cx="311525" cy="786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3" name="Google Shape;1183;p140"/>
            <p:cNvSpPr txBox="1"/>
            <p:nvPr/>
          </p:nvSpPr>
          <p:spPr>
            <a:xfrm>
              <a:off x="4326263" y="1382550"/>
              <a:ext cx="5244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MT</a:t>
              </a:r>
              <a:endParaRPr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  <p:pic>
          <p:nvPicPr>
            <p:cNvPr id="1184" name="Google Shape;1184;p1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8273" y="1197039"/>
              <a:ext cx="328050" cy="820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5" name="Google Shape;1185;p140"/>
            <p:cNvSpPr/>
            <p:nvPr/>
          </p:nvSpPr>
          <p:spPr>
            <a:xfrm>
              <a:off x="7438048" y="1948825"/>
              <a:ext cx="790200" cy="292500"/>
            </a:xfrm>
            <a:prstGeom prst="roundRect">
              <a:avLst>
                <a:gd fmla="val 16667" name="adj"/>
              </a:avLst>
            </a:prstGeom>
            <a:solidFill>
              <a:srgbClr val="674EA7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140"/>
            <p:cNvSpPr txBox="1"/>
            <p:nvPr/>
          </p:nvSpPr>
          <p:spPr>
            <a:xfrm>
              <a:off x="7389275" y="1894971"/>
              <a:ext cx="855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21 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</a:t>
              </a:r>
              <a:endParaRPr b="1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87" name="Google Shape;1187;p140"/>
            <p:cNvGrpSpPr/>
            <p:nvPr/>
          </p:nvGrpSpPr>
          <p:grpSpPr>
            <a:xfrm>
              <a:off x="5650438" y="1207331"/>
              <a:ext cx="311525" cy="786095"/>
              <a:chOff x="4961663" y="1707056"/>
              <a:chExt cx="311525" cy="786095"/>
            </a:xfrm>
          </p:grpSpPr>
          <p:pic>
            <p:nvPicPr>
              <p:cNvPr id="1188" name="Google Shape;1188;p14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61663" y="1707056"/>
                <a:ext cx="311525" cy="7860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89" name="Google Shape;1189;p140"/>
              <p:cNvSpPr txBox="1"/>
              <p:nvPr/>
            </p:nvSpPr>
            <p:spPr>
              <a:xfrm>
                <a:off x="4961675" y="1876900"/>
                <a:ext cx="1953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T</a:t>
                </a:r>
                <a:endParaRPr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grpSp>
          <p:nvGrpSpPr>
            <p:cNvPr id="1190" name="Google Shape;1190;p140"/>
            <p:cNvGrpSpPr/>
            <p:nvPr/>
          </p:nvGrpSpPr>
          <p:grpSpPr>
            <a:xfrm>
              <a:off x="6636263" y="1207331"/>
              <a:ext cx="311525" cy="786095"/>
              <a:chOff x="4885463" y="1707056"/>
              <a:chExt cx="311525" cy="786095"/>
            </a:xfrm>
          </p:grpSpPr>
          <p:pic>
            <p:nvPicPr>
              <p:cNvPr id="1191" name="Google Shape;1191;p14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885463" y="1707056"/>
                <a:ext cx="311525" cy="7860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92" name="Google Shape;1192;p140"/>
              <p:cNvSpPr txBox="1"/>
              <p:nvPr/>
            </p:nvSpPr>
            <p:spPr>
              <a:xfrm>
                <a:off x="4885475" y="1876900"/>
                <a:ext cx="1953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T</a:t>
                </a:r>
                <a:endParaRPr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grpSp>
          <p:nvGrpSpPr>
            <p:cNvPr id="1193" name="Google Shape;1193;p140"/>
            <p:cNvGrpSpPr/>
            <p:nvPr/>
          </p:nvGrpSpPr>
          <p:grpSpPr>
            <a:xfrm>
              <a:off x="6364375" y="1882033"/>
              <a:ext cx="855300" cy="400200"/>
              <a:chOff x="7223600" y="3236083"/>
              <a:chExt cx="855300" cy="400200"/>
            </a:xfrm>
          </p:grpSpPr>
          <p:sp>
            <p:nvSpPr>
              <p:cNvPr id="1194" name="Google Shape;1194;p140"/>
              <p:cNvSpPr/>
              <p:nvPr/>
            </p:nvSpPr>
            <p:spPr>
              <a:xfrm>
                <a:off x="7256123" y="3293175"/>
                <a:ext cx="790200" cy="292500"/>
              </a:xfrm>
              <a:prstGeom prst="roundRect">
                <a:avLst>
                  <a:gd fmla="val 16667" name="adj"/>
                </a:avLst>
              </a:prstGeom>
              <a:solidFill>
                <a:srgbClr val="674EA7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140"/>
              <p:cNvSpPr txBox="1"/>
              <p:nvPr/>
            </p:nvSpPr>
            <p:spPr>
              <a:xfrm>
                <a:off x="7223600" y="3236083"/>
                <a:ext cx="855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21 </a:t>
                </a:r>
                <a:endParaRPr b="1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STUDENTS</a:t>
                </a:r>
                <a:endParaRPr b="1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196" name="Google Shape;1196;p140"/>
            <p:cNvGrpSpPr/>
            <p:nvPr/>
          </p:nvGrpSpPr>
          <p:grpSpPr>
            <a:xfrm>
              <a:off x="5369025" y="1882033"/>
              <a:ext cx="855300" cy="400200"/>
              <a:chOff x="7299800" y="3236083"/>
              <a:chExt cx="855300" cy="400200"/>
            </a:xfrm>
          </p:grpSpPr>
          <p:sp>
            <p:nvSpPr>
              <p:cNvPr id="1197" name="Google Shape;1197;p140"/>
              <p:cNvSpPr/>
              <p:nvPr/>
            </p:nvSpPr>
            <p:spPr>
              <a:xfrm>
                <a:off x="7332323" y="3293175"/>
                <a:ext cx="790200" cy="292500"/>
              </a:xfrm>
              <a:prstGeom prst="roundRect">
                <a:avLst>
                  <a:gd fmla="val 16667" name="adj"/>
                </a:avLst>
              </a:prstGeom>
              <a:solidFill>
                <a:srgbClr val="674EA7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140"/>
              <p:cNvSpPr txBox="1"/>
              <p:nvPr/>
            </p:nvSpPr>
            <p:spPr>
              <a:xfrm>
                <a:off x="7299800" y="3236083"/>
                <a:ext cx="855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21 </a:t>
                </a:r>
                <a:endParaRPr b="1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STUDENTS</a:t>
                </a:r>
                <a:endParaRPr b="1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199" name="Google Shape;1199;p140"/>
            <p:cNvGrpSpPr/>
            <p:nvPr/>
          </p:nvGrpSpPr>
          <p:grpSpPr>
            <a:xfrm>
              <a:off x="4326275" y="1882033"/>
              <a:ext cx="855300" cy="400200"/>
              <a:chOff x="7299800" y="3236083"/>
              <a:chExt cx="855300" cy="400200"/>
            </a:xfrm>
          </p:grpSpPr>
          <p:sp>
            <p:nvSpPr>
              <p:cNvPr id="1200" name="Google Shape;1200;p140"/>
              <p:cNvSpPr/>
              <p:nvPr/>
            </p:nvSpPr>
            <p:spPr>
              <a:xfrm>
                <a:off x="7332323" y="3293175"/>
                <a:ext cx="790200" cy="292500"/>
              </a:xfrm>
              <a:prstGeom prst="roundRect">
                <a:avLst>
                  <a:gd fmla="val 16667" name="adj"/>
                </a:avLst>
              </a:prstGeom>
              <a:solidFill>
                <a:srgbClr val="674EA7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140"/>
              <p:cNvSpPr txBox="1"/>
              <p:nvPr/>
            </p:nvSpPr>
            <p:spPr>
              <a:xfrm>
                <a:off x="7299800" y="3236083"/>
                <a:ext cx="855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21 </a:t>
                </a:r>
                <a:endParaRPr b="1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STUDENTS</a:t>
                </a:r>
                <a:endParaRPr b="1" sz="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41"/>
          <p:cNvSpPr txBox="1"/>
          <p:nvPr>
            <p:ph type="title"/>
          </p:nvPr>
        </p:nvSpPr>
        <p:spPr>
          <a:xfrm>
            <a:off x="203700" y="299675"/>
            <a:ext cx="8736600" cy="1062300"/>
          </a:xfrm>
          <a:prstGeom prst="rect">
            <a:avLst/>
          </a:prstGeom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 PREP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Technical Assistance</a:t>
            </a:r>
            <a:endParaRPr b="0"/>
          </a:p>
        </p:txBody>
      </p:sp>
      <p:sp>
        <p:nvSpPr>
          <p:cNvPr id="1207" name="Google Shape;1207;p141"/>
          <p:cNvSpPr txBox="1"/>
          <p:nvPr/>
        </p:nvSpPr>
        <p:spPr>
          <a:xfrm>
            <a:off x="3235725" y="388925"/>
            <a:ext cx="18051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141"/>
          <p:cNvSpPr txBox="1"/>
          <p:nvPr/>
        </p:nvSpPr>
        <p:spPr>
          <a:xfrm>
            <a:off x="3407825" y="2748925"/>
            <a:ext cx="21138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Residency Strategic Staffing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Districts &amp; Education Preparation Programs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9" name="Google Shape;1209;p141"/>
          <p:cNvSpPr/>
          <p:nvPr/>
        </p:nvSpPr>
        <p:spPr>
          <a:xfrm>
            <a:off x="5480250" y="2949475"/>
            <a:ext cx="1113900" cy="66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0" name="Google Shape;1210;p141"/>
          <p:cNvSpPr txBox="1"/>
          <p:nvPr/>
        </p:nvSpPr>
        <p:spPr>
          <a:xfrm>
            <a:off x="172150" y="2802325"/>
            <a:ext cx="22734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Residency Transformation </a:t>
            </a: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Education Preparation Programs in partnership with Districts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1" name="Google Shape;1211;p141"/>
          <p:cNvSpPr/>
          <p:nvPr/>
        </p:nvSpPr>
        <p:spPr>
          <a:xfrm>
            <a:off x="2389175" y="2949475"/>
            <a:ext cx="1113900" cy="66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2" name="Google Shape;1212;p141"/>
          <p:cNvSpPr txBox="1"/>
          <p:nvPr/>
        </p:nvSpPr>
        <p:spPr>
          <a:xfrm>
            <a:off x="6665875" y="2695525"/>
            <a:ext cx="23256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Pipeline to Leadership Strategic Staffing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Districts in partnership with Education Preparation Programs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3" name="Google Shape;1213;p141"/>
          <p:cNvSpPr/>
          <p:nvPr/>
        </p:nvSpPr>
        <p:spPr>
          <a:xfrm>
            <a:off x="6728950" y="2330300"/>
            <a:ext cx="2113800" cy="2139900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42"/>
          <p:cNvSpPr/>
          <p:nvPr/>
        </p:nvSpPr>
        <p:spPr>
          <a:xfrm>
            <a:off x="750113" y="1169963"/>
            <a:ext cx="7280700" cy="304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19" name="Google Shape;1219;p142"/>
          <p:cNvSpPr/>
          <p:nvPr/>
        </p:nvSpPr>
        <p:spPr>
          <a:xfrm>
            <a:off x="0" y="160100"/>
            <a:ext cx="9144000" cy="707100"/>
          </a:xfrm>
          <a:prstGeom prst="rect">
            <a:avLst/>
          </a:prstGeom>
          <a:solidFill>
            <a:srgbClr val="B1202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142"/>
          <p:cNvSpPr txBox="1"/>
          <p:nvPr>
            <p:ph idx="4294967295" type="title"/>
          </p:nvPr>
        </p:nvSpPr>
        <p:spPr>
          <a:xfrm>
            <a:off x="393175" y="296750"/>
            <a:ext cx="83514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00">
                <a:solidFill>
                  <a:schemeClr val="lt1"/>
                </a:solidFill>
              </a:rPr>
              <a:t>Research from the Field…</a:t>
            </a:r>
            <a:endParaRPr sz="3700">
              <a:solidFill>
                <a:schemeClr val="lt1"/>
              </a:solidFill>
            </a:endParaRPr>
          </a:p>
        </p:txBody>
      </p:sp>
      <p:grpSp>
        <p:nvGrpSpPr>
          <p:cNvPr id="1221" name="Google Shape;1221;p142"/>
          <p:cNvGrpSpPr/>
          <p:nvPr/>
        </p:nvGrpSpPr>
        <p:grpSpPr>
          <a:xfrm>
            <a:off x="979168" y="3613276"/>
            <a:ext cx="6474474" cy="707102"/>
            <a:chOff x="897900" y="2865075"/>
            <a:chExt cx="7063577" cy="628200"/>
          </a:xfrm>
        </p:grpSpPr>
        <p:sp>
          <p:nvSpPr>
            <p:cNvPr id="1222" name="Google Shape;1222;p142"/>
            <p:cNvSpPr/>
            <p:nvPr/>
          </p:nvSpPr>
          <p:spPr>
            <a:xfrm>
              <a:off x="1171277" y="2939625"/>
              <a:ext cx="6790200" cy="479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142"/>
            <p:cNvSpPr txBox="1"/>
            <p:nvPr/>
          </p:nvSpPr>
          <p:spPr>
            <a:xfrm>
              <a:off x="1586825" y="2979075"/>
              <a:ext cx="6325500" cy="35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Teachers’ job satisfaction is at its lowest point in 50 years</a:t>
              </a:r>
              <a:endParaRPr b="1"/>
            </a:p>
          </p:txBody>
        </p:sp>
        <p:sp>
          <p:nvSpPr>
            <p:cNvPr id="1224" name="Google Shape;1224;p142"/>
            <p:cNvSpPr/>
            <p:nvPr/>
          </p:nvSpPr>
          <p:spPr>
            <a:xfrm>
              <a:off x="897900" y="2865075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5" name="Google Shape;1225;p142"/>
          <p:cNvGrpSpPr/>
          <p:nvPr/>
        </p:nvGrpSpPr>
        <p:grpSpPr>
          <a:xfrm>
            <a:off x="974768" y="1060384"/>
            <a:ext cx="6480362" cy="766500"/>
            <a:chOff x="891500" y="1196575"/>
            <a:chExt cx="7070000" cy="766500"/>
          </a:xfrm>
        </p:grpSpPr>
        <p:sp>
          <p:nvSpPr>
            <p:cNvPr id="1226" name="Google Shape;1226;p142"/>
            <p:cNvSpPr/>
            <p:nvPr/>
          </p:nvSpPr>
          <p:spPr>
            <a:xfrm>
              <a:off x="1171300" y="1255975"/>
              <a:ext cx="6790200" cy="707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42"/>
            <p:cNvSpPr/>
            <p:nvPr/>
          </p:nvSpPr>
          <p:spPr>
            <a:xfrm>
              <a:off x="891500" y="1196575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42"/>
            <p:cNvSpPr txBox="1"/>
            <p:nvPr/>
          </p:nvSpPr>
          <p:spPr>
            <a:xfrm>
              <a:off x="1561050" y="1301725"/>
              <a:ext cx="6145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Interest in the teaching field amongst high school seniors and college freshman is at its lowest point in 50 years</a:t>
              </a:r>
              <a:endParaRPr b="1"/>
            </a:p>
          </p:txBody>
        </p:sp>
      </p:grpSp>
      <p:grpSp>
        <p:nvGrpSpPr>
          <p:cNvPr id="1229" name="Google Shape;1229;p142"/>
          <p:cNvGrpSpPr/>
          <p:nvPr/>
        </p:nvGrpSpPr>
        <p:grpSpPr>
          <a:xfrm>
            <a:off x="976235" y="2779002"/>
            <a:ext cx="6477429" cy="781663"/>
            <a:chOff x="894700" y="2030813"/>
            <a:chExt cx="7066800" cy="781663"/>
          </a:xfrm>
        </p:grpSpPr>
        <p:sp>
          <p:nvSpPr>
            <p:cNvPr id="1230" name="Google Shape;1230;p142"/>
            <p:cNvSpPr/>
            <p:nvPr/>
          </p:nvSpPr>
          <p:spPr>
            <a:xfrm>
              <a:off x="1171300" y="2105375"/>
              <a:ext cx="6790200" cy="707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42"/>
            <p:cNvSpPr/>
            <p:nvPr/>
          </p:nvSpPr>
          <p:spPr>
            <a:xfrm>
              <a:off x="894700" y="2030813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42"/>
            <p:cNvSpPr txBox="1"/>
            <p:nvPr/>
          </p:nvSpPr>
          <p:spPr>
            <a:xfrm>
              <a:off x="1522900" y="2167075"/>
              <a:ext cx="6336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Number of new teachers entering the profession has decreased by one-third over the last ten years</a:t>
              </a:r>
              <a:endParaRPr b="1"/>
            </a:p>
          </p:txBody>
        </p:sp>
      </p:grpSp>
      <p:pic>
        <p:nvPicPr>
          <p:cNvPr id="1233" name="Google Shape;1233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181" y="1165374"/>
            <a:ext cx="374944" cy="40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177" y="3653469"/>
            <a:ext cx="374944" cy="522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42"/>
          <p:cNvSpPr txBox="1"/>
          <p:nvPr/>
        </p:nvSpPr>
        <p:spPr>
          <a:xfrm>
            <a:off x="7587775" y="1016374"/>
            <a:ext cx="1080900" cy="5580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Source: Brown University &amp; </a:t>
            </a:r>
            <a:endParaRPr sz="9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US Dept of Ed</a:t>
            </a:r>
            <a:endParaRPr sz="9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6" name="Google Shape;1236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118" y="2907274"/>
            <a:ext cx="354127" cy="386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7" name="Google Shape;1237;p142"/>
          <p:cNvGrpSpPr/>
          <p:nvPr/>
        </p:nvGrpSpPr>
        <p:grpSpPr>
          <a:xfrm>
            <a:off x="979076" y="1919702"/>
            <a:ext cx="6480362" cy="766500"/>
            <a:chOff x="891500" y="1196575"/>
            <a:chExt cx="7070000" cy="766500"/>
          </a:xfrm>
        </p:grpSpPr>
        <p:sp>
          <p:nvSpPr>
            <p:cNvPr id="1238" name="Google Shape;1238;p142"/>
            <p:cNvSpPr/>
            <p:nvPr/>
          </p:nvSpPr>
          <p:spPr>
            <a:xfrm>
              <a:off x="1171300" y="1255975"/>
              <a:ext cx="6790200" cy="707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142"/>
            <p:cNvSpPr/>
            <p:nvPr/>
          </p:nvSpPr>
          <p:spPr>
            <a:xfrm>
              <a:off x="891500" y="1196575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142"/>
            <p:cNvSpPr txBox="1"/>
            <p:nvPr/>
          </p:nvSpPr>
          <p:spPr>
            <a:xfrm>
              <a:off x="1561050" y="1301725"/>
              <a:ext cx="6145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Over 30% of aspiring teachers nationwide enroll in quick entry programs</a:t>
              </a:r>
              <a:endParaRPr b="1"/>
            </a:p>
          </p:txBody>
        </p:sp>
      </p:grpSp>
      <p:pic>
        <p:nvPicPr>
          <p:cNvPr id="1241" name="Google Shape;1241;p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8175" y="2053388"/>
            <a:ext cx="374950" cy="3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43"/>
          <p:cNvSpPr/>
          <p:nvPr/>
        </p:nvSpPr>
        <p:spPr>
          <a:xfrm>
            <a:off x="1033925" y="920975"/>
            <a:ext cx="7280700" cy="304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47" name="Google Shape;1247;p143"/>
          <p:cNvSpPr txBox="1"/>
          <p:nvPr/>
        </p:nvSpPr>
        <p:spPr>
          <a:xfrm>
            <a:off x="1033925" y="1303275"/>
            <a:ext cx="707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8" name="Google Shape;1248;p143"/>
          <p:cNvSpPr/>
          <p:nvPr/>
        </p:nvSpPr>
        <p:spPr>
          <a:xfrm>
            <a:off x="0" y="160100"/>
            <a:ext cx="9144000" cy="707100"/>
          </a:xfrm>
          <a:prstGeom prst="rect">
            <a:avLst/>
          </a:prstGeom>
          <a:solidFill>
            <a:srgbClr val="B1202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143"/>
          <p:cNvSpPr txBox="1"/>
          <p:nvPr>
            <p:ph idx="4294967295" type="title"/>
          </p:nvPr>
        </p:nvSpPr>
        <p:spPr>
          <a:xfrm>
            <a:off x="393175" y="296750"/>
            <a:ext cx="83514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250" name="Google Shape;1250;p143"/>
          <p:cNvSpPr txBox="1"/>
          <p:nvPr/>
        </p:nvSpPr>
        <p:spPr>
          <a:xfrm>
            <a:off x="457925" y="972150"/>
            <a:ext cx="81789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1" name="Google Shape;1251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8410" y="1133150"/>
            <a:ext cx="5035174" cy="33641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2" name="Google Shape;1252;p143"/>
          <p:cNvSpPr txBox="1"/>
          <p:nvPr/>
        </p:nvSpPr>
        <p:spPr>
          <a:xfrm>
            <a:off x="7244525" y="1133150"/>
            <a:ext cx="1070100" cy="6675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Source: Charles Butt Foundation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44"/>
          <p:cNvSpPr/>
          <p:nvPr/>
        </p:nvSpPr>
        <p:spPr>
          <a:xfrm>
            <a:off x="1033925" y="920975"/>
            <a:ext cx="7280700" cy="304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58" name="Google Shape;1258;p144"/>
          <p:cNvSpPr txBox="1"/>
          <p:nvPr/>
        </p:nvSpPr>
        <p:spPr>
          <a:xfrm>
            <a:off x="1033925" y="1303275"/>
            <a:ext cx="707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9" name="Google Shape;1259;p144"/>
          <p:cNvSpPr/>
          <p:nvPr/>
        </p:nvSpPr>
        <p:spPr>
          <a:xfrm>
            <a:off x="0" y="160100"/>
            <a:ext cx="9144000" cy="707100"/>
          </a:xfrm>
          <a:prstGeom prst="rect">
            <a:avLst/>
          </a:prstGeom>
          <a:solidFill>
            <a:srgbClr val="B1202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144"/>
          <p:cNvSpPr txBox="1"/>
          <p:nvPr/>
        </p:nvSpPr>
        <p:spPr>
          <a:xfrm>
            <a:off x="457925" y="972150"/>
            <a:ext cx="81789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1" name="Google Shape;1261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025" y="1017275"/>
            <a:ext cx="5984575" cy="360434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2" name="Google Shape;1262;p144"/>
          <p:cNvSpPr txBox="1"/>
          <p:nvPr/>
        </p:nvSpPr>
        <p:spPr>
          <a:xfrm>
            <a:off x="7566725" y="1104750"/>
            <a:ext cx="1070100" cy="6675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Source: Charles Butt Foundation</a:t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45"/>
          <p:cNvSpPr/>
          <p:nvPr/>
        </p:nvSpPr>
        <p:spPr>
          <a:xfrm>
            <a:off x="1033925" y="920975"/>
            <a:ext cx="7280700" cy="304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68" name="Google Shape;1268;p145"/>
          <p:cNvSpPr txBox="1"/>
          <p:nvPr/>
        </p:nvSpPr>
        <p:spPr>
          <a:xfrm>
            <a:off x="1033925" y="1303275"/>
            <a:ext cx="707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9" name="Google Shape;1269;p145"/>
          <p:cNvSpPr/>
          <p:nvPr/>
        </p:nvSpPr>
        <p:spPr>
          <a:xfrm>
            <a:off x="0" y="160100"/>
            <a:ext cx="9144000" cy="707100"/>
          </a:xfrm>
          <a:prstGeom prst="rect">
            <a:avLst/>
          </a:prstGeom>
          <a:solidFill>
            <a:srgbClr val="B1202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45"/>
          <p:cNvSpPr txBox="1"/>
          <p:nvPr>
            <p:ph type="title"/>
          </p:nvPr>
        </p:nvSpPr>
        <p:spPr>
          <a:xfrm>
            <a:off x="129425" y="252350"/>
            <a:ext cx="88872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</a:rPr>
              <a:t>High Quality Teacher Ecosystem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271" name="Google Shape;1271;p145"/>
          <p:cNvSpPr/>
          <p:nvPr/>
        </p:nvSpPr>
        <p:spPr>
          <a:xfrm>
            <a:off x="1087975" y="4000200"/>
            <a:ext cx="3513000" cy="102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2" name="Google Shape;1272;p145"/>
          <p:cNvSpPr/>
          <p:nvPr/>
        </p:nvSpPr>
        <p:spPr>
          <a:xfrm>
            <a:off x="2400200" y="1953050"/>
            <a:ext cx="1735800" cy="151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3" name="Google Shape;1273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07" y="939750"/>
            <a:ext cx="8286120" cy="41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274" name="Google Shape;1274;p145"/>
          <p:cNvSpPr txBox="1"/>
          <p:nvPr/>
        </p:nvSpPr>
        <p:spPr>
          <a:xfrm>
            <a:off x="0" y="4831350"/>
            <a:ext cx="39714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11111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Adapted from </a:t>
            </a:r>
            <a:r>
              <a:rPr i="1" lang="en" sz="1000" u="sng">
                <a:solidFill>
                  <a:srgbClr val="B31D2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Education Resource Strategies</a:t>
            </a:r>
            <a:endParaRPr sz="19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8"/>
          <p:cNvSpPr txBox="1"/>
          <p:nvPr>
            <p:ph type="title"/>
          </p:nvPr>
        </p:nvSpPr>
        <p:spPr>
          <a:xfrm>
            <a:off x="203700" y="299675"/>
            <a:ext cx="8736600" cy="1062300"/>
          </a:xfrm>
          <a:prstGeom prst="rect">
            <a:avLst/>
          </a:prstGeom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 PREP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Technical</a:t>
            </a:r>
            <a:r>
              <a:rPr b="0" lang="en"/>
              <a:t> Assistance</a:t>
            </a:r>
            <a:endParaRPr b="0"/>
          </a:p>
        </p:txBody>
      </p:sp>
      <p:sp>
        <p:nvSpPr>
          <p:cNvPr id="902" name="Google Shape;902;p128"/>
          <p:cNvSpPr txBox="1"/>
          <p:nvPr/>
        </p:nvSpPr>
        <p:spPr>
          <a:xfrm>
            <a:off x="3235725" y="388925"/>
            <a:ext cx="18051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128"/>
          <p:cNvSpPr txBox="1"/>
          <p:nvPr/>
        </p:nvSpPr>
        <p:spPr>
          <a:xfrm>
            <a:off x="3407825" y="2748925"/>
            <a:ext cx="21138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Residency Strategic Staffing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Districts &amp; Education Preparation Programs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4" name="Google Shape;904;p128"/>
          <p:cNvSpPr/>
          <p:nvPr/>
        </p:nvSpPr>
        <p:spPr>
          <a:xfrm>
            <a:off x="5480250" y="2949475"/>
            <a:ext cx="1113900" cy="66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5" name="Google Shape;905;p128"/>
          <p:cNvSpPr txBox="1"/>
          <p:nvPr/>
        </p:nvSpPr>
        <p:spPr>
          <a:xfrm>
            <a:off x="172150" y="2802325"/>
            <a:ext cx="22734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Residency Transformation </a:t>
            </a: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Education Preparation Programs in partnership with Districts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6" name="Google Shape;906;p128"/>
          <p:cNvSpPr/>
          <p:nvPr/>
        </p:nvSpPr>
        <p:spPr>
          <a:xfrm>
            <a:off x="2389175" y="2949475"/>
            <a:ext cx="1113900" cy="66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7" name="Google Shape;907;p128"/>
          <p:cNvSpPr txBox="1"/>
          <p:nvPr/>
        </p:nvSpPr>
        <p:spPr>
          <a:xfrm>
            <a:off x="6665875" y="2695525"/>
            <a:ext cx="23256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Pipeline to Leadership</a:t>
            </a: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Strategic Staffing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Districts in partnership with Education Preparation Programs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8" name="Google Shape;908;p128"/>
          <p:cNvSpPr/>
          <p:nvPr/>
        </p:nvSpPr>
        <p:spPr>
          <a:xfrm>
            <a:off x="251950" y="2330300"/>
            <a:ext cx="2113800" cy="2139900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46"/>
          <p:cNvSpPr txBox="1"/>
          <p:nvPr>
            <p:ph type="ctrTitle"/>
          </p:nvPr>
        </p:nvSpPr>
        <p:spPr>
          <a:xfrm>
            <a:off x="311700" y="4242250"/>
            <a:ext cx="8520600" cy="61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https://www.usprepnationalcenter.com/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29"/>
          <p:cNvSpPr/>
          <p:nvPr/>
        </p:nvSpPr>
        <p:spPr>
          <a:xfrm>
            <a:off x="466725" y="190500"/>
            <a:ext cx="8546400" cy="650100"/>
          </a:xfrm>
          <a:prstGeom prst="rect">
            <a:avLst/>
          </a:prstGeom>
          <a:solidFill>
            <a:srgbClr val="AE1D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129"/>
          <p:cNvSpPr txBox="1"/>
          <p:nvPr>
            <p:ph type="title"/>
          </p:nvPr>
        </p:nvSpPr>
        <p:spPr>
          <a:xfrm>
            <a:off x="544475" y="254250"/>
            <a:ext cx="84219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Residency </a:t>
            </a:r>
            <a:r>
              <a:rPr lang="en" sz="1600">
                <a:solidFill>
                  <a:schemeClr val="lt1"/>
                </a:solidFill>
              </a:rPr>
              <a:t>Transformation</a:t>
            </a:r>
            <a:r>
              <a:rPr lang="en" sz="1600">
                <a:solidFill>
                  <a:schemeClr val="lt1"/>
                </a:solidFill>
              </a:rPr>
              <a:t> </a:t>
            </a:r>
            <a:r>
              <a:rPr lang="en" sz="1600">
                <a:solidFill>
                  <a:schemeClr val="lt1"/>
                </a:solidFill>
              </a:rPr>
              <a:t>Components </a:t>
            </a:r>
            <a:endParaRPr sz="3400">
              <a:solidFill>
                <a:schemeClr val="lt1"/>
              </a:solidFill>
            </a:endParaRPr>
          </a:p>
        </p:txBody>
      </p:sp>
      <p:grpSp>
        <p:nvGrpSpPr>
          <p:cNvPr id="916" name="Google Shape;916;p129"/>
          <p:cNvGrpSpPr/>
          <p:nvPr/>
        </p:nvGrpSpPr>
        <p:grpSpPr>
          <a:xfrm>
            <a:off x="1279256" y="922847"/>
            <a:ext cx="3542700" cy="4083994"/>
            <a:chOff x="1279256" y="922847"/>
            <a:chExt cx="3542700" cy="4083994"/>
          </a:xfrm>
        </p:grpSpPr>
        <p:sp>
          <p:nvSpPr>
            <p:cNvPr id="917" name="Google Shape;917;p129"/>
            <p:cNvSpPr/>
            <p:nvPr/>
          </p:nvSpPr>
          <p:spPr>
            <a:xfrm>
              <a:off x="1279256" y="4529550"/>
              <a:ext cx="3542700" cy="461700"/>
            </a:xfrm>
            <a:prstGeom prst="roundRect">
              <a:avLst>
                <a:gd fmla="val 16667" name="adj"/>
              </a:avLst>
            </a:prstGeom>
            <a:solidFill>
              <a:srgbClr val="B21F28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18" name="Google Shape;918;p129"/>
            <p:cNvPicPr preferRelativeResize="0"/>
            <p:nvPr/>
          </p:nvPicPr>
          <p:blipFill rotWithShape="1">
            <a:blip r:embed="rId3">
              <a:alphaModFix/>
            </a:blip>
            <a:srcRect b="0" l="258" r="268" t="0"/>
            <a:stretch/>
          </p:blipFill>
          <p:spPr>
            <a:xfrm>
              <a:off x="1279275" y="922847"/>
              <a:ext cx="3542589" cy="3561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9" name="Google Shape;919;p129"/>
            <p:cNvSpPr txBox="1"/>
            <p:nvPr/>
          </p:nvSpPr>
          <p:spPr>
            <a:xfrm>
              <a:off x="1279256" y="4529541"/>
              <a:ext cx="35427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14 Components of a High-Quality Educator Preparation Program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20" name="Google Shape;920;p129"/>
          <p:cNvSpPr txBox="1"/>
          <p:nvPr/>
        </p:nvSpPr>
        <p:spPr>
          <a:xfrm>
            <a:off x="4946325" y="922850"/>
            <a:ext cx="4066800" cy="3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09550" lvl="0" marL="25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Year Long Student Teaching Experience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Performance Gates and Growth Plans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Data-Driven Student Teaching Course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POP Cycle and High-Quality Feedback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Co-Teaching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DEI &amp; Social Justice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Rubric Calibration and Norming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Data Discussions and Data Use Practices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Site Coordinator Role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Practice-Based Coursework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Quarterly Governance Meetings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Mentor Recruitment and Selection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Mentor Training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9550" lvl="0" marL="25400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5486"/>
              </a:buClr>
              <a:buSzPts val="1300"/>
              <a:buFont typeface="Montserrat"/>
              <a:buAutoNum type="arabicPeriod"/>
            </a:pPr>
            <a:r>
              <a:rPr b="1" lang="en" sz="1300">
                <a:solidFill>
                  <a:srgbClr val="005486"/>
                </a:solidFill>
                <a:latin typeface="Montserrat"/>
                <a:ea typeface="Montserrat"/>
                <a:cs typeface="Montserrat"/>
                <a:sym typeface="Montserrat"/>
              </a:rPr>
              <a:t>Mutually Beneficial Partnerships</a:t>
            </a:r>
            <a:endParaRPr b="1" sz="1300">
              <a:solidFill>
                <a:srgbClr val="00548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1" name="Google Shape;921;p129"/>
          <p:cNvSpPr txBox="1"/>
          <p:nvPr/>
        </p:nvSpPr>
        <p:spPr>
          <a:xfrm>
            <a:off x="6884381" y="2640994"/>
            <a:ext cx="569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2" name="Google Shape;922;p129"/>
          <p:cNvSpPr/>
          <p:nvPr/>
        </p:nvSpPr>
        <p:spPr>
          <a:xfrm>
            <a:off x="2995675" y="840600"/>
            <a:ext cx="977100" cy="1041600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3" name="Google Shape;923;p129"/>
          <p:cNvSpPr/>
          <p:nvPr/>
        </p:nvSpPr>
        <p:spPr>
          <a:xfrm>
            <a:off x="2081275" y="3507600"/>
            <a:ext cx="1828800" cy="1041600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4" name="Google Shape;924;p129"/>
          <p:cNvSpPr/>
          <p:nvPr/>
        </p:nvSpPr>
        <p:spPr>
          <a:xfrm>
            <a:off x="3071875" y="1678800"/>
            <a:ext cx="977100" cy="1041600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5" name="Google Shape;925;p129"/>
          <p:cNvSpPr/>
          <p:nvPr/>
        </p:nvSpPr>
        <p:spPr>
          <a:xfrm>
            <a:off x="3910075" y="3507600"/>
            <a:ext cx="977100" cy="1041600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30"/>
          <p:cNvSpPr txBox="1"/>
          <p:nvPr>
            <p:ph idx="4294967295" type="title"/>
          </p:nvPr>
        </p:nvSpPr>
        <p:spPr>
          <a:xfrm>
            <a:off x="175300" y="395500"/>
            <a:ext cx="71307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700">
                <a:solidFill>
                  <a:schemeClr val="lt1"/>
                </a:solidFill>
              </a:rPr>
              <a:t>Why are residencies important?</a:t>
            </a:r>
            <a:endParaRPr sz="2500">
              <a:solidFill>
                <a:schemeClr val="lt1"/>
              </a:solidFill>
            </a:endParaRPr>
          </a:p>
        </p:txBody>
      </p:sp>
      <p:grpSp>
        <p:nvGrpSpPr>
          <p:cNvPr id="931" name="Google Shape;931;p130"/>
          <p:cNvGrpSpPr/>
          <p:nvPr/>
        </p:nvGrpSpPr>
        <p:grpSpPr>
          <a:xfrm>
            <a:off x="891500" y="3923975"/>
            <a:ext cx="7069925" cy="628200"/>
            <a:chOff x="891500" y="3847775"/>
            <a:chExt cx="7069925" cy="628200"/>
          </a:xfrm>
        </p:grpSpPr>
        <p:sp>
          <p:nvSpPr>
            <p:cNvPr id="932" name="Google Shape;932;p130"/>
            <p:cNvSpPr/>
            <p:nvPr/>
          </p:nvSpPr>
          <p:spPr>
            <a:xfrm>
              <a:off x="1171225" y="3922325"/>
              <a:ext cx="6790200" cy="479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30"/>
            <p:cNvSpPr txBox="1"/>
            <p:nvPr/>
          </p:nvSpPr>
          <p:spPr>
            <a:xfrm>
              <a:off x="1586775" y="3961775"/>
              <a:ext cx="6318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Residency-prepared teachers remain in the profession.</a:t>
              </a:r>
              <a:r>
                <a:rPr lang="en" sz="16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1" baseline="30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4" name="Google Shape;934;p130"/>
            <p:cNvSpPr/>
            <p:nvPr/>
          </p:nvSpPr>
          <p:spPr>
            <a:xfrm>
              <a:off x="891500" y="3847775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35" name="Google Shape;935;p1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09850" y="3939988"/>
              <a:ext cx="391500" cy="4437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6" name="Google Shape;936;p130"/>
          <p:cNvGrpSpPr/>
          <p:nvPr/>
        </p:nvGrpSpPr>
        <p:grpSpPr>
          <a:xfrm>
            <a:off x="901100" y="2937325"/>
            <a:ext cx="7060400" cy="681750"/>
            <a:chOff x="901100" y="3089725"/>
            <a:chExt cx="7060400" cy="681750"/>
          </a:xfrm>
        </p:grpSpPr>
        <p:sp>
          <p:nvSpPr>
            <p:cNvPr id="937" name="Google Shape;937;p130"/>
            <p:cNvSpPr/>
            <p:nvPr/>
          </p:nvSpPr>
          <p:spPr>
            <a:xfrm>
              <a:off x="1171250" y="3164275"/>
              <a:ext cx="6790200" cy="607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30"/>
            <p:cNvSpPr txBox="1"/>
            <p:nvPr/>
          </p:nvSpPr>
          <p:spPr>
            <a:xfrm>
              <a:off x="1586800" y="3127525"/>
              <a:ext cx="6374700" cy="6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Intentionally designed residencies ensure districts have strong, qualified candidates for their high -needs positions and hard to staff schools.</a:t>
              </a:r>
              <a:r>
                <a:rPr lang="en" sz="16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1"/>
            </a:p>
          </p:txBody>
        </p:sp>
        <p:sp>
          <p:nvSpPr>
            <p:cNvPr id="939" name="Google Shape;939;p130"/>
            <p:cNvSpPr/>
            <p:nvPr/>
          </p:nvSpPr>
          <p:spPr>
            <a:xfrm>
              <a:off x="901100" y="3089725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40" name="Google Shape;940;p1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75725" y="3228050"/>
              <a:ext cx="478975" cy="443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1" name="Google Shape;941;p130"/>
          <p:cNvGrpSpPr/>
          <p:nvPr/>
        </p:nvGrpSpPr>
        <p:grpSpPr>
          <a:xfrm>
            <a:off x="891500" y="1044218"/>
            <a:ext cx="7128250" cy="632504"/>
            <a:chOff x="891500" y="1120375"/>
            <a:chExt cx="7128250" cy="732150"/>
          </a:xfrm>
        </p:grpSpPr>
        <p:sp>
          <p:nvSpPr>
            <p:cNvPr id="942" name="Google Shape;942;p130"/>
            <p:cNvSpPr/>
            <p:nvPr/>
          </p:nvSpPr>
          <p:spPr>
            <a:xfrm>
              <a:off x="1171300" y="1179775"/>
              <a:ext cx="6790200" cy="6678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30"/>
            <p:cNvSpPr/>
            <p:nvPr/>
          </p:nvSpPr>
          <p:spPr>
            <a:xfrm>
              <a:off x="891500" y="1120375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30"/>
            <p:cNvSpPr txBox="1"/>
            <p:nvPr/>
          </p:nvSpPr>
          <p:spPr>
            <a:xfrm>
              <a:off x="1586850" y="1219225"/>
              <a:ext cx="6432900" cy="63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Provide</a:t>
              </a:r>
              <a:r>
                <a:rPr lang="en" sz="11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1" lang="en" sz="11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sustained practice</a:t>
              </a:r>
              <a:r>
                <a:rPr lang="en" sz="11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in a safe environment that is contextualized and deliberate with frequent self-reflective processes that reference others’ expert knowledge.</a:t>
              </a:r>
              <a:endParaRPr b="1" baseline="30000" sz="900"/>
            </a:p>
          </p:txBody>
        </p:sp>
      </p:grpSp>
      <p:grpSp>
        <p:nvGrpSpPr>
          <p:cNvPr id="945" name="Google Shape;945;p130"/>
          <p:cNvGrpSpPr/>
          <p:nvPr/>
        </p:nvGrpSpPr>
        <p:grpSpPr>
          <a:xfrm>
            <a:off x="894700" y="2030813"/>
            <a:ext cx="7066803" cy="628200"/>
            <a:chOff x="894700" y="1802213"/>
            <a:chExt cx="7066803" cy="628200"/>
          </a:xfrm>
        </p:grpSpPr>
        <p:sp>
          <p:nvSpPr>
            <p:cNvPr id="946" name="Google Shape;946;p130"/>
            <p:cNvSpPr/>
            <p:nvPr/>
          </p:nvSpPr>
          <p:spPr>
            <a:xfrm>
              <a:off x="1171303" y="1876775"/>
              <a:ext cx="6790200" cy="479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30"/>
            <p:cNvSpPr/>
            <p:nvPr/>
          </p:nvSpPr>
          <p:spPr>
            <a:xfrm>
              <a:off x="894700" y="1802213"/>
              <a:ext cx="628200" cy="62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48" name="Google Shape;948;p1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31775" y="1915663"/>
              <a:ext cx="366857" cy="443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9" name="Google Shape;949;p130"/>
            <p:cNvSpPr txBox="1"/>
            <p:nvPr/>
          </p:nvSpPr>
          <p:spPr>
            <a:xfrm>
              <a:off x="1576400" y="1916225"/>
              <a:ext cx="6336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Quality residencies diminish the first-year learning curve novice teachers experience.</a:t>
              </a:r>
              <a:endParaRPr b="1"/>
            </a:p>
          </p:txBody>
        </p:sp>
      </p:grpSp>
      <p:sp>
        <p:nvSpPr>
          <p:cNvPr id="950" name="Google Shape;950;p130"/>
          <p:cNvSpPr txBox="1"/>
          <p:nvPr/>
        </p:nvSpPr>
        <p:spPr>
          <a:xfrm>
            <a:off x="2123800" y="4639425"/>
            <a:ext cx="692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Montserrat"/>
                <a:ea typeface="Montserrat"/>
                <a:cs typeface="Montserrat"/>
                <a:sym typeface="Montserrat"/>
              </a:rPr>
              <a:t>Bank Street College of Education. (2017, </a:t>
            </a:r>
            <a:r>
              <a:rPr lang="en" sz="600"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r>
              <a:rPr lang="en" sz="600">
                <a:latin typeface="Montserrat"/>
                <a:ea typeface="Montserrat"/>
                <a:cs typeface="Montserrat"/>
                <a:sym typeface="Montserrat"/>
              </a:rPr>
              <a:t>). Clearing the Path: Redesigning Teacher </a:t>
            </a:r>
            <a:r>
              <a:rPr lang="en" sz="600">
                <a:latin typeface="Montserrat"/>
                <a:ea typeface="Montserrat"/>
                <a:cs typeface="Montserrat"/>
                <a:sym typeface="Montserrat"/>
              </a:rPr>
              <a:t>Preparation</a:t>
            </a:r>
            <a:r>
              <a:rPr lang="en" sz="600">
                <a:latin typeface="Montserrat"/>
                <a:ea typeface="Montserrat"/>
                <a:cs typeface="Montserrat"/>
                <a:sym typeface="Montserrat"/>
              </a:rPr>
              <a:t> for the Public Good. </a:t>
            </a:r>
            <a:endParaRPr sz="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1" name="Google Shape;951;p130"/>
          <p:cNvSpPr/>
          <p:nvPr/>
        </p:nvSpPr>
        <p:spPr>
          <a:xfrm>
            <a:off x="891500" y="1044175"/>
            <a:ext cx="628200" cy="628200"/>
          </a:xfrm>
          <a:prstGeom prst="ellipse">
            <a:avLst/>
          </a:prstGeom>
          <a:solidFill>
            <a:srgbClr val="B120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2" name="Google Shape;952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3050" y="1175343"/>
            <a:ext cx="391500" cy="376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31"/>
          <p:cNvPicPr preferRelativeResize="0"/>
          <p:nvPr/>
        </p:nvPicPr>
        <p:blipFill rotWithShape="1">
          <a:blip r:embed="rId3">
            <a:alphaModFix/>
          </a:blip>
          <a:srcRect b="-4318" l="0" r="0" t="0"/>
          <a:stretch/>
        </p:blipFill>
        <p:spPr>
          <a:xfrm>
            <a:off x="885325" y="572475"/>
            <a:ext cx="7060528" cy="454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575" y="-100536"/>
            <a:ext cx="9143998" cy="612321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31"/>
          <p:cNvSpPr txBox="1"/>
          <p:nvPr/>
        </p:nvSpPr>
        <p:spPr>
          <a:xfrm>
            <a:off x="161575" y="960475"/>
            <a:ext cx="1095000" cy="25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60" name="Google Shape;960;p131"/>
          <p:cNvSpPr/>
          <p:nvPr/>
        </p:nvSpPr>
        <p:spPr>
          <a:xfrm>
            <a:off x="1337500" y="4892150"/>
            <a:ext cx="3069900" cy="2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131"/>
          <p:cNvSpPr txBox="1"/>
          <p:nvPr/>
        </p:nvSpPr>
        <p:spPr>
          <a:xfrm>
            <a:off x="273925" y="918775"/>
            <a:ext cx="18852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Portland State University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2" name="Google Shape;962;p131"/>
          <p:cNvSpPr txBox="1"/>
          <p:nvPr/>
        </p:nvSpPr>
        <p:spPr>
          <a:xfrm>
            <a:off x="55975" y="2316313"/>
            <a:ext cx="2064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Touro University California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3" name="Google Shape;963;p131"/>
          <p:cNvSpPr txBox="1"/>
          <p:nvPr/>
        </p:nvSpPr>
        <p:spPr>
          <a:xfrm>
            <a:off x="55975" y="1959688"/>
            <a:ext cx="1938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the Pacific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4" name="Google Shape;964;p131"/>
          <p:cNvSpPr txBox="1"/>
          <p:nvPr/>
        </p:nvSpPr>
        <p:spPr>
          <a:xfrm>
            <a:off x="217650" y="3250825"/>
            <a:ext cx="2109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San Diego State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5" name="Google Shape;965;p131"/>
          <p:cNvSpPr txBox="1"/>
          <p:nvPr/>
        </p:nvSpPr>
        <p:spPr>
          <a:xfrm>
            <a:off x="7263200" y="1493050"/>
            <a:ext cx="14961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Brooklyn College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Lehman College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Touro College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6" name="Google Shape;966;p131"/>
          <p:cNvSpPr txBox="1"/>
          <p:nvPr/>
        </p:nvSpPr>
        <p:spPr>
          <a:xfrm>
            <a:off x="2563250" y="3939763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Texas-San Antonio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7" name="Google Shape;967;p131"/>
          <p:cNvSpPr txBox="1"/>
          <p:nvPr/>
        </p:nvSpPr>
        <p:spPr>
          <a:xfrm>
            <a:off x="2605925" y="3292475"/>
            <a:ext cx="13092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Tech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8" name="Google Shape;968;p131"/>
          <p:cNvSpPr txBox="1"/>
          <p:nvPr/>
        </p:nvSpPr>
        <p:spPr>
          <a:xfrm>
            <a:off x="4866125" y="4175000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Houston-Downtown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Houston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Sam Houston State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69" name="Google Shape;969;p131"/>
          <p:cNvSpPr txBox="1"/>
          <p:nvPr/>
        </p:nvSpPr>
        <p:spPr>
          <a:xfrm>
            <a:off x="5345450" y="3527875"/>
            <a:ext cx="26004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Jackson State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70" name="Google Shape;970;p131"/>
          <p:cNvSpPr txBox="1"/>
          <p:nvPr/>
        </p:nvSpPr>
        <p:spPr>
          <a:xfrm>
            <a:off x="5313625" y="3801150"/>
            <a:ext cx="26004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Southeastern Louisiana University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71" name="Google Shape;971;p131"/>
          <p:cNvSpPr txBox="1"/>
          <p:nvPr/>
        </p:nvSpPr>
        <p:spPr>
          <a:xfrm>
            <a:off x="4942325" y="3982325"/>
            <a:ext cx="2064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McNeese State University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72" name="Google Shape;972;p131"/>
          <p:cNvSpPr txBox="1"/>
          <p:nvPr/>
        </p:nvSpPr>
        <p:spPr>
          <a:xfrm>
            <a:off x="3740200" y="3222775"/>
            <a:ext cx="2064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A&amp;M-Commerce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73" name="Google Shape;973;p131"/>
          <p:cNvSpPr txBox="1"/>
          <p:nvPr/>
        </p:nvSpPr>
        <p:spPr>
          <a:xfrm>
            <a:off x="2827575" y="3465900"/>
            <a:ext cx="12054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UT-Permian Basin</a:t>
            </a:r>
            <a:endParaRPr sz="1200"/>
          </a:p>
        </p:txBody>
      </p:sp>
      <p:sp>
        <p:nvSpPr>
          <p:cNvPr id="974" name="Google Shape;974;p131"/>
          <p:cNvSpPr txBox="1"/>
          <p:nvPr/>
        </p:nvSpPr>
        <p:spPr>
          <a:xfrm>
            <a:off x="3372950" y="3718988"/>
            <a:ext cx="15420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State University</a:t>
            </a:r>
            <a:endParaRPr sz="1200"/>
          </a:p>
        </p:txBody>
      </p:sp>
      <p:sp>
        <p:nvSpPr>
          <p:cNvPr id="975" name="Google Shape;975;p131"/>
          <p:cNvSpPr txBox="1"/>
          <p:nvPr/>
        </p:nvSpPr>
        <p:spPr>
          <a:xfrm>
            <a:off x="4136775" y="3527875"/>
            <a:ext cx="18324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Tarleton State University</a:t>
            </a:r>
            <a:endParaRPr sz="1200"/>
          </a:p>
        </p:txBody>
      </p:sp>
      <p:sp>
        <p:nvSpPr>
          <p:cNvPr id="976" name="Google Shape;976;p131"/>
          <p:cNvSpPr txBox="1"/>
          <p:nvPr/>
        </p:nvSpPr>
        <p:spPr>
          <a:xfrm>
            <a:off x="660300" y="2909963"/>
            <a:ext cx="2064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CSU-San Marcos</a:t>
            </a:r>
            <a:endParaRPr sz="8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77" name="Google Shape;977;p131"/>
          <p:cNvSpPr txBox="1"/>
          <p:nvPr/>
        </p:nvSpPr>
        <p:spPr>
          <a:xfrm>
            <a:off x="4698500" y="3037263"/>
            <a:ext cx="2623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Arkansas at Pine Bluff</a:t>
            </a:r>
            <a:endParaRPr sz="1000">
              <a:solidFill>
                <a:schemeClr val="dk2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78" name="Google Shape;978;p131"/>
          <p:cNvSpPr/>
          <p:nvPr/>
        </p:nvSpPr>
        <p:spPr>
          <a:xfrm>
            <a:off x="959175" y="3712725"/>
            <a:ext cx="1205400" cy="7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79" name="Google Shape;979;p131"/>
          <p:cNvSpPr txBox="1"/>
          <p:nvPr/>
        </p:nvSpPr>
        <p:spPr>
          <a:xfrm>
            <a:off x="1994875" y="3740575"/>
            <a:ext cx="21099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548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Texas-El Paso</a:t>
            </a:r>
            <a:endParaRPr sz="800">
              <a:solidFill>
                <a:srgbClr val="005486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980" name="Google Shape;98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00" y="3902400"/>
            <a:ext cx="1558042" cy="1002700"/>
          </a:xfrm>
          <a:prstGeom prst="rect">
            <a:avLst/>
          </a:prstGeom>
          <a:noFill/>
          <a:ln cap="flat" cmpd="sng" w="28575">
            <a:solidFill>
              <a:srgbClr val="00548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81" name="Google Shape;981;p131"/>
          <p:cNvCxnSpPr/>
          <p:nvPr/>
        </p:nvCxnSpPr>
        <p:spPr>
          <a:xfrm>
            <a:off x="4776800" y="4081350"/>
            <a:ext cx="168300" cy="16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2" name="Google Shape;982;p131"/>
          <p:cNvSpPr txBox="1"/>
          <p:nvPr/>
        </p:nvSpPr>
        <p:spPr>
          <a:xfrm>
            <a:off x="2918050" y="4188663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University of Houston - Victoria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83" name="Google Shape;983;p131"/>
          <p:cNvSpPr txBox="1"/>
          <p:nvPr/>
        </p:nvSpPr>
        <p:spPr>
          <a:xfrm>
            <a:off x="2538675" y="4316350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A&amp;M University - Corpus Christi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84" name="Google Shape;984;p131"/>
          <p:cNvSpPr txBox="1"/>
          <p:nvPr/>
        </p:nvSpPr>
        <p:spPr>
          <a:xfrm>
            <a:off x="4190100" y="4565025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Prairie View A&amp;M University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985" name="Google Shape;985;p131"/>
          <p:cNvSpPr txBox="1"/>
          <p:nvPr/>
        </p:nvSpPr>
        <p:spPr>
          <a:xfrm>
            <a:off x="4798925" y="3334288"/>
            <a:ext cx="2351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21F2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Texas A&amp;M University - Texarkana</a:t>
            </a:r>
            <a:endParaRPr sz="800">
              <a:solidFill>
                <a:srgbClr val="B21F28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cxnSp>
        <p:nvCxnSpPr>
          <p:cNvPr id="986" name="Google Shape;986;p131"/>
          <p:cNvCxnSpPr/>
          <p:nvPr/>
        </p:nvCxnSpPr>
        <p:spPr>
          <a:xfrm flipH="1">
            <a:off x="4650050" y="4199725"/>
            <a:ext cx="84000" cy="465600"/>
          </a:xfrm>
          <a:prstGeom prst="straightConnector1">
            <a:avLst/>
          </a:prstGeom>
          <a:noFill/>
          <a:ln cap="flat" cmpd="sng" w="9525">
            <a:solidFill>
              <a:srgbClr val="B21F2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32"/>
          <p:cNvSpPr txBox="1"/>
          <p:nvPr>
            <p:ph type="title"/>
          </p:nvPr>
        </p:nvSpPr>
        <p:spPr>
          <a:xfrm>
            <a:off x="203700" y="299675"/>
            <a:ext cx="8736600" cy="1062300"/>
          </a:xfrm>
          <a:prstGeom prst="rect">
            <a:avLst/>
          </a:prstGeom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 PREP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Technical Assistance</a:t>
            </a:r>
            <a:endParaRPr b="0"/>
          </a:p>
        </p:txBody>
      </p:sp>
      <p:sp>
        <p:nvSpPr>
          <p:cNvPr id="992" name="Google Shape;992;p132"/>
          <p:cNvSpPr txBox="1"/>
          <p:nvPr/>
        </p:nvSpPr>
        <p:spPr>
          <a:xfrm>
            <a:off x="3235725" y="388925"/>
            <a:ext cx="18051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132"/>
          <p:cNvSpPr txBox="1"/>
          <p:nvPr/>
        </p:nvSpPr>
        <p:spPr>
          <a:xfrm>
            <a:off x="3407825" y="2748925"/>
            <a:ext cx="21138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Residency Strategic Staffing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Districts &amp; Education Preparation Programs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4" name="Google Shape;994;p132"/>
          <p:cNvSpPr/>
          <p:nvPr/>
        </p:nvSpPr>
        <p:spPr>
          <a:xfrm>
            <a:off x="5480250" y="2949475"/>
            <a:ext cx="1113900" cy="66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5" name="Google Shape;995;p132"/>
          <p:cNvSpPr txBox="1"/>
          <p:nvPr/>
        </p:nvSpPr>
        <p:spPr>
          <a:xfrm>
            <a:off x="172150" y="2802325"/>
            <a:ext cx="22734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Residency Transformation </a:t>
            </a: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Education Preparation Programs in partnership with Districts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6" name="Google Shape;996;p132"/>
          <p:cNvSpPr/>
          <p:nvPr/>
        </p:nvSpPr>
        <p:spPr>
          <a:xfrm>
            <a:off x="2389175" y="2949475"/>
            <a:ext cx="1113900" cy="66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7" name="Google Shape;997;p132"/>
          <p:cNvSpPr txBox="1"/>
          <p:nvPr/>
        </p:nvSpPr>
        <p:spPr>
          <a:xfrm>
            <a:off x="6665875" y="2695525"/>
            <a:ext cx="23256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Pipeline to Leadership Strategic Staffing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Districts in partnership with Education Preparation Programs</a:t>
            </a:r>
            <a:endParaRPr b="1"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8" name="Google Shape;998;p132"/>
          <p:cNvSpPr/>
          <p:nvPr/>
        </p:nvSpPr>
        <p:spPr>
          <a:xfrm>
            <a:off x="3376150" y="2330300"/>
            <a:ext cx="2113800" cy="2139900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500" y="793825"/>
            <a:ext cx="6780025" cy="3603174"/>
          </a:xfrm>
          <a:prstGeom prst="rect">
            <a:avLst/>
          </a:prstGeom>
          <a:noFill/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5" name="Google Shape;1005;p133"/>
          <p:cNvSpPr txBox="1"/>
          <p:nvPr>
            <p:ph idx="4294967295" type="title"/>
          </p:nvPr>
        </p:nvSpPr>
        <p:spPr>
          <a:xfrm>
            <a:off x="400729" y="86200"/>
            <a:ext cx="85611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Research from the Field: Start with Sustainability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06" name="Google Shape;1006;p133"/>
          <p:cNvSpPr txBox="1"/>
          <p:nvPr/>
        </p:nvSpPr>
        <p:spPr>
          <a:xfrm>
            <a:off x="-1964375" y="1857900"/>
            <a:ext cx="685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133"/>
          <p:cNvSpPr txBox="1"/>
          <p:nvPr/>
        </p:nvSpPr>
        <p:spPr>
          <a:xfrm>
            <a:off x="4893625" y="4397000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highlight>
                  <a:srgbClr val="817979"/>
                </a:highlight>
              </a:rPr>
              <a:t>Copyright: </a:t>
            </a:r>
            <a:r>
              <a:rPr i="1" lang="en" sz="900">
                <a:solidFill>
                  <a:schemeClr val="lt1"/>
                </a:solidFill>
                <a:highlight>
                  <a:srgbClr val="817979"/>
                </a:highlight>
              </a:rPr>
              <a:t>“Residency Revolution: Funding High Quality Teacher Preparation” </a:t>
            </a:r>
            <a:r>
              <a:rPr lang="en" sz="900">
                <a:solidFill>
                  <a:schemeClr val="lt1"/>
                </a:solidFill>
                <a:highlight>
                  <a:srgbClr val="817979"/>
                </a:highlight>
              </a:rPr>
              <a:t>Bank Street: Prepared to Teach and WestEd, May 2021. </a:t>
            </a:r>
            <a:endParaRPr sz="900">
              <a:solidFill>
                <a:schemeClr val="lt1"/>
              </a:solidFill>
              <a:highlight>
                <a:srgbClr val="81797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rgbClr val="817979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34"/>
          <p:cNvSpPr txBox="1"/>
          <p:nvPr>
            <p:ph idx="4294967295" type="title"/>
          </p:nvPr>
        </p:nvSpPr>
        <p:spPr>
          <a:xfrm>
            <a:off x="175300" y="395500"/>
            <a:ext cx="6907500" cy="522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The Challenge of </a:t>
            </a:r>
            <a:r>
              <a:rPr lang="en" sz="3100">
                <a:solidFill>
                  <a:schemeClr val="lt1"/>
                </a:solidFill>
              </a:rPr>
              <a:t>Access</a:t>
            </a:r>
            <a:endParaRPr baseline="30000" sz="3100">
              <a:solidFill>
                <a:schemeClr val="lt1"/>
              </a:solidFill>
            </a:endParaRPr>
          </a:p>
        </p:txBody>
      </p:sp>
      <p:sp>
        <p:nvSpPr>
          <p:cNvPr id="1013" name="Google Shape;1013;p134"/>
          <p:cNvSpPr txBox="1"/>
          <p:nvPr/>
        </p:nvSpPr>
        <p:spPr>
          <a:xfrm>
            <a:off x="643350" y="1760550"/>
            <a:ext cx="4584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Many candidates are responsible for their own means of paying for living expenses while they learn to teach.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This economic reality explains why over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over 30% of aspiring teachers nationwide, matriculate through the growing ranks of quick-entry programs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that provide salaries and benefits while pursuing certification.</a:t>
            </a:r>
            <a:r>
              <a:rPr baseline="30000" lang="en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aseline="30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4" name="Google Shape;1014;p134"/>
          <p:cNvSpPr txBox="1"/>
          <p:nvPr/>
        </p:nvSpPr>
        <p:spPr>
          <a:xfrm>
            <a:off x="4268100" y="4632475"/>
            <a:ext cx="48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1United States Department of Education, “2016 Title II Reports, National Teacher Preparation Data,” October 2018, https://</a:t>
            </a:r>
            <a:r>
              <a:rPr lang="en" sz="900" u="sng">
                <a:solidFill>
                  <a:srgbClr val="0097A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</a:t>
            </a:r>
            <a:r>
              <a:rPr lang="en" sz="900">
                <a:solidFill>
                  <a:srgbClr val="4B4B4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/2HpJeJa</a:t>
            </a:r>
            <a:endParaRPr/>
          </a:p>
        </p:txBody>
      </p:sp>
      <p:pic>
        <p:nvPicPr>
          <p:cNvPr id="1015" name="Google Shape;1015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750" y="1905825"/>
            <a:ext cx="2823075" cy="24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134"/>
          <p:cNvSpPr txBox="1"/>
          <p:nvPr/>
        </p:nvSpPr>
        <p:spPr>
          <a:xfrm>
            <a:off x="1214175" y="1042825"/>
            <a:ext cx="690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What if residents could earn a wage while completing a high-quality residency?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35"/>
          <p:cNvSpPr/>
          <p:nvPr/>
        </p:nvSpPr>
        <p:spPr>
          <a:xfrm>
            <a:off x="1033925" y="920975"/>
            <a:ext cx="7280700" cy="304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135"/>
          <p:cNvSpPr txBox="1"/>
          <p:nvPr/>
        </p:nvSpPr>
        <p:spPr>
          <a:xfrm>
            <a:off x="1033925" y="1303275"/>
            <a:ext cx="70782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Strategic Staffing is a </a:t>
            </a: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2-year process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in which a </a:t>
            </a: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district and EPP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commit to designing and implementing a </a:t>
            </a: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paid year-long teacher residency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program that is </a:t>
            </a: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sustainably funded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by </a:t>
            </a: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reallocating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district resources to compensate teacher residents who take on </a:t>
            </a: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additional </a:t>
            </a: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responsibilities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in the district while completing a year-long teacher residency program.  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3" name="Google Shape;1023;p135"/>
          <p:cNvSpPr/>
          <p:nvPr/>
        </p:nvSpPr>
        <p:spPr>
          <a:xfrm>
            <a:off x="0" y="160100"/>
            <a:ext cx="9144000" cy="707100"/>
          </a:xfrm>
          <a:prstGeom prst="rect">
            <a:avLst/>
          </a:prstGeom>
          <a:solidFill>
            <a:srgbClr val="B1202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135"/>
          <p:cNvSpPr txBox="1"/>
          <p:nvPr>
            <p:ph idx="4294967295" type="title"/>
          </p:nvPr>
        </p:nvSpPr>
        <p:spPr>
          <a:xfrm>
            <a:off x="393175" y="296750"/>
            <a:ext cx="7478400" cy="5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</a:rPr>
              <a:t>What is Residency Strategic Staffing? </a:t>
            </a:r>
            <a:endParaRPr sz="2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S PREP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87"/>
      </a:accent1>
      <a:accent2>
        <a:srgbClr val="212121"/>
      </a:accent2>
      <a:accent3>
        <a:srgbClr val="78909C"/>
      </a:accent3>
      <a:accent4>
        <a:srgbClr val="B12028"/>
      </a:accent4>
      <a:accent5>
        <a:srgbClr val="0097A7"/>
      </a:accent5>
      <a:accent6>
        <a:srgbClr val="00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Office Theme">
  <a:themeElements>
    <a:clrScheme name="TEA New">
      <a:dk1>
        <a:srgbClr val="000000"/>
      </a:dk1>
      <a:lt1>
        <a:srgbClr val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4E2B1E8194F44B83F730817BC0079B" ma:contentTypeVersion="18" ma:contentTypeDescription="Create a new document." ma:contentTypeScope="" ma:versionID="bd7f2d27fa25e03595a490442462d760">
  <xsd:schema xmlns:xsd="http://www.w3.org/2001/XMLSchema" xmlns:xs="http://www.w3.org/2001/XMLSchema" xmlns:p="http://schemas.microsoft.com/office/2006/metadata/properties" xmlns:ns2="3522434c-75d6-4b06-abb5-b865110bf9f4" xmlns:ns3="7adf79b8-6387-4435-a987-f34a3642c7cb" targetNamespace="http://schemas.microsoft.com/office/2006/metadata/properties" ma:root="true" ma:fieldsID="576b05a083061e963730d19eb7f5f262" ns2:_="" ns3:_="">
    <xsd:import namespace="3522434c-75d6-4b06-abb5-b865110bf9f4"/>
    <xsd:import namespace="7adf79b8-6387-4435-a987-f34a3642c7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2434c-75d6-4b06-abb5-b865110bf9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047025d-dce2-419e-a2ad-de7b38da41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f79b8-6387-4435-a987-f34a3642c7c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00d1855-afb6-40aa-a869-50d60e811c82}" ma:internalName="TaxCatchAll" ma:showField="CatchAllData" ma:web="7adf79b8-6387-4435-a987-f34a3642c7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df79b8-6387-4435-a987-f34a3642c7cb" xsi:nil="true"/>
    <lcf76f155ced4ddcb4097134ff3c332f xmlns="3522434c-75d6-4b06-abb5-b865110bf9f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CE244E-954C-4EFE-87DF-5BDB58F41120}"/>
</file>

<file path=customXml/itemProps2.xml><?xml version="1.0" encoding="utf-8"?>
<ds:datastoreItem xmlns:ds="http://schemas.openxmlformats.org/officeDocument/2006/customXml" ds:itemID="{8B35A33C-D18B-4B68-A70C-F23171FEF138}"/>
</file>

<file path=customXml/itemProps3.xml><?xml version="1.0" encoding="utf-8"?>
<ds:datastoreItem xmlns:ds="http://schemas.openxmlformats.org/officeDocument/2006/customXml" ds:itemID="{DE3D6721-8333-4A7B-B525-BA4DA7361B90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0x0101005C4E2B1E8194F44B83F730817BC0079B</vt:lpwstr>
  </property>
</Properties>
</file>