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3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7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8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9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4" r:id="rId4"/>
  </p:sldMasterIdLst>
  <p:notesMasterIdLst>
    <p:notesMasterId r:id="rId43"/>
  </p:notesMasterIdLst>
  <p:sldIdLst>
    <p:sldId id="25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5" r:id="rId13"/>
    <p:sldId id="289" r:id="rId14"/>
    <p:sldId id="294" r:id="rId15"/>
    <p:sldId id="295" r:id="rId16"/>
    <p:sldId id="296" r:id="rId17"/>
    <p:sldId id="297" r:id="rId18"/>
    <p:sldId id="284" r:id="rId19"/>
    <p:sldId id="283" r:id="rId20"/>
    <p:sldId id="276" r:id="rId21"/>
    <p:sldId id="282" r:id="rId22"/>
    <p:sldId id="285" r:id="rId23"/>
    <p:sldId id="286" r:id="rId24"/>
    <p:sldId id="288" r:id="rId25"/>
    <p:sldId id="287" r:id="rId26"/>
    <p:sldId id="298" r:id="rId27"/>
    <p:sldId id="290" r:id="rId28"/>
    <p:sldId id="281" r:id="rId29"/>
    <p:sldId id="257" r:id="rId30"/>
    <p:sldId id="258" r:id="rId31"/>
    <p:sldId id="259" r:id="rId32"/>
    <p:sldId id="260" r:id="rId33"/>
    <p:sldId id="261" r:id="rId34"/>
    <p:sldId id="262" r:id="rId35"/>
    <p:sldId id="263" r:id="rId36"/>
    <p:sldId id="264" r:id="rId37"/>
    <p:sldId id="265" r:id="rId38"/>
    <p:sldId id="266" r:id="rId39"/>
    <p:sldId id="291" r:id="rId40"/>
    <p:sldId id="292" r:id="rId41"/>
    <p:sldId id="293" r:id="rId42"/>
  </p:sldIdLst>
  <p:sldSz cx="13004800" cy="975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86D2B0-AEDE-4F94-87F2-F5D4A87832E4}" v="159" dt="2020-06-11T21:45:10.699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F5F0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7CED4">
              <a:alpha val="2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5DC123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4576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384" autoAdjust="0"/>
  </p:normalViewPr>
  <p:slideViewPr>
    <p:cSldViewPr snapToGrid="0">
      <p:cViewPr varScale="1">
        <p:scale>
          <a:sx n="66" d="100"/>
          <a:sy n="66" d="100"/>
        </p:scale>
        <p:origin x="210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" userId="1c9cd5a1-72fc-475d-90c5-ff9ab1f01c39" providerId="ADAL" clId="{9986D2B0-AEDE-4F94-87F2-F5D4A87832E4}"/>
    <pc:docChg chg="undo custSel mod addSld delSld modSld sldOrd">
      <pc:chgData name="Mike" userId="1c9cd5a1-72fc-475d-90c5-ff9ab1f01c39" providerId="ADAL" clId="{9986D2B0-AEDE-4F94-87F2-F5D4A87832E4}" dt="2020-06-11T21:45:10.699" v="1754"/>
      <pc:docMkLst>
        <pc:docMk/>
      </pc:docMkLst>
      <pc:sldChg chg="modSp">
        <pc:chgData name="Mike" userId="1c9cd5a1-72fc-475d-90c5-ff9ab1f01c39" providerId="ADAL" clId="{9986D2B0-AEDE-4F94-87F2-F5D4A87832E4}" dt="2020-06-11T18:59:32.895" v="45" actId="20577"/>
        <pc:sldMkLst>
          <pc:docMk/>
          <pc:sldMk cId="0" sldId="256"/>
        </pc:sldMkLst>
        <pc:spChg chg="mod">
          <ac:chgData name="Mike" userId="1c9cd5a1-72fc-475d-90c5-ff9ab1f01c39" providerId="ADAL" clId="{9986D2B0-AEDE-4F94-87F2-F5D4A87832E4}" dt="2020-06-11T18:59:32.895" v="45" actId="20577"/>
          <ac:spMkLst>
            <pc:docMk/>
            <pc:sldMk cId="0" sldId="256"/>
            <ac:spMk id="120" creationId="{00000000-0000-0000-0000-000000000000}"/>
          </ac:spMkLst>
        </pc:spChg>
      </pc:sldChg>
      <pc:sldChg chg="add del">
        <pc:chgData name="Mike" userId="1c9cd5a1-72fc-475d-90c5-ff9ab1f01c39" providerId="ADAL" clId="{9986D2B0-AEDE-4F94-87F2-F5D4A87832E4}" dt="2020-06-11T18:59:16.305" v="24"/>
        <pc:sldMkLst>
          <pc:docMk/>
          <pc:sldMk cId="0" sldId="257"/>
        </pc:sldMkLst>
      </pc:sldChg>
      <pc:sldChg chg="add del">
        <pc:chgData name="Mike" userId="1c9cd5a1-72fc-475d-90c5-ff9ab1f01c39" providerId="ADAL" clId="{9986D2B0-AEDE-4F94-87F2-F5D4A87832E4}" dt="2020-06-11T18:59:16.305" v="24"/>
        <pc:sldMkLst>
          <pc:docMk/>
          <pc:sldMk cId="0" sldId="258"/>
        </pc:sldMkLst>
      </pc:sldChg>
      <pc:sldChg chg="modSp add del">
        <pc:chgData name="Mike" userId="1c9cd5a1-72fc-475d-90c5-ff9ab1f01c39" providerId="ADAL" clId="{9986D2B0-AEDE-4F94-87F2-F5D4A87832E4}" dt="2020-06-11T18:59:16.432" v="25" actId="27636"/>
        <pc:sldMkLst>
          <pc:docMk/>
          <pc:sldMk cId="0" sldId="259"/>
        </pc:sldMkLst>
        <pc:spChg chg="mod">
          <ac:chgData name="Mike" userId="1c9cd5a1-72fc-475d-90c5-ff9ab1f01c39" providerId="ADAL" clId="{9986D2B0-AEDE-4F94-87F2-F5D4A87832E4}" dt="2020-06-11T18:59:16.432" v="25" actId="27636"/>
          <ac:spMkLst>
            <pc:docMk/>
            <pc:sldMk cId="0" sldId="259"/>
            <ac:spMk id="129" creationId="{00000000-0000-0000-0000-000000000000}"/>
          </ac:spMkLst>
        </pc:spChg>
      </pc:sldChg>
      <pc:sldChg chg="modSp add del">
        <pc:chgData name="Mike" userId="1c9cd5a1-72fc-475d-90c5-ff9ab1f01c39" providerId="ADAL" clId="{9986D2B0-AEDE-4F94-87F2-F5D4A87832E4}" dt="2020-06-11T18:59:16.452" v="26" actId="27636"/>
        <pc:sldMkLst>
          <pc:docMk/>
          <pc:sldMk cId="0" sldId="260"/>
        </pc:sldMkLst>
        <pc:spChg chg="mod">
          <ac:chgData name="Mike" userId="1c9cd5a1-72fc-475d-90c5-ff9ab1f01c39" providerId="ADAL" clId="{9986D2B0-AEDE-4F94-87F2-F5D4A87832E4}" dt="2020-06-11T18:59:16.452" v="26" actId="27636"/>
          <ac:spMkLst>
            <pc:docMk/>
            <pc:sldMk cId="0" sldId="260"/>
            <ac:spMk id="132" creationId="{00000000-0000-0000-0000-000000000000}"/>
          </ac:spMkLst>
        </pc:spChg>
      </pc:sldChg>
      <pc:sldChg chg="modSp add del">
        <pc:chgData name="Mike" userId="1c9cd5a1-72fc-475d-90c5-ff9ab1f01c39" providerId="ADAL" clId="{9986D2B0-AEDE-4F94-87F2-F5D4A87832E4}" dt="2020-06-11T18:59:16.475" v="27" actId="27636"/>
        <pc:sldMkLst>
          <pc:docMk/>
          <pc:sldMk cId="0" sldId="261"/>
        </pc:sldMkLst>
        <pc:spChg chg="mod">
          <ac:chgData name="Mike" userId="1c9cd5a1-72fc-475d-90c5-ff9ab1f01c39" providerId="ADAL" clId="{9986D2B0-AEDE-4F94-87F2-F5D4A87832E4}" dt="2020-06-11T18:59:16.475" v="27" actId="27636"/>
          <ac:spMkLst>
            <pc:docMk/>
            <pc:sldMk cId="0" sldId="261"/>
            <ac:spMk id="135" creationId="{00000000-0000-0000-0000-000000000000}"/>
          </ac:spMkLst>
        </pc:spChg>
      </pc:sldChg>
      <pc:sldChg chg="modSp add del">
        <pc:chgData name="Mike" userId="1c9cd5a1-72fc-475d-90c5-ff9ab1f01c39" providerId="ADAL" clId="{9986D2B0-AEDE-4F94-87F2-F5D4A87832E4}" dt="2020-06-11T18:59:16.484" v="28" actId="27636"/>
        <pc:sldMkLst>
          <pc:docMk/>
          <pc:sldMk cId="0" sldId="262"/>
        </pc:sldMkLst>
        <pc:spChg chg="mod">
          <ac:chgData name="Mike" userId="1c9cd5a1-72fc-475d-90c5-ff9ab1f01c39" providerId="ADAL" clId="{9986D2B0-AEDE-4F94-87F2-F5D4A87832E4}" dt="2020-06-11T18:59:16.484" v="28" actId="27636"/>
          <ac:spMkLst>
            <pc:docMk/>
            <pc:sldMk cId="0" sldId="262"/>
            <ac:spMk id="138" creationId="{00000000-0000-0000-0000-000000000000}"/>
          </ac:spMkLst>
        </pc:spChg>
      </pc:sldChg>
      <pc:sldChg chg="modSp add del">
        <pc:chgData name="Mike" userId="1c9cd5a1-72fc-475d-90c5-ff9ab1f01c39" providerId="ADAL" clId="{9986D2B0-AEDE-4F94-87F2-F5D4A87832E4}" dt="2020-06-11T18:59:16.507" v="29" actId="27636"/>
        <pc:sldMkLst>
          <pc:docMk/>
          <pc:sldMk cId="0" sldId="263"/>
        </pc:sldMkLst>
        <pc:spChg chg="mod">
          <ac:chgData name="Mike" userId="1c9cd5a1-72fc-475d-90c5-ff9ab1f01c39" providerId="ADAL" clId="{9986D2B0-AEDE-4F94-87F2-F5D4A87832E4}" dt="2020-06-11T18:59:16.507" v="29" actId="27636"/>
          <ac:spMkLst>
            <pc:docMk/>
            <pc:sldMk cId="0" sldId="263"/>
            <ac:spMk id="141" creationId="{00000000-0000-0000-0000-000000000000}"/>
          </ac:spMkLst>
        </pc:spChg>
      </pc:sldChg>
      <pc:sldChg chg="modSp add del">
        <pc:chgData name="Mike" userId="1c9cd5a1-72fc-475d-90c5-ff9ab1f01c39" providerId="ADAL" clId="{9986D2B0-AEDE-4F94-87F2-F5D4A87832E4}" dt="2020-06-11T18:59:16.520" v="30" actId="27636"/>
        <pc:sldMkLst>
          <pc:docMk/>
          <pc:sldMk cId="0" sldId="264"/>
        </pc:sldMkLst>
        <pc:spChg chg="mod">
          <ac:chgData name="Mike" userId="1c9cd5a1-72fc-475d-90c5-ff9ab1f01c39" providerId="ADAL" clId="{9986D2B0-AEDE-4F94-87F2-F5D4A87832E4}" dt="2020-06-11T18:59:16.520" v="30" actId="27636"/>
          <ac:spMkLst>
            <pc:docMk/>
            <pc:sldMk cId="0" sldId="264"/>
            <ac:spMk id="144" creationId="{00000000-0000-0000-0000-000000000000}"/>
          </ac:spMkLst>
        </pc:spChg>
      </pc:sldChg>
      <pc:sldChg chg="modSp add del">
        <pc:chgData name="Mike" userId="1c9cd5a1-72fc-475d-90c5-ff9ab1f01c39" providerId="ADAL" clId="{9986D2B0-AEDE-4F94-87F2-F5D4A87832E4}" dt="2020-06-11T18:59:16.543" v="31" actId="27636"/>
        <pc:sldMkLst>
          <pc:docMk/>
          <pc:sldMk cId="0" sldId="265"/>
        </pc:sldMkLst>
        <pc:spChg chg="mod">
          <ac:chgData name="Mike" userId="1c9cd5a1-72fc-475d-90c5-ff9ab1f01c39" providerId="ADAL" clId="{9986D2B0-AEDE-4F94-87F2-F5D4A87832E4}" dt="2020-06-11T18:59:16.543" v="31" actId="27636"/>
          <ac:spMkLst>
            <pc:docMk/>
            <pc:sldMk cId="0" sldId="265"/>
            <ac:spMk id="147" creationId="{00000000-0000-0000-0000-000000000000}"/>
          </ac:spMkLst>
        </pc:spChg>
      </pc:sldChg>
      <pc:sldChg chg="modSp add del">
        <pc:chgData name="Mike" userId="1c9cd5a1-72fc-475d-90c5-ff9ab1f01c39" providerId="ADAL" clId="{9986D2B0-AEDE-4F94-87F2-F5D4A87832E4}" dt="2020-06-11T18:59:16.557" v="32" actId="27636"/>
        <pc:sldMkLst>
          <pc:docMk/>
          <pc:sldMk cId="0" sldId="266"/>
        </pc:sldMkLst>
        <pc:spChg chg="mod">
          <ac:chgData name="Mike" userId="1c9cd5a1-72fc-475d-90c5-ff9ab1f01c39" providerId="ADAL" clId="{9986D2B0-AEDE-4F94-87F2-F5D4A87832E4}" dt="2020-06-11T18:59:16.557" v="32" actId="27636"/>
          <ac:spMkLst>
            <pc:docMk/>
            <pc:sldMk cId="0" sldId="266"/>
            <ac:spMk id="150" creationId="{00000000-0000-0000-0000-000000000000}"/>
          </ac:spMkLst>
        </pc:spChg>
      </pc:sldChg>
      <pc:sldChg chg="modSp">
        <pc:chgData name="Mike" userId="1c9cd5a1-72fc-475d-90c5-ff9ab1f01c39" providerId="ADAL" clId="{9986D2B0-AEDE-4F94-87F2-F5D4A87832E4}" dt="2020-06-11T21:44:25.742" v="1752" actId="27636"/>
        <pc:sldMkLst>
          <pc:docMk/>
          <pc:sldMk cId="1412501151" sldId="268"/>
        </pc:sldMkLst>
        <pc:spChg chg="mod">
          <ac:chgData name="Mike" userId="1c9cd5a1-72fc-475d-90c5-ff9ab1f01c39" providerId="ADAL" clId="{9986D2B0-AEDE-4F94-87F2-F5D4A87832E4}" dt="2020-06-11T21:44:25.742" v="1752" actId="27636"/>
          <ac:spMkLst>
            <pc:docMk/>
            <pc:sldMk cId="1412501151" sldId="268"/>
            <ac:spMk id="3" creationId="{49C919A8-C23F-4A89-92CC-60E153384072}"/>
          </ac:spMkLst>
        </pc:spChg>
        <pc:graphicFrameChg chg="mod">
          <ac:chgData name="Mike" userId="1c9cd5a1-72fc-475d-90c5-ff9ab1f01c39" providerId="ADAL" clId="{9986D2B0-AEDE-4F94-87F2-F5D4A87832E4}" dt="2020-06-11T19:00:13.937" v="48" actId="1076"/>
          <ac:graphicFrameMkLst>
            <pc:docMk/>
            <pc:sldMk cId="1412501151" sldId="268"/>
            <ac:graphicFrameMk id="4" creationId="{A0ACF6CC-1359-49AB-9D8E-24FD1177E0CF}"/>
          </ac:graphicFrameMkLst>
        </pc:graphicFrameChg>
      </pc:sldChg>
      <pc:sldChg chg="modTransition">
        <pc:chgData name="Mike" userId="1c9cd5a1-72fc-475d-90c5-ff9ab1f01c39" providerId="ADAL" clId="{9986D2B0-AEDE-4F94-87F2-F5D4A87832E4}" dt="2020-06-11T21:45:10.699" v="1754"/>
        <pc:sldMkLst>
          <pc:docMk/>
          <pc:sldMk cId="3828556399" sldId="270"/>
        </pc:sldMkLst>
      </pc:sldChg>
      <pc:sldChg chg="modTransition">
        <pc:chgData name="Mike" userId="1c9cd5a1-72fc-475d-90c5-ff9ab1f01c39" providerId="ADAL" clId="{9986D2B0-AEDE-4F94-87F2-F5D4A87832E4}" dt="2020-06-11T21:45:05.630" v="1753"/>
        <pc:sldMkLst>
          <pc:docMk/>
          <pc:sldMk cId="4047011539" sldId="271"/>
        </pc:sldMkLst>
      </pc:sldChg>
      <pc:sldChg chg="addSp delSp modSp mod setBg">
        <pc:chgData name="Mike" userId="1c9cd5a1-72fc-475d-90c5-ff9ab1f01c39" providerId="ADAL" clId="{9986D2B0-AEDE-4F94-87F2-F5D4A87832E4}" dt="2020-06-11T19:04:02.134" v="64" actId="1076"/>
        <pc:sldMkLst>
          <pc:docMk/>
          <pc:sldMk cId="3263086739" sldId="272"/>
        </pc:sldMkLst>
        <pc:spChg chg="mod ord">
          <ac:chgData name="Mike" userId="1c9cd5a1-72fc-475d-90c5-ff9ab1f01c39" providerId="ADAL" clId="{9986D2B0-AEDE-4F94-87F2-F5D4A87832E4}" dt="2020-06-11T19:04:02.134" v="64" actId="1076"/>
          <ac:spMkLst>
            <pc:docMk/>
            <pc:sldMk cId="3263086739" sldId="272"/>
            <ac:spMk id="2" creationId="{B1BA38E3-6355-4919-AE2B-3A5394577BEF}"/>
          </ac:spMkLst>
        </pc:spChg>
        <pc:spChg chg="add del">
          <ac:chgData name="Mike" userId="1c9cd5a1-72fc-475d-90c5-ff9ab1f01c39" providerId="ADAL" clId="{9986D2B0-AEDE-4F94-87F2-F5D4A87832E4}" dt="2020-06-11T19:03:43.086" v="55" actId="26606"/>
          <ac:spMkLst>
            <pc:docMk/>
            <pc:sldMk cId="3263086739" sldId="272"/>
            <ac:spMk id="9" creationId="{4E4490D0-3672-446A-AC12-B4830333BDDD}"/>
          </ac:spMkLst>
        </pc:spChg>
        <pc:spChg chg="add del">
          <ac:chgData name="Mike" userId="1c9cd5a1-72fc-475d-90c5-ff9ab1f01c39" providerId="ADAL" clId="{9986D2B0-AEDE-4F94-87F2-F5D4A87832E4}" dt="2020-06-11T19:03:43.086" v="55" actId="26606"/>
          <ac:spMkLst>
            <pc:docMk/>
            <pc:sldMk cId="3263086739" sldId="272"/>
            <ac:spMk id="11" creationId="{39CB82C2-DF65-4EC1-8280-F201D50F570B}"/>
          </ac:spMkLst>
        </pc:spChg>
        <pc:spChg chg="add del">
          <ac:chgData name="Mike" userId="1c9cd5a1-72fc-475d-90c5-ff9ab1f01c39" providerId="ADAL" clId="{9986D2B0-AEDE-4F94-87F2-F5D4A87832E4}" dt="2020-06-11T19:03:43.086" v="55" actId="26606"/>
          <ac:spMkLst>
            <pc:docMk/>
            <pc:sldMk cId="3263086739" sldId="272"/>
            <ac:spMk id="15" creationId="{5A1B47C8-47A0-4A88-8830-6DEA3B5DE392}"/>
          </ac:spMkLst>
        </pc:spChg>
        <pc:spChg chg="add del">
          <ac:chgData name="Mike" userId="1c9cd5a1-72fc-475d-90c5-ff9ab1f01c39" providerId="ADAL" clId="{9986D2B0-AEDE-4F94-87F2-F5D4A87832E4}" dt="2020-06-11T19:03:43.086" v="55" actId="26606"/>
          <ac:spMkLst>
            <pc:docMk/>
            <pc:sldMk cId="3263086739" sldId="272"/>
            <ac:spMk id="17" creationId="{984BBFDD-E720-4805-A9C8-129FBBF6DD70}"/>
          </ac:spMkLst>
        </pc:spChg>
        <pc:spChg chg="add del">
          <ac:chgData name="Mike" userId="1c9cd5a1-72fc-475d-90c5-ff9ab1f01c39" providerId="ADAL" clId="{9986D2B0-AEDE-4F94-87F2-F5D4A87832E4}" dt="2020-06-11T19:03:43.086" v="55" actId="26606"/>
          <ac:spMkLst>
            <pc:docMk/>
            <pc:sldMk cId="3263086739" sldId="272"/>
            <ac:spMk id="19" creationId="{5AC4BE46-4A77-42FE-9D15-065CDB2F847C}"/>
          </ac:spMkLst>
        </pc:spChg>
        <pc:spChg chg="add del">
          <ac:chgData name="Mike" userId="1c9cd5a1-72fc-475d-90c5-ff9ab1f01c39" providerId="ADAL" clId="{9986D2B0-AEDE-4F94-87F2-F5D4A87832E4}" dt="2020-06-11T19:03:44.511" v="57" actId="26606"/>
          <ac:spMkLst>
            <pc:docMk/>
            <pc:sldMk cId="3263086739" sldId="272"/>
            <ac:spMk id="21" creationId="{593ACC25-C262-417A-8AA9-0641C772BDB6}"/>
          </ac:spMkLst>
        </pc:spChg>
        <pc:spChg chg="add del">
          <ac:chgData name="Mike" userId="1c9cd5a1-72fc-475d-90c5-ff9ab1f01c39" providerId="ADAL" clId="{9986D2B0-AEDE-4F94-87F2-F5D4A87832E4}" dt="2020-06-11T19:03:44.511" v="57" actId="26606"/>
          <ac:spMkLst>
            <pc:docMk/>
            <pc:sldMk cId="3263086739" sldId="272"/>
            <ac:spMk id="22" creationId="{4E4490D0-3672-446A-AC12-B4830333BDDD}"/>
          </ac:spMkLst>
        </pc:spChg>
        <pc:spChg chg="add del">
          <ac:chgData name="Mike" userId="1c9cd5a1-72fc-475d-90c5-ff9ab1f01c39" providerId="ADAL" clId="{9986D2B0-AEDE-4F94-87F2-F5D4A87832E4}" dt="2020-06-11T19:03:44.511" v="57" actId="26606"/>
          <ac:spMkLst>
            <pc:docMk/>
            <pc:sldMk cId="3263086739" sldId="272"/>
            <ac:spMk id="23" creationId="{39CB82C2-DF65-4EC1-8280-F201D50F570B}"/>
          </ac:spMkLst>
        </pc:spChg>
        <pc:spChg chg="add del">
          <ac:chgData name="Mike" userId="1c9cd5a1-72fc-475d-90c5-ff9ab1f01c39" providerId="ADAL" clId="{9986D2B0-AEDE-4F94-87F2-F5D4A87832E4}" dt="2020-06-11T19:03:44.511" v="57" actId="26606"/>
          <ac:spMkLst>
            <pc:docMk/>
            <pc:sldMk cId="3263086739" sldId="272"/>
            <ac:spMk id="25" creationId="{FA4CD5CB-D209-4D70-8CA4-629731C59219}"/>
          </ac:spMkLst>
        </pc:spChg>
        <pc:spChg chg="add del">
          <ac:chgData name="Mike" userId="1c9cd5a1-72fc-475d-90c5-ff9ab1f01c39" providerId="ADAL" clId="{9986D2B0-AEDE-4F94-87F2-F5D4A87832E4}" dt="2020-06-11T19:03:44.511" v="57" actId="26606"/>
          <ac:spMkLst>
            <pc:docMk/>
            <pc:sldMk cId="3263086739" sldId="272"/>
            <ac:spMk id="27" creationId="{B4C27B90-DF2B-4D00-BA07-18ED774CD2F1}"/>
          </ac:spMkLst>
        </pc:spChg>
        <pc:spChg chg="add del">
          <ac:chgData name="Mike" userId="1c9cd5a1-72fc-475d-90c5-ff9ab1f01c39" providerId="ADAL" clId="{9986D2B0-AEDE-4F94-87F2-F5D4A87832E4}" dt="2020-06-11T19:03:45.840" v="59" actId="26606"/>
          <ac:spMkLst>
            <pc:docMk/>
            <pc:sldMk cId="3263086739" sldId="272"/>
            <ac:spMk id="29" creationId="{4E4490D0-3672-446A-AC12-B4830333BDDD}"/>
          </ac:spMkLst>
        </pc:spChg>
        <pc:spChg chg="add del">
          <ac:chgData name="Mike" userId="1c9cd5a1-72fc-475d-90c5-ff9ab1f01c39" providerId="ADAL" clId="{9986D2B0-AEDE-4F94-87F2-F5D4A87832E4}" dt="2020-06-11T19:03:45.840" v="59" actId="26606"/>
          <ac:spMkLst>
            <pc:docMk/>
            <pc:sldMk cId="3263086739" sldId="272"/>
            <ac:spMk id="30" creationId="{39CB82C2-DF65-4EC1-8280-F201D50F570B}"/>
          </ac:spMkLst>
        </pc:spChg>
        <pc:spChg chg="add del">
          <ac:chgData name="Mike" userId="1c9cd5a1-72fc-475d-90c5-ff9ab1f01c39" providerId="ADAL" clId="{9986D2B0-AEDE-4F94-87F2-F5D4A87832E4}" dt="2020-06-11T19:03:45.840" v="59" actId="26606"/>
          <ac:spMkLst>
            <pc:docMk/>
            <pc:sldMk cId="3263086739" sldId="272"/>
            <ac:spMk id="32" creationId="{C4AAA502-5435-489E-9538-3A40E6C71461}"/>
          </ac:spMkLst>
        </pc:spChg>
        <pc:spChg chg="add del">
          <ac:chgData name="Mike" userId="1c9cd5a1-72fc-475d-90c5-ff9ab1f01c39" providerId="ADAL" clId="{9986D2B0-AEDE-4F94-87F2-F5D4A87832E4}" dt="2020-06-11T19:03:45.840" v="59" actId="26606"/>
          <ac:spMkLst>
            <pc:docMk/>
            <pc:sldMk cId="3263086739" sldId="272"/>
            <ac:spMk id="34" creationId="{DE42378B-2E28-4810-8421-7A473A40E376}"/>
          </ac:spMkLst>
        </pc:spChg>
        <pc:spChg chg="add del">
          <ac:chgData name="Mike" userId="1c9cd5a1-72fc-475d-90c5-ff9ab1f01c39" providerId="ADAL" clId="{9986D2B0-AEDE-4F94-87F2-F5D4A87832E4}" dt="2020-06-11T19:03:45.840" v="59" actId="26606"/>
          <ac:spMkLst>
            <pc:docMk/>
            <pc:sldMk cId="3263086739" sldId="272"/>
            <ac:spMk id="35" creationId="{0D91DD17-237F-4811-BC0E-128EB1BD7CFE}"/>
          </ac:spMkLst>
        </pc:spChg>
        <pc:picChg chg="del">
          <ac:chgData name="Mike" userId="1c9cd5a1-72fc-475d-90c5-ff9ab1f01c39" providerId="ADAL" clId="{9986D2B0-AEDE-4F94-87F2-F5D4A87832E4}" dt="2020-06-11T19:03:27.473" v="49" actId="478"/>
          <ac:picMkLst>
            <pc:docMk/>
            <pc:sldMk cId="3263086739" sldId="272"/>
            <ac:picMk id="3" creationId="{CEEB52B7-3B3E-48FF-80C2-E5A96365615B}"/>
          </ac:picMkLst>
        </pc:picChg>
        <pc:picChg chg="add del mod">
          <ac:chgData name="Mike" userId="1c9cd5a1-72fc-475d-90c5-ff9ab1f01c39" providerId="ADAL" clId="{9986D2B0-AEDE-4F94-87F2-F5D4A87832E4}" dt="2020-06-11T19:03:55.246" v="62" actId="1076"/>
          <ac:picMkLst>
            <pc:docMk/>
            <pc:sldMk cId="3263086739" sldId="272"/>
            <ac:picMk id="4" creationId="{F869E952-4F2E-4FEF-9908-C361862219E7}"/>
          </ac:picMkLst>
        </pc:picChg>
        <pc:cxnChg chg="add del">
          <ac:chgData name="Mike" userId="1c9cd5a1-72fc-475d-90c5-ff9ab1f01c39" providerId="ADAL" clId="{9986D2B0-AEDE-4F94-87F2-F5D4A87832E4}" dt="2020-06-11T19:03:43.086" v="55" actId="26606"/>
          <ac:cxnSpMkLst>
            <pc:docMk/>
            <pc:sldMk cId="3263086739" sldId="272"/>
            <ac:cxnSpMk id="13" creationId="{7E1D4427-852B-4B37-8E76-0E9F1810BA2A}"/>
          </ac:cxnSpMkLst>
        </pc:cxnChg>
        <pc:cxnChg chg="add del">
          <ac:chgData name="Mike" userId="1c9cd5a1-72fc-475d-90c5-ff9ab1f01c39" providerId="ADAL" clId="{9986D2B0-AEDE-4F94-87F2-F5D4A87832E4}" dt="2020-06-11T19:03:44.511" v="57" actId="26606"/>
          <ac:cxnSpMkLst>
            <pc:docMk/>
            <pc:sldMk cId="3263086739" sldId="272"/>
            <ac:cxnSpMk id="24" creationId="{7E1D4427-852B-4B37-8E76-0E9F1810BA2A}"/>
          </ac:cxnSpMkLst>
        </pc:cxnChg>
        <pc:cxnChg chg="add del">
          <ac:chgData name="Mike" userId="1c9cd5a1-72fc-475d-90c5-ff9ab1f01c39" providerId="ADAL" clId="{9986D2B0-AEDE-4F94-87F2-F5D4A87832E4}" dt="2020-06-11T19:03:44.511" v="57" actId="26606"/>
          <ac:cxnSpMkLst>
            <pc:docMk/>
            <pc:sldMk cId="3263086739" sldId="272"/>
            <ac:cxnSpMk id="26" creationId="{5C6A2BAE-B461-4B55-8E1F-0722ABDD1393}"/>
          </ac:cxnSpMkLst>
        </pc:cxnChg>
        <pc:cxnChg chg="add del">
          <ac:chgData name="Mike" userId="1c9cd5a1-72fc-475d-90c5-ff9ab1f01c39" providerId="ADAL" clId="{9986D2B0-AEDE-4F94-87F2-F5D4A87832E4}" dt="2020-06-11T19:03:45.840" v="59" actId="26606"/>
          <ac:cxnSpMkLst>
            <pc:docMk/>
            <pc:sldMk cId="3263086739" sldId="272"/>
            <ac:cxnSpMk id="31" creationId="{7E1D4427-852B-4B37-8E76-0E9F1810BA2A}"/>
          </ac:cxnSpMkLst>
        </pc:cxnChg>
        <pc:cxnChg chg="add del">
          <ac:chgData name="Mike" userId="1c9cd5a1-72fc-475d-90c5-ff9ab1f01c39" providerId="ADAL" clId="{9986D2B0-AEDE-4F94-87F2-F5D4A87832E4}" dt="2020-06-11T19:03:45.840" v="59" actId="26606"/>
          <ac:cxnSpMkLst>
            <pc:docMk/>
            <pc:sldMk cId="3263086739" sldId="272"/>
            <ac:cxnSpMk id="33" creationId="{C9AC0290-4702-4519-B0F4-C2A46880997B}"/>
          </ac:cxnSpMkLst>
        </pc:cxnChg>
      </pc:sldChg>
      <pc:sldChg chg="addSp delSp modSp mod setBg">
        <pc:chgData name="Mike" userId="1c9cd5a1-72fc-475d-90c5-ff9ab1f01c39" providerId="ADAL" clId="{9986D2B0-AEDE-4F94-87F2-F5D4A87832E4}" dt="2020-06-11T19:40:17.779" v="111" actId="478"/>
        <pc:sldMkLst>
          <pc:docMk/>
          <pc:sldMk cId="2143728436" sldId="273"/>
        </pc:sldMkLst>
        <pc:spChg chg="mod">
          <ac:chgData name="Mike" userId="1c9cd5a1-72fc-475d-90c5-ff9ab1f01c39" providerId="ADAL" clId="{9986D2B0-AEDE-4F94-87F2-F5D4A87832E4}" dt="2020-06-11T19:23:51.722" v="106" actId="20577"/>
          <ac:spMkLst>
            <pc:docMk/>
            <pc:sldMk cId="2143728436" sldId="273"/>
            <ac:spMk id="2" creationId="{338532A7-D7E9-4BBC-9ED6-F2297A44735E}"/>
          </ac:spMkLst>
        </pc:spChg>
        <pc:spChg chg="add del">
          <ac:chgData name="Mike" userId="1c9cd5a1-72fc-475d-90c5-ff9ab1f01c39" providerId="ADAL" clId="{9986D2B0-AEDE-4F94-87F2-F5D4A87832E4}" dt="2020-06-11T19:21:37.379" v="70" actId="26606"/>
          <ac:spMkLst>
            <pc:docMk/>
            <pc:sldMk cId="2143728436" sldId="273"/>
            <ac:spMk id="10" creationId="{4E4490D0-3672-446A-AC12-B4830333BDDD}"/>
          </ac:spMkLst>
        </pc:spChg>
        <pc:spChg chg="add del">
          <ac:chgData name="Mike" userId="1c9cd5a1-72fc-475d-90c5-ff9ab1f01c39" providerId="ADAL" clId="{9986D2B0-AEDE-4F94-87F2-F5D4A87832E4}" dt="2020-06-11T19:21:37.379" v="70" actId="26606"/>
          <ac:spMkLst>
            <pc:docMk/>
            <pc:sldMk cId="2143728436" sldId="273"/>
            <ac:spMk id="12" creationId="{39CB82C2-DF65-4EC1-8280-F201D50F570B}"/>
          </ac:spMkLst>
        </pc:spChg>
        <pc:spChg chg="add del">
          <ac:chgData name="Mike" userId="1c9cd5a1-72fc-475d-90c5-ff9ab1f01c39" providerId="ADAL" clId="{9986D2B0-AEDE-4F94-87F2-F5D4A87832E4}" dt="2020-06-11T19:21:37.379" v="70" actId="26606"/>
          <ac:spMkLst>
            <pc:docMk/>
            <pc:sldMk cId="2143728436" sldId="273"/>
            <ac:spMk id="16" creationId="{FA4CD5CB-D209-4D70-8CA4-629731C59219}"/>
          </ac:spMkLst>
        </pc:spChg>
        <pc:spChg chg="add del">
          <ac:chgData name="Mike" userId="1c9cd5a1-72fc-475d-90c5-ff9ab1f01c39" providerId="ADAL" clId="{9986D2B0-AEDE-4F94-87F2-F5D4A87832E4}" dt="2020-06-11T19:21:37.379" v="70" actId="26606"/>
          <ac:spMkLst>
            <pc:docMk/>
            <pc:sldMk cId="2143728436" sldId="273"/>
            <ac:spMk id="20" creationId="{B4C27B90-DF2B-4D00-BA07-18ED774CD2F1}"/>
          </ac:spMkLst>
        </pc:spChg>
        <pc:spChg chg="add del">
          <ac:chgData name="Mike" userId="1c9cd5a1-72fc-475d-90c5-ff9ab1f01c39" providerId="ADAL" clId="{9986D2B0-AEDE-4F94-87F2-F5D4A87832E4}" dt="2020-06-11T19:21:37.379" v="70" actId="26606"/>
          <ac:spMkLst>
            <pc:docMk/>
            <pc:sldMk cId="2143728436" sldId="273"/>
            <ac:spMk id="22" creationId="{593ACC25-C262-417A-8AA9-0641C772BDB6}"/>
          </ac:spMkLst>
        </pc:spChg>
        <pc:spChg chg="add del">
          <ac:chgData name="Mike" userId="1c9cd5a1-72fc-475d-90c5-ff9ab1f01c39" providerId="ADAL" clId="{9986D2B0-AEDE-4F94-87F2-F5D4A87832E4}" dt="2020-06-11T19:21:39.774" v="72" actId="26606"/>
          <ac:spMkLst>
            <pc:docMk/>
            <pc:sldMk cId="2143728436" sldId="273"/>
            <ac:spMk id="24" creationId="{4E4490D0-3672-446A-AC12-B4830333BDDD}"/>
          </ac:spMkLst>
        </pc:spChg>
        <pc:spChg chg="add del">
          <ac:chgData name="Mike" userId="1c9cd5a1-72fc-475d-90c5-ff9ab1f01c39" providerId="ADAL" clId="{9986D2B0-AEDE-4F94-87F2-F5D4A87832E4}" dt="2020-06-11T19:21:39.774" v="72" actId="26606"/>
          <ac:spMkLst>
            <pc:docMk/>
            <pc:sldMk cId="2143728436" sldId="273"/>
            <ac:spMk id="25" creationId="{39CB82C2-DF65-4EC1-8280-F201D50F570B}"/>
          </ac:spMkLst>
        </pc:spChg>
        <pc:spChg chg="add del">
          <ac:chgData name="Mike" userId="1c9cd5a1-72fc-475d-90c5-ff9ab1f01c39" providerId="ADAL" clId="{9986D2B0-AEDE-4F94-87F2-F5D4A87832E4}" dt="2020-06-11T19:21:39.774" v="72" actId="26606"/>
          <ac:spMkLst>
            <pc:docMk/>
            <pc:sldMk cId="2143728436" sldId="273"/>
            <ac:spMk id="27" creationId="{8D0DE514-8876-4D18-A995-61A5C1F813F1}"/>
          </ac:spMkLst>
        </pc:spChg>
        <pc:spChg chg="add del">
          <ac:chgData name="Mike" userId="1c9cd5a1-72fc-475d-90c5-ff9ab1f01c39" providerId="ADAL" clId="{9986D2B0-AEDE-4F94-87F2-F5D4A87832E4}" dt="2020-06-11T19:21:39.774" v="72" actId="26606"/>
          <ac:spMkLst>
            <pc:docMk/>
            <pc:sldMk cId="2143728436" sldId="273"/>
            <ac:spMk id="28" creationId="{09DA791C-FFCF-422E-8775-BDA6C0E5ECF0}"/>
          </ac:spMkLst>
        </pc:spChg>
        <pc:spChg chg="add del">
          <ac:chgData name="Mike" userId="1c9cd5a1-72fc-475d-90c5-ff9ab1f01c39" providerId="ADAL" clId="{9986D2B0-AEDE-4F94-87F2-F5D4A87832E4}" dt="2020-06-11T19:21:39.774" v="72" actId="26606"/>
          <ac:spMkLst>
            <pc:docMk/>
            <pc:sldMk cId="2143728436" sldId="273"/>
            <ac:spMk id="29" creationId="{0DCF8855-3530-4F46-A4CB-3B6686EEE4BD}"/>
          </ac:spMkLst>
        </pc:spChg>
        <pc:spChg chg="add del">
          <ac:chgData name="Mike" userId="1c9cd5a1-72fc-475d-90c5-ff9ab1f01c39" providerId="ADAL" clId="{9986D2B0-AEDE-4F94-87F2-F5D4A87832E4}" dt="2020-06-11T19:21:42.012" v="74" actId="26606"/>
          <ac:spMkLst>
            <pc:docMk/>
            <pc:sldMk cId="2143728436" sldId="273"/>
            <ac:spMk id="31" creationId="{4E4490D0-3672-446A-AC12-B4830333BDDD}"/>
          </ac:spMkLst>
        </pc:spChg>
        <pc:spChg chg="add del">
          <ac:chgData name="Mike" userId="1c9cd5a1-72fc-475d-90c5-ff9ab1f01c39" providerId="ADAL" clId="{9986D2B0-AEDE-4F94-87F2-F5D4A87832E4}" dt="2020-06-11T19:21:42.012" v="74" actId="26606"/>
          <ac:spMkLst>
            <pc:docMk/>
            <pc:sldMk cId="2143728436" sldId="273"/>
            <ac:spMk id="32" creationId="{39CB82C2-DF65-4EC1-8280-F201D50F570B}"/>
          </ac:spMkLst>
        </pc:spChg>
        <pc:spChg chg="add del">
          <ac:chgData name="Mike" userId="1c9cd5a1-72fc-475d-90c5-ff9ab1f01c39" providerId="ADAL" clId="{9986D2B0-AEDE-4F94-87F2-F5D4A87832E4}" dt="2020-06-11T19:21:42.012" v="74" actId="26606"/>
          <ac:spMkLst>
            <pc:docMk/>
            <pc:sldMk cId="2143728436" sldId="273"/>
            <ac:spMk id="34" creationId="{8D0DE514-8876-4D18-A995-61A5C1F813F1}"/>
          </ac:spMkLst>
        </pc:spChg>
        <pc:spChg chg="add del">
          <ac:chgData name="Mike" userId="1c9cd5a1-72fc-475d-90c5-ff9ab1f01c39" providerId="ADAL" clId="{9986D2B0-AEDE-4F94-87F2-F5D4A87832E4}" dt="2020-06-11T19:21:42.012" v="74" actId="26606"/>
          <ac:spMkLst>
            <pc:docMk/>
            <pc:sldMk cId="2143728436" sldId="273"/>
            <ac:spMk id="35" creationId="{09DA791C-FFCF-422E-8775-BDA6C0E5ECF0}"/>
          </ac:spMkLst>
        </pc:spChg>
        <pc:spChg chg="add del">
          <ac:chgData name="Mike" userId="1c9cd5a1-72fc-475d-90c5-ff9ab1f01c39" providerId="ADAL" clId="{9986D2B0-AEDE-4F94-87F2-F5D4A87832E4}" dt="2020-06-11T19:21:42.012" v="74" actId="26606"/>
          <ac:spMkLst>
            <pc:docMk/>
            <pc:sldMk cId="2143728436" sldId="273"/>
            <ac:spMk id="36" creationId="{0DCF8855-3530-4F46-A4CB-3B6686EEE4BD}"/>
          </ac:spMkLst>
        </pc:spChg>
        <pc:spChg chg="add del">
          <ac:chgData name="Mike" userId="1c9cd5a1-72fc-475d-90c5-ff9ab1f01c39" providerId="ADAL" clId="{9986D2B0-AEDE-4F94-87F2-F5D4A87832E4}" dt="2020-06-11T19:21:44.045" v="76" actId="26606"/>
          <ac:spMkLst>
            <pc:docMk/>
            <pc:sldMk cId="2143728436" sldId="273"/>
            <ac:spMk id="38" creationId="{4E4490D0-3672-446A-AC12-B4830333BDDD}"/>
          </ac:spMkLst>
        </pc:spChg>
        <pc:spChg chg="add del">
          <ac:chgData name="Mike" userId="1c9cd5a1-72fc-475d-90c5-ff9ab1f01c39" providerId="ADAL" clId="{9986D2B0-AEDE-4F94-87F2-F5D4A87832E4}" dt="2020-06-11T19:21:44.045" v="76" actId="26606"/>
          <ac:spMkLst>
            <pc:docMk/>
            <pc:sldMk cId="2143728436" sldId="273"/>
            <ac:spMk id="39" creationId="{39CB82C2-DF65-4EC1-8280-F201D50F570B}"/>
          </ac:spMkLst>
        </pc:spChg>
        <pc:spChg chg="add del">
          <ac:chgData name="Mike" userId="1c9cd5a1-72fc-475d-90c5-ff9ab1f01c39" providerId="ADAL" clId="{9986D2B0-AEDE-4F94-87F2-F5D4A87832E4}" dt="2020-06-11T19:21:44.045" v="76" actId="26606"/>
          <ac:spMkLst>
            <pc:docMk/>
            <pc:sldMk cId="2143728436" sldId="273"/>
            <ac:spMk id="41" creationId="{C4AAA502-5435-489E-9538-3A40E6C71461}"/>
          </ac:spMkLst>
        </pc:spChg>
        <pc:spChg chg="add del">
          <ac:chgData name="Mike" userId="1c9cd5a1-72fc-475d-90c5-ff9ab1f01c39" providerId="ADAL" clId="{9986D2B0-AEDE-4F94-87F2-F5D4A87832E4}" dt="2020-06-11T19:21:44.045" v="76" actId="26606"/>
          <ac:spMkLst>
            <pc:docMk/>
            <pc:sldMk cId="2143728436" sldId="273"/>
            <ac:spMk id="43" creationId="{DE42378B-2E28-4810-8421-7A473A40E376}"/>
          </ac:spMkLst>
        </pc:spChg>
        <pc:spChg chg="add del">
          <ac:chgData name="Mike" userId="1c9cd5a1-72fc-475d-90c5-ff9ab1f01c39" providerId="ADAL" clId="{9986D2B0-AEDE-4F94-87F2-F5D4A87832E4}" dt="2020-06-11T19:21:44.045" v="76" actId="26606"/>
          <ac:spMkLst>
            <pc:docMk/>
            <pc:sldMk cId="2143728436" sldId="273"/>
            <ac:spMk id="44" creationId="{0D91DD17-237F-4811-BC0E-128EB1BD7CFE}"/>
          </ac:spMkLst>
        </pc:spChg>
        <pc:spChg chg="add del">
          <ac:chgData name="Mike" userId="1c9cd5a1-72fc-475d-90c5-ff9ab1f01c39" providerId="ADAL" clId="{9986D2B0-AEDE-4F94-87F2-F5D4A87832E4}" dt="2020-06-11T19:22:29.126" v="81" actId="26606"/>
          <ac:spMkLst>
            <pc:docMk/>
            <pc:sldMk cId="2143728436" sldId="273"/>
            <ac:spMk id="46" creationId="{4E4490D0-3672-446A-AC12-B4830333BDDD}"/>
          </ac:spMkLst>
        </pc:spChg>
        <pc:spChg chg="add del">
          <ac:chgData name="Mike" userId="1c9cd5a1-72fc-475d-90c5-ff9ab1f01c39" providerId="ADAL" clId="{9986D2B0-AEDE-4F94-87F2-F5D4A87832E4}" dt="2020-06-11T19:22:29.126" v="81" actId="26606"/>
          <ac:spMkLst>
            <pc:docMk/>
            <pc:sldMk cId="2143728436" sldId="273"/>
            <ac:spMk id="47" creationId="{39CB82C2-DF65-4EC1-8280-F201D50F570B}"/>
          </ac:spMkLst>
        </pc:spChg>
        <pc:spChg chg="add del">
          <ac:chgData name="Mike" userId="1c9cd5a1-72fc-475d-90c5-ff9ab1f01c39" providerId="ADAL" clId="{9986D2B0-AEDE-4F94-87F2-F5D4A87832E4}" dt="2020-06-11T19:22:29.126" v="81" actId="26606"/>
          <ac:spMkLst>
            <pc:docMk/>
            <pc:sldMk cId="2143728436" sldId="273"/>
            <ac:spMk id="49" creationId="{FA4CD5CB-D209-4D70-8CA4-629731C59219}"/>
          </ac:spMkLst>
        </pc:spChg>
        <pc:spChg chg="add del">
          <ac:chgData name="Mike" userId="1c9cd5a1-72fc-475d-90c5-ff9ab1f01c39" providerId="ADAL" clId="{9986D2B0-AEDE-4F94-87F2-F5D4A87832E4}" dt="2020-06-11T19:22:29.126" v="81" actId="26606"/>
          <ac:spMkLst>
            <pc:docMk/>
            <pc:sldMk cId="2143728436" sldId="273"/>
            <ac:spMk id="51" creationId="{B4C27B90-DF2B-4D00-BA07-18ED774CD2F1}"/>
          </ac:spMkLst>
        </pc:spChg>
        <pc:spChg chg="add del">
          <ac:chgData name="Mike" userId="1c9cd5a1-72fc-475d-90c5-ff9ab1f01c39" providerId="ADAL" clId="{9986D2B0-AEDE-4F94-87F2-F5D4A87832E4}" dt="2020-06-11T19:22:29.126" v="81" actId="26606"/>
          <ac:spMkLst>
            <pc:docMk/>
            <pc:sldMk cId="2143728436" sldId="273"/>
            <ac:spMk id="52" creationId="{593ACC25-C262-417A-8AA9-0641C772BDB6}"/>
          </ac:spMkLst>
        </pc:spChg>
        <pc:spChg chg="add">
          <ac:chgData name="Mike" userId="1c9cd5a1-72fc-475d-90c5-ff9ab1f01c39" providerId="ADAL" clId="{9986D2B0-AEDE-4F94-87F2-F5D4A87832E4}" dt="2020-06-11T19:22:29.126" v="81" actId="26606"/>
          <ac:spMkLst>
            <pc:docMk/>
            <pc:sldMk cId="2143728436" sldId="273"/>
            <ac:spMk id="57" creationId="{4E4490D0-3672-446A-AC12-B4830333BDDD}"/>
          </ac:spMkLst>
        </pc:spChg>
        <pc:spChg chg="add">
          <ac:chgData name="Mike" userId="1c9cd5a1-72fc-475d-90c5-ff9ab1f01c39" providerId="ADAL" clId="{9986D2B0-AEDE-4F94-87F2-F5D4A87832E4}" dt="2020-06-11T19:22:29.126" v="81" actId="26606"/>
          <ac:spMkLst>
            <pc:docMk/>
            <pc:sldMk cId="2143728436" sldId="273"/>
            <ac:spMk id="59" creationId="{39CB82C2-DF65-4EC1-8280-F201D50F570B}"/>
          </ac:spMkLst>
        </pc:spChg>
        <pc:spChg chg="add">
          <ac:chgData name="Mike" userId="1c9cd5a1-72fc-475d-90c5-ff9ab1f01c39" providerId="ADAL" clId="{9986D2B0-AEDE-4F94-87F2-F5D4A87832E4}" dt="2020-06-11T19:22:29.126" v="81" actId="26606"/>
          <ac:spMkLst>
            <pc:docMk/>
            <pc:sldMk cId="2143728436" sldId="273"/>
            <ac:spMk id="63" creationId="{8D0DE514-8876-4D18-A995-61A5C1F813F1}"/>
          </ac:spMkLst>
        </pc:spChg>
        <pc:spChg chg="add">
          <ac:chgData name="Mike" userId="1c9cd5a1-72fc-475d-90c5-ff9ab1f01c39" providerId="ADAL" clId="{9986D2B0-AEDE-4F94-87F2-F5D4A87832E4}" dt="2020-06-11T19:22:29.126" v="81" actId="26606"/>
          <ac:spMkLst>
            <pc:docMk/>
            <pc:sldMk cId="2143728436" sldId="273"/>
            <ac:spMk id="65" creationId="{09DA791C-FFCF-422E-8775-BDA6C0E5ECF0}"/>
          </ac:spMkLst>
        </pc:spChg>
        <pc:spChg chg="add">
          <ac:chgData name="Mike" userId="1c9cd5a1-72fc-475d-90c5-ff9ab1f01c39" providerId="ADAL" clId="{9986D2B0-AEDE-4F94-87F2-F5D4A87832E4}" dt="2020-06-11T19:22:29.126" v="81" actId="26606"/>
          <ac:spMkLst>
            <pc:docMk/>
            <pc:sldMk cId="2143728436" sldId="273"/>
            <ac:spMk id="67" creationId="{0DCF8855-3530-4F46-A4CB-3B6686EEE4BD}"/>
          </ac:spMkLst>
        </pc:spChg>
        <pc:graphicFrameChg chg="add del">
          <ac:chgData name="Mike" userId="1c9cd5a1-72fc-475d-90c5-ff9ab1f01c39" providerId="ADAL" clId="{9986D2B0-AEDE-4F94-87F2-F5D4A87832E4}" dt="2020-06-11T19:21:00.565" v="67"/>
          <ac:graphicFrameMkLst>
            <pc:docMk/>
            <pc:sldMk cId="2143728436" sldId="273"/>
            <ac:graphicFrameMk id="3" creationId="{22D37AB4-1F04-4193-8941-1A3B5D17ABCE}"/>
          </ac:graphicFrameMkLst>
        </pc:graphicFrameChg>
        <pc:graphicFrameChg chg="del">
          <ac:chgData name="Mike" userId="1c9cd5a1-72fc-475d-90c5-ff9ab1f01c39" providerId="ADAL" clId="{9986D2B0-AEDE-4F94-87F2-F5D4A87832E4}" dt="2020-06-11T19:20:51.391" v="65" actId="478"/>
          <ac:graphicFrameMkLst>
            <pc:docMk/>
            <pc:sldMk cId="2143728436" sldId="273"/>
            <ac:graphicFrameMk id="4" creationId="{FC603231-9491-4DDC-9F19-3214FA471C72}"/>
          </ac:graphicFrameMkLst>
        </pc:graphicFrameChg>
        <pc:graphicFrameChg chg="add del mod modGraphic">
          <ac:chgData name="Mike" userId="1c9cd5a1-72fc-475d-90c5-ff9ab1f01c39" providerId="ADAL" clId="{9986D2B0-AEDE-4F94-87F2-F5D4A87832E4}" dt="2020-06-11T19:40:17.779" v="111" actId="478"/>
          <ac:graphicFrameMkLst>
            <pc:docMk/>
            <pc:sldMk cId="2143728436" sldId="273"/>
            <ac:graphicFrameMk id="5" creationId="{05E70288-7BB1-46C8-8E20-11FC66F4318B}"/>
          </ac:graphicFrameMkLst>
        </pc:graphicFrameChg>
        <pc:graphicFrameChg chg="add del">
          <ac:chgData name="Mike" userId="1c9cd5a1-72fc-475d-90c5-ff9ab1f01c39" providerId="ADAL" clId="{9986D2B0-AEDE-4F94-87F2-F5D4A87832E4}" dt="2020-06-11T19:40:17.051" v="110"/>
          <ac:graphicFrameMkLst>
            <pc:docMk/>
            <pc:sldMk cId="2143728436" sldId="273"/>
            <ac:graphicFrameMk id="6" creationId="{69042A5F-CB56-48B9-9DC9-8B269E14E246}"/>
          </ac:graphicFrameMkLst>
        </pc:graphicFrameChg>
        <pc:cxnChg chg="add del">
          <ac:chgData name="Mike" userId="1c9cd5a1-72fc-475d-90c5-ff9ab1f01c39" providerId="ADAL" clId="{9986D2B0-AEDE-4F94-87F2-F5D4A87832E4}" dt="2020-06-11T19:21:37.379" v="70" actId="26606"/>
          <ac:cxnSpMkLst>
            <pc:docMk/>
            <pc:sldMk cId="2143728436" sldId="273"/>
            <ac:cxnSpMk id="14" creationId="{7E1D4427-852B-4B37-8E76-0E9F1810BA2A}"/>
          </ac:cxnSpMkLst>
        </pc:cxnChg>
        <pc:cxnChg chg="add del">
          <ac:chgData name="Mike" userId="1c9cd5a1-72fc-475d-90c5-ff9ab1f01c39" providerId="ADAL" clId="{9986D2B0-AEDE-4F94-87F2-F5D4A87832E4}" dt="2020-06-11T19:21:37.379" v="70" actId="26606"/>
          <ac:cxnSpMkLst>
            <pc:docMk/>
            <pc:sldMk cId="2143728436" sldId="273"/>
            <ac:cxnSpMk id="18" creationId="{5C6A2BAE-B461-4B55-8E1F-0722ABDD1393}"/>
          </ac:cxnSpMkLst>
        </pc:cxnChg>
        <pc:cxnChg chg="add del">
          <ac:chgData name="Mike" userId="1c9cd5a1-72fc-475d-90c5-ff9ab1f01c39" providerId="ADAL" clId="{9986D2B0-AEDE-4F94-87F2-F5D4A87832E4}" dt="2020-06-11T19:21:39.774" v="72" actId="26606"/>
          <ac:cxnSpMkLst>
            <pc:docMk/>
            <pc:sldMk cId="2143728436" sldId="273"/>
            <ac:cxnSpMk id="26" creationId="{7E1D4427-852B-4B37-8E76-0E9F1810BA2A}"/>
          </ac:cxnSpMkLst>
        </pc:cxnChg>
        <pc:cxnChg chg="add del">
          <ac:chgData name="Mike" userId="1c9cd5a1-72fc-475d-90c5-ff9ab1f01c39" providerId="ADAL" clId="{9986D2B0-AEDE-4F94-87F2-F5D4A87832E4}" dt="2020-06-11T19:21:42.012" v="74" actId="26606"/>
          <ac:cxnSpMkLst>
            <pc:docMk/>
            <pc:sldMk cId="2143728436" sldId="273"/>
            <ac:cxnSpMk id="33" creationId="{7E1D4427-852B-4B37-8E76-0E9F1810BA2A}"/>
          </ac:cxnSpMkLst>
        </pc:cxnChg>
        <pc:cxnChg chg="add del">
          <ac:chgData name="Mike" userId="1c9cd5a1-72fc-475d-90c5-ff9ab1f01c39" providerId="ADAL" clId="{9986D2B0-AEDE-4F94-87F2-F5D4A87832E4}" dt="2020-06-11T19:21:44.045" v="76" actId="26606"/>
          <ac:cxnSpMkLst>
            <pc:docMk/>
            <pc:sldMk cId="2143728436" sldId="273"/>
            <ac:cxnSpMk id="40" creationId="{7E1D4427-852B-4B37-8E76-0E9F1810BA2A}"/>
          </ac:cxnSpMkLst>
        </pc:cxnChg>
        <pc:cxnChg chg="add del">
          <ac:chgData name="Mike" userId="1c9cd5a1-72fc-475d-90c5-ff9ab1f01c39" providerId="ADAL" clId="{9986D2B0-AEDE-4F94-87F2-F5D4A87832E4}" dt="2020-06-11T19:21:44.045" v="76" actId="26606"/>
          <ac:cxnSpMkLst>
            <pc:docMk/>
            <pc:sldMk cId="2143728436" sldId="273"/>
            <ac:cxnSpMk id="42" creationId="{C9AC0290-4702-4519-B0F4-C2A46880997B}"/>
          </ac:cxnSpMkLst>
        </pc:cxnChg>
        <pc:cxnChg chg="add del">
          <ac:chgData name="Mike" userId="1c9cd5a1-72fc-475d-90c5-ff9ab1f01c39" providerId="ADAL" clId="{9986D2B0-AEDE-4F94-87F2-F5D4A87832E4}" dt="2020-06-11T19:22:29.126" v="81" actId="26606"/>
          <ac:cxnSpMkLst>
            <pc:docMk/>
            <pc:sldMk cId="2143728436" sldId="273"/>
            <ac:cxnSpMk id="48" creationId="{7E1D4427-852B-4B37-8E76-0E9F1810BA2A}"/>
          </ac:cxnSpMkLst>
        </pc:cxnChg>
        <pc:cxnChg chg="add del">
          <ac:chgData name="Mike" userId="1c9cd5a1-72fc-475d-90c5-ff9ab1f01c39" providerId="ADAL" clId="{9986D2B0-AEDE-4F94-87F2-F5D4A87832E4}" dt="2020-06-11T19:22:29.126" v="81" actId="26606"/>
          <ac:cxnSpMkLst>
            <pc:docMk/>
            <pc:sldMk cId="2143728436" sldId="273"/>
            <ac:cxnSpMk id="50" creationId="{5C6A2BAE-B461-4B55-8E1F-0722ABDD1393}"/>
          </ac:cxnSpMkLst>
        </pc:cxnChg>
        <pc:cxnChg chg="add">
          <ac:chgData name="Mike" userId="1c9cd5a1-72fc-475d-90c5-ff9ab1f01c39" providerId="ADAL" clId="{9986D2B0-AEDE-4F94-87F2-F5D4A87832E4}" dt="2020-06-11T19:22:29.126" v="81" actId="26606"/>
          <ac:cxnSpMkLst>
            <pc:docMk/>
            <pc:sldMk cId="2143728436" sldId="273"/>
            <ac:cxnSpMk id="61" creationId="{7E1D4427-852B-4B37-8E76-0E9F1810BA2A}"/>
          </ac:cxnSpMkLst>
        </pc:cxnChg>
      </pc:sldChg>
      <pc:sldChg chg="addSp delSp modSp mod setBg">
        <pc:chgData name="Mike" userId="1c9cd5a1-72fc-475d-90c5-ff9ab1f01c39" providerId="ADAL" clId="{9986D2B0-AEDE-4F94-87F2-F5D4A87832E4}" dt="2020-06-11T19:41:58.561" v="153" actId="20577"/>
        <pc:sldMkLst>
          <pc:docMk/>
          <pc:sldMk cId="1528771500" sldId="275"/>
        </pc:sldMkLst>
        <pc:spChg chg="mod">
          <ac:chgData name="Mike" userId="1c9cd5a1-72fc-475d-90c5-ff9ab1f01c39" providerId="ADAL" clId="{9986D2B0-AEDE-4F94-87F2-F5D4A87832E4}" dt="2020-06-11T19:41:58.561" v="153" actId="20577"/>
          <ac:spMkLst>
            <pc:docMk/>
            <pc:sldMk cId="1528771500" sldId="275"/>
            <ac:spMk id="2" creationId="{0CA8B512-5F37-4D46-BE13-D4DD143128C2}"/>
          </ac:spMkLst>
        </pc:spChg>
        <pc:spChg chg="add">
          <ac:chgData name="Mike" userId="1c9cd5a1-72fc-475d-90c5-ff9ab1f01c39" providerId="ADAL" clId="{9986D2B0-AEDE-4F94-87F2-F5D4A87832E4}" dt="2020-06-11T19:40:36.449" v="114" actId="26606"/>
          <ac:spMkLst>
            <pc:docMk/>
            <pc:sldMk cId="1528771500" sldId="275"/>
            <ac:spMk id="8" creationId="{4E4490D0-3672-446A-AC12-B4830333BDDD}"/>
          </ac:spMkLst>
        </pc:spChg>
        <pc:spChg chg="add">
          <ac:chgData name="Mike" userId="1c9cd5a1-72fc-475d-90c5-ff9ab1f01c39" providerId="ADAL" clId="{9986D2B0-AEDE-4F94-87F2-F5D4A87832E4}" dt="2020-06-11T19:40:36.449" v="114" actId="26606"/>
          <ac:spMkLst>
            <pc:docMk/>
            <pc:sldMk cId="1528771500" sldId="275"/>
            <ac:spMk id="10" creationId="{39CB82C2-DF65-4EC1-8280-F201D50F570B}"/>
          </ac:spMkLst>
        </pc:spChg>
        <pc:spChg chg="add">
          <ac:chgData name="Mike" userId="1c9cd5a1-72fc-475d-90c5-ff9ab1f01c39" providerId="ADAL" clId="{9986D2B0-AEDE-4F94-87F2-F5D4A87832E4}" dt="2020-06-11T19:40:36.449" v="114" actId="26606"/>
          <ac:spMkLst>
            <pc:docMk/>
            <pc:sldMk cId="1528771500" sldId="275"/>
            <ac:spMk id="14" creationId="{8D0DE514-8876-4D18-A995-61A5C1F813F1}"/>
          </ac:spMkLst>
        </pc:spChg>
        <pc:spChg chg="add">
          <ac:chgData name="Mike" userId="1c9cd5a1-72fc-475d-90c5-ff9ab1f01c39" providerId="ADAL" clId="{9986D2B0-AEDE-4F94-87F2-F5D4A87832E4}" dt="2020-06-11T19:40:36.449" v="114" actId="26606"/>
          <ac:spMkLst>
            <pc:docMk/>
            <pc:sldMk cId="1528771500" sldId="275"/>
            <ac:spMk id="16" creationId="{09DA791C-FFCF-422E-8775-BDA6C0E5ECF0}"/>
          </ac:spMkLst>
        </pc:spChg>
        <pc:spChg chg="add">
          <ac:chgData name="Mike" userId="1c9cd5a1-72fc-475d-90c5-ff9ab1f01c39" providerId="ADAL" clId="{9986D2B0-AEDE-4F94-87F2-F5D4A87832E4}" dt="2020-06-11T19:40:36.449" v="114" actId="26606"/>
          <ac:spMkLst>
            <pc:docMk/>
            <pc:sldMk cId="1528771500" sldId="275"/>
            <ac:spMk id="18" creationId="{0DCF8855-3530-4F46-A4CB-3B6686EEE4BD}"/>
          </ac:spMkLst>
        </pc:spChg>
        <pc:graphicFrameChg chg="add mod">
          <ac:chgData name="Mike" userId="1c9cd5a1-72fc-475d-90c5-ff9ab1f01c39" providerId="ADAL" clId="{9986D2B0-AEDE-4F94-87F2-F5D4A87832E4}" dt="2020-06-11T19:40:55.458" v="116" actId="12385"/>
          <ac:graphicFrameMkLst>
            <pc:docMk/>
            <pc:sldMk cId="1528771500" sldId="275"/>
            <ac:graphicFrameMk id="3" creationId="{33595CED-A6A2-44FA-B6EF-9DB606A48779}"/>
          </ac:graphicFrameMkLst>
        </pc:graphicFrameChg>
        <pc:graphicFrameChg chg="del">
          <ac:chgData name="Mike" userId="1c9cd5a1-72fc-475d-90c5-ff9ab1f01c39" providerId="ADAL" clId="{9986D2B0-AEDE-4F94-87F2-F5D4A87832E4}" dt="2020-06-11T19:40:29.120" v="112" actId="478"/>
          <ac:graphicFrameMkLst>
            <pc:docMk/>
            <pc:sldMk cId="1528771500" sldId="275"/>
            <ac:graphicFrameMk id="4" creationId="{4258AD13-A557-45D2-883A-93A0113AB3E4}"/>
          </ac:graphicFrameMkLst>
        </pc:graphicFrameChg>
        <pc:cxnChg chg="add">
          <ac:chgData name="Mike" userId="1c9cd5a1-72fc-475d-90c5-ff9ab1f01c39" providerId="ADAL" clId="{9986D2B0-AEDE-4F94-87F2-F5D4A87832E4}" dt="2020-06-11T19:40:36.449" v="114" actId="26606"/>
          <ac:cxnSpMkLst>
            <pc:docMk/>
            <pc:sldMk cId="1528771500" sldId="275"/>
            <ac:cxnSpMk id="12" creationId="{7E1D4427-852B-4B37-8E76-0E9F1810BA2A}"/>
          </ac:cxnSpMkLst>
        </pc:cxnChg>
      </pc:sldChg>
      <pc:sldChg chg="add">
        <pc:chgData name="Mike" userId="1c9cd5a1-72fc-475d-90c5-ff9ab1f01c39" providerId="ADAL" clId="{9986D2B0-AEDE-4F94-87F2-F5D4A87832E4}" dt="2020-06-11T20:19:04.647" v="1102"/>
        <pc:sldMkLst>
          <pc:docMk/>
          <pc:sldMk cId="36031493" sldId="276"/>
        </pc:sldMkLst>
      </pc:sldChg>
      <pc:sldChg chg="del">
        <pc:chgData name="Mike" userId="1c9cd5a1-72fc-475d-90c5-ff9ab1f01c39" providerId="ADAL" clId="{9986D2B0-AEDE-4F94-87F2-F5D4A87832E4}" dt="2020-06-11T20:19:00.757" v="1101" actId="2696"/>
        <pc:sldMkLst>
          <pc:docMk/>
          <pc:sldMk cId="4294025631" sldId="276"/>
        </pc:sldMkLst>
      </pc:sldChg>
      <pc:sldChg chg="addSp delSp modSp">
        <pc:chgData name="Mike" userId="1c9cd5a1-72fc-475d-90c5-ff9ab1f01c39" providerId="ADAL" clId="{9986D2B0-AEDE-4F94-87F2-F5D4A87832E4}" dt="2020-06-11T21:41:33.649" v="1750" actId="14100"/>
        <pc:sldMkLst>
          <pc:docMk/>
          <pc:sldMk cId="462437177" sldId="281"/>
        </pc:sldMkLst>
        <pc:graphicFrameChg chg="add del mod">
          <ac:chgData name="Mike" userId="1c9cd5a1-72fc-475d-90c5-ff9ab1f01c39" providerId="ADAL" clId="{9986D2B0-AEDE-4F94-87F2-F5D4A87832E4}" dt="2020-06-11T21:09:37.077" v="1743" actId="478"/>
          <ac:graphicFrameMkLst>
            <pc:docMk/>
            <pc:sldMk cId="462437177" sldId="281"/>
            <ac:graphicFrameMk id="4" creationId="{8CC549B8-3C7C-49BD-A560-517CE6063E07}"/>
          </ac:graphicFrameMkLst>
        </pc:graphicFrameChg>
        <pc:graphicFrameChg chg="add del mod">
          <ac:chgData name="Mike" userId="1c9cd5a1-72fc-475d-90c5-ff9ab1f01c39" providerId="ADAL" clId="{9986D2B0-AEDE-4F94-87F2-F5D4A87832E4}" dt="2020-06-11T21:41:20.619" v="1747" actId="478"/>
          <ac:graphicFrameMkLst>
            <pc:docMk/>
            <pc:sldMk cId="462437177" sldId="281"/>
            <ac:graphicFrameMk id="5" creationId="{8CC549B8-3C7C-49BD-A560-517CE6063E07}"/>
          </ac:graphicFrameMkLst>
        </pc:graphicFrameChg>
        <pc:graphicFrameChg chg="add mod">
          <ac:chgData name="Mike" userId="1c9cd5a1-72fc-475d-90c5-ff9ab1f01c39" providerId="ADAL" clId="{9986D2B0-AEDE-4F94-87F2-F5D4A87832E4}" dt="2020-06-11T21:41:33.649" v="1750" actId="14100"/>
          <ac:graphicFrameMkLst>
            <pc:docMk/>
            <pc:sldMk cId="462437177" sldId="281"/>
            <ac:graphicFrameMk id="6" creationId="{8CC549B8-3C7C-49BD-A560-517CE6063E07}"/>
          </ac:graphicFrameMkLst>
        </pc:graphicFrameChg>
      </pc:sldChg>
      <pc:sldChg chg="add">
        <pc:chgData name="Mike" userId="1c9cd5a1-72fc-475d-90c5-ff9ab1f01c39" providerId="ADAL" clId="{9986D2B0-AEDE-4F94-87F2-F5D4A87832E4}" dt="2020-06-11T20:19:04.647" v="1102"/>
        <pc:sldMkLst>
          <pc:docMk/>
          <pc:sldMk cId="729698657" sldId="282"/>
        </pc:sldMkLst>
      </pc:sldChg>
      <pc:sldChg chg="modSp del">
        <pc:chgData name="Mike" userId="1c9cd5a1-72fc-475d-90c5-ff9ab1f01c39" providerId="ADAL" clId="{9986D2B0-AEDE-4F94-87F2-F5D4A87832E4}" dt="2020-06-11T20:19:00.730" v="1097" actId="2696"/>
        <pc:sldMkLst>
          <pc:docMk/>
          <pc:sldMk cId="4263377395" sldId="282"/>
        </pc:sldMkLst>
        <pc:graphicFrameChg chg="mod">
          <ac:chgData name="Mike" userId="1c9cd5a1-72fc-475d-90c5-ff9ab1f01c39" providerId="ADAL" clId="{9986D2B0-AEDE-4F94-87F2-F5D4A87832E4}" dt="2020-06-11T20:16:07.688" v="1085" actId="6549"/>
          <ac:graphicFrameMkLst>
            <pc:docMk/>
            <pc:sldMk cId="4263377395" sldId="282"/>
            <ac:graphicFrameMk id="3" creationId="{850753A7-44C6-464D-BED1-F8FDE0994575}"/>
          </ac:graphicFrameMkLst>
        </pc:graphicFrameChg>
      </pc:sldChg>
      <pc:sldChg chg="add">
        <pc:chgData name="Mike" userId="1c9cd5a1-72fc-475d-90c5-ff9ab1f01c39" providerId="ADAL" clId="{9986D2B0-AEDE-4F94-87F2-F5D4A87832E4}" dt="2020-06-11T20:19:04.647" v="1102"/>
        <pc:sldMkLst>
          <pc:docMk/>
          <pc:sldMk cId="155285558" sldId="283"/>
        </pc:sldMkLst>
      </pc:sldChg>
      <pc:sldChg chg="del">
        <pc:chgData name="Mike" userId="1c9cd5a1-72fc-475d-90c5-ff9ab1f01c39" providerId="ADAL" clId="{9986D2B0-AEDE-4F94-87F2-F5D4A87832E4}" dt="2020-06-11T20:19:00.750" v="1100" actId="2696"/>
        <pc:sldMkLst>
          <pc:docMk/>
          <pc:sldMk cId="398741716" sldId="283"/>
        </pc:sldMkLst>
      </pc:sldChg>
      <pc:sldChg chg="add">
        <pc:chgData name="Mike" userId="1c9cd5a1-72fc-475d-90c5-ff9ab1f01c39" providerId="ADAL" clId="{9986D2B0-AEDE-4F94-87F2-F5D4A87832E4}" dt="2020-06-11T20:19:04.647" v="1102"/>
        <pc:sldMkLst>
          <pc:docMk/>
          <pc:sldMk cId="576193421" sldId="284"/>
        </pc:sldMkLst>
      </pc:sldChg>
      <pc:sldChg chg="addSp delSp modSp del ord">
        <pc:chgData name="Mike" userId="1c9cd5a1-72fc-475d-90c5-ff9ab1f01c39" providerId="ADAL" clId="{9986D2B0-AEDE-4F94-87F2-F5D4A87832E4}" dt="2020-06-11T20:19:00.744" v="1099" actId="2696"/>
        <pc:sldMkLst>
          <pc:docMk/>
          <pc:sldMk cId="3765333527" sldId="284"/>
        </pc:sldMkLst>
        <pc:graphicFrameChg chg="del">
          <ac:chgData name="Mike" userId="1c9cd5a1-72fc-475d-90c5-ff9ab1f01c39" providerId="ADAL" clId="{9986D2B0-AEDE-4F94-87F2-F5D4A87832E4}" dt="2020-06-11T20:15:17.629" v="1078" actId="478"/>
          <ac:graphicFrameMkLst>
            <pc:docMk/>
            <pc:sldMk cId="3765333527" sldId="284"/>
            <ac:graphicFrameMk id="2" creationId="{F67E44D1-1B86-4E6A-8FC2-B54D9EB302F1}"/>
          </ac:graphicFrameMkLst>
        </pc:graphicFrameChg>
        <pc:graphicFrameChg chg="add mod">
          <ac:chgData name="Mike" userId="1c9cd5a1-72fc-475d-90c5-ff9ab1f01c39" providerId="ADAL" clId="{9986D2B0-AEDE-4F94-87F2-F5D4A87832E4}" dt="2020-06-11T20:15:45.624" v="1084" actId="14100"/>
          <ac:graphicFrameMkLst>
            <pc:docMk/>
            <pc:sldMk cId="3765333527" sldId="284"/>
            <ac:graphicFrameMk id="4" creationId="{F67E44D1-1B86-4E6A-8FC2-B54D9EB302F1}"/>
          </ac:graphicFrameMkLst>
        </pc:graphicFrameChg>
      </pc:sldChg>
      <pc:sldChg chg="addSp modSp">
        <pc:chgData name="Mike" userId="1c9cd5a1-72fc-475d-90c5-ff9ab1f01c39" providerId="ADAL" clId="{9986D2B0-AEDE-4F94-87F2-F5D4A87832E4}" dt="2020-06-11T20:26:56.334" v="1110" actId="14100"/>
        <pc:sldMkLst>
          <pc:docMk/>
          <pc:sldMk cId="3187480706" sldId="285"/>
        </pc:sldMkLst>
        <pc:spChg chg="mod">
          <ac:chgData name="Mike" userId="1c9cd5a1-72fc-475d-90c5-ff9ab1f01c39" providerId="ADAL" clId="{9986D2B0-AEDE-4F94-87F2-F5D4A87832E4}" dt="2020-06-11T20:26:34.610" v="1105" actId="1076"/>
          <ac:spMkLst>
            <pc:docMk/>
            <pc:sldMk cId="3187480706" sldId="285"/>
            <ac:spMk id="2" creationId="{A0CD414A-5BAB-4A11-A238-A6153E61B04F}"/>
          </ac:spMkLst>
        </pc:spChg>
        <pc:graphicFrameChg chg="add mod">
          <ac:chgData name="Mike" userId="1c9cd5a1-72fc-475d-90c5-ff9ab1f01c39" providerId="ADAL" clId="{9986D2B0-AEDE-4F94-87F2-F5D4A87832E4}" dt="2020-06-11T20:26:56.334" v="1110" actId="14100"/>
          <ac:graphicFrameMkLst>
            <pc:docMk/>
            <pc:sldMk cId="3187480706" sldId="285"/>
            <ac:graphicFrameMk id="3" creationId="{F67E44D1-1B86-4E6A-8FC2-B54D9EB302F1}"/>
          </ac:graphicFrameMkLst>
        </pc:graphicFrameChg>
      </pc:sldChg>
      <pc:sldChg chg="addSp delSp modSp">
        <pc:chgData name="Mike" userId="1c9cd5a1-72fc-475d-90c5-ff9ab1f01c39" providerId="ADAL" clId="{9986D2B0-AEDE-4F94-87F2-F5D4A87832E4}" dt="2020-06-11T20:30:19.814" v="1128" actId="14100"/>
        <pc:sldMkLst>
          <pc:docMk/>
          <pc:sldMk cId="2151437025" sldId="286"/>
        </pc:sldMkLst>
        <pc:graphicFrameChg chg="add del mod">
          <ac:chgData name="Mike" userId="1c9cd5a1-72fc-475d-90c5-ff9ab1f01c39" providerId="ADAL" clId="{9986D2B0-AEDE-4F94-87F2-F5D4A87832E4}" dt="2020-06-11T20:29:51.645" v="1119" actId="478"/>
          <ac:graphicFrameMkLst>
            <pc:docMk/>
            <pc:sldMk cId="2151437025" sldId="286"/>
            <ac:graphicFrameMk id="3" creationId="{F67E44D1-1B86-4E6A-8FC2-B54D9EB302F1}"/>
          </ac:graphicFrameMkLst>
        </pc:graphicFrameChg>
        <pc:graphicFrameChg chg="add mod">
          <ac:chgData name="Mike" userId="1c9cd5a1-72fc-475d-90c5-ff9ab1f01c39" providerId="ADAL" clId="{9986D2B0-AEDE-4F94-87F2-F5D4A87832E4}" dt="2020-06-11T20:30:19.814" v="1128" actId="14100"/>
          <ac:graphicFrameMkLst>
            <pc:docMk/>
            <pc:sldMk cId="2151437025" sldId="286"/>
            <ac:graphicFrameMk id="4" creationId="{F67E44D1-1B86-4E6A-8FC2-B54D9EB302F1}"/>
          </ac:graphicFrameMkLst>
        </pc:graphicFrameChg>
      </pc:sldChg>
      <pc:sldChg chg="addSp modSp">
        <pc:chgData name="Mike" userId="1c9cd5a1-72fc-475d-90c5-ff9ab1f01c39" providerId="ADAL" clId="{9986D2B0-AEDE-4F94-87F2-F5D4A87832E4}" dt="2020-06-11T20:38:08.688" v="1717" actId="20577"/>
        <pc:sldMkLst>
          <pc:docMk/>
          <pc:sldMk cId="3450990919" sldId="287"/>
        </pc:sldMkLst>
        <pc:spChg chg="mod">
          <ac:chgData name="Mike" userId="1c9cd5a1-72fc-475d-90c5-ff9ab1f01c39" providerId="ADAL" clId="{9986D2B0-AEDE-4F94-87F2-F5D4A87832E4}" dt="2020-06-11T20:34:05.264" v="1163" actId="20577"/>
          <ac:spMkLst>
            <pc:docMk/>
            <pc:sldMk cId="3450990919" sldId="287"/>
            <ac:spMk id="2" creationId="{320BC6E8-DF41-40A0-BE93-984F8CEFE4F8}"/>
          </ac:spMkLst>
        </pc:spChg>
        <pc:spChg chg="add mod">
          <ac:chgData name="Mike" userId="1c9cd5a1-72fc-475d-90c5-ff9ab1f01c39" providerId="ADAL" clId="{9986D2B0-AEDE-4F94-87F2-F5D4A87832E4}" dt="2020-06-11T20:38:08.688" v="1717" actId="20577"/>
          <ac:spMkLst>
            <pc:docMk/>
            <pc:sldMk cId="3450990919" sldId="287"/>
            <ac:spMk id="4" creationId="{EAEF110F-DF9C-460A-AABB-3711C11F9355}"/>
          </ac:spMkLst>
        </pc:spChg>
      </pc:sldChg>
      <pc:sldChg chg="addSp modSp">
        <pc:chgData name="Mike" userId="1c9cd5a1-72fc-475d-90c5-ff9ab1f01c39" providerId="ADAL" clId="{9986D2B0-AEDE-4F94-87F2-F5D4A87832E4}" dt="2020-06-11T20:31:47.387" v="1138" actId="14100"/>
        <pc:sldMkLst>
          <pc:docMk/>
          <pc:sldMk cId="1764047213" sldId="288"/>
        </pc:sldMkLst>
        <pc:graphicFrameChg chg="add mod">
          <ac:chgData name="Mike" userId="1c9cd5a1-72fc-475d-90c5-ff9ab1f01c39" providerId="ADAL" clId="{9986D2B0-AEDE-4F94-87F2-F5D4A87832E4}" dt="2020-06-11T20:31:47.387" v="1138" actId="14100"/>
          <ac:graphicFrameMkLst>
            <pc:docMk/>
            <pc:sldMk cId="1764047213" sldId="288"/>
            <ac:graphicFrameMk id="3" creationId="{F67E44D1-1B86-4E6A-8FC2-B54D9EB302F1}"/>
          </ac:graphicFrameMkLst>
        </pc:graphicFrameChg>
      </pc:sldChg>
      <pc:sldChg chg="addSp modSp ord">
        <pc:chgData name="Mike" userId="1c9cd5a1-72fc-475d-90c5-ff9ab1f01c39" providerId="ADAL" clId="{9986D2B0-AEDE-4F94-87F2-F5D4A87832E4}" dt="2020-06-11T19:56:24.829" v="823" actId="6549"/>
        <pc:sldMkLst>
          <pc:docMk/>
          <pc:sldMk cId="1161663557" sldId="289"/>
        </pc:sldMkLst>
        <pc:spChg chg="add mod">
          <ac:chgData name="Mike" userId="1c9cd5a1-72fc-475d-90c5-ff9ab1f01c39" providerId="ADAL" clId="{9986D2B0-AEDE-4F94-87F2-F5D4A87832E4}" dt="2020-06-11T19:56:24.829" v="823" actId="6549"/>
          <ac:spMkLst>
            <pc:docMk/>
            <pc:sldMk cId="1161663557" sldId="289"/>
            <ac:spMk id="3" creationId="{31F04123-447A-425D-AC0F-C5D94274EA3E}"/>
          </ac:spMkLst>
        </pc:spChg>
      </pc:sldChg>
      <pc:sldChg chg="addSp modSp">
        <pc:chgData name="Mike" userId="1c9cd5a1-72fc-475d-90c5-ff9ab1f01c39" providerId="ADAL" clId="{9986D2B0-AEDE-4F94-87F2-F5D4A87832E4}" dt="2020-06-11T20:48:06.189" v="1731" actId="14100"/>
        <pc:sldMkLst>
          <pc:docMk/>
          <pc:sldMk cId="1011842261" sldId="290"/>
        </pc:sldMkLst>
        <pc:graphicFrameChg chg="add">
          <ac:chgData name="Mike" userId="1c9cd5a1-72fc-475d-90c5-ff9ab1f01c39" providerId="ADAL" clId="{9986D2B0-AEDE-4F94-87F2-F5D4A87832E4}" dt="2020-06-11T20:47:06.510" v="1722"/>
          <ac:graphicFrameMkLst>
            <pc:docMk/>
            <pc:sldMk cId="1011842261" sldId="290"/>
            <ac:graphicFrameMk id="3" creationId="{F67E44D1-1B86-4E6A-8FC2-B54D9EB302F1}"/>
          </ac:graphicFrameMkLst>
        </pc:graphicFrameChg>
        <pc:graphicFrameChg chg="add mod">
          <ac:chgData name="Mike" userId="1c9cd5a1-72fc-475d-90c5-ff9ab1f01c39" providerId="ADAL" clId="{9986D2B0-AEDE-4F94-87F2-F5D4A87832E4}" dt="2020-06-11T20:48:06.189" v="1731" actId="14100"/>
          <ac:graphicFrameMkLst>
            <pc:docMk/>
            <pc:sldMk cId="1011842261" sldId="290"/>
            <ac:graphicFrameMk id="4" creationId="{F67E44D1-1B86-4E6A-8FC2-B54D9EB302F1}"/>
          </ac:graphicFrameMkLst>
        </pc:graphicFrameChg>
      </pc:sldChg>
      <pc:sldChg chg="add del">
        <pc:chgData name="Mike" userId="1c9cd5a1-72fc-475d-90c5-ff9ab1f01c39" providerId="ADAL" clId="{9986D2B0-AEDE-4F94-87F2-F5D4A87832E4}" dt="2020-06-11T18:59:16.305" v="24"/>
        <pc:sldMkLst>
          <pc:docMk/>
          <pc:sldMk cId="0" sldId="291"/>
        </pc:sldMkLst>
      </pc:sldChg>
      <pc:sldChg chg="modSp add del">
        <pc:chgData name="Mike" userId="1c9cd5a1-72fc-475d-90c5-ff9ab1f01c39" providerId="ADAL" clId="{9986D2B0-AEDE-4F94-87F2-F5D4A87832E4}" dt="2020-06-11T18:59:16.571" v="33" actId="27636"/>
        <pc:sldMkLst>
          <pc:docMk/>
          <pc:sldMk cId="0" sldId="292"/>
        </pc:sldMkLst>
        <pc:spChg chg="mod">
          <ac:chgData name="Mike" userId="1c9cd5a1-72fc-475d-90c5-ff9ab1f01c39" providerId="ADAL" clId="{9986D2B0-AEDE-4F94-87F2-F5D4A87832E4}" dt="2020-06-11T18:59:16.571" v="33" actId="27636"/>
          <ac:spMkLst>
            <pc:docMk/>
            <pc:sldMk cId="0" sldId="292"/>
            <ac:spMk id="156" creationId="{00000000-0000-0000-0000-000000000000}"/>
          </ac:spMkLst>
        </pc:spChg>
      </pc:sldChg>
      <pc:sldChg chg="modSp add del">
        <pc:chgData name="Mike" userId="1c9cd5a1-72fc-475d-90c5-ff9ab1f01c39" providerId="ADAL" clId="{9986D2B0-AEDE-4F94-87F2-F5D4A87832E4}" dt="2020-06-11T18:59:16.589" v="34" actId="27636"/>
        <pc:sldMkLst>
          <pc:docMk/>
          <pc:sldMk cId="0" sldId="293"/>
        </pc:sldMkLst>
        <pc:spChg chg="mod">
          <ac:chgData name="Mike" userId="1c9cd5a1-72fc-475d-90c5-ff9ab1f01c39" providerId="ADAL" clId="{9986D2B0-AEDE-4F94-87F2-F5D4A87832E4}" dt="2020-06-11T18:58:57.408" v="12"/>
          <ac:spMkLst>
            <pc:docMk/>
            <pc:sldMk cId="0" sldId="293"/>
            <ac:spMk id="129" creationId="{00000000-0000-0000-0000-000000000000}"/>
          </ac:spMkLst>
        </pc:spChg>
        <pc:spChg chg="mod">
          <ac:chgData name="Mike" userId="1c9cd5a1-72fc-475d-90c5-ff9ab1f01c39" providerId="ADAL" clId="{9986D2B0-AEDE-4F94-87F2-F5D4A87832E4}" dt="2020-06-11T18:59:16.589" v="34" actId="27636"/>
          <ac:spMkLst>
            <pc:docMk/>
            <pc:sldMk cId="0" sldId="293"/>
            <ac:spMk id="159" creationId="{00000000-0000-0000-0000-000000000000}"/>
          </ac:spMkLst>
        </pc:spChg>
      </pc:sldChg>
      <pc:sldChg chg="modSp add del">
        <pc:chgData name="Mike" userId="1c9cd5a1-72fc-475d-90c5-ff9ab1f01c39" providerId="ADAL" clId="{9986D2B0-AEDE-4F94-87F2-F5D4A87832E4}" dt="2020-06-11T18:58:57.408" v="12"/>
        <pc:sldMkLst>
          <pc:docMk/>
          <pc:sldMk cId="0" sldId="294"/>
        </pc:sldMkLst>
        <pc:spChg chg="mod">
          <ac:chgData name="Mike" userId="1c9cd5a1-72fc-475d-90c5-ff9ab1f01c39" providerId="ADAL" clId="{9986D2B0-AEDE-4F94-87F2-F5D4A87832E4}" dt="2020-06-11T18:58:57.408" v="12"/>
          <ac:spMkLst>
            <pc:docMk/>
            <pc:sldMk cId="0" sldId="294"/>
            <ac:spMk id="132" creationId="{00000000-0000-0000-0000-000000000000}"/>
          </ac:spMkLst>
        </pc:spChg>
      </pc:sldChg>
      <pc:sldChg chg="addSp modSp add mod setBg">
        <pc:chgData name="Mike" userId="1c9cd5a1-72fc-475d-90c5-ff9ab1f01c39" providerId="ADAL" clId="{9986D2B0-AEDE-4F94-87F2-F5D4A87832E4}" dt="2020-06-11T19:55:40.016" v="805" actId="14100"/>
        <pc:sldMkLst>
          <pc:docMk/>
          <pc:sldMk cId="1068204399" sldId="294"/>
        </pc:sldMkLst>
        <pc:spChg chg="mod">
          <ac:chgData name="Mike" userId="1c9cd5a1-72fc-475d-90c5-ff9ab1f01c39" providerId="ADAL" clId="{9986D2B0-AEDE-4F94-87F2-F5D4A87832E4}" dt="2020-06-11T19:55:20.790" v="803" actId="20577"/>
          <ac:spMkLst>
            <pc:docMk/>
            <pc:sldMk cId="1068204399" sldId="294"/>
            <ac:spMk id="2" creationId="{320BC6E8-DF41-40A0-BE93-984F8CEFE4F8}"/>
          </ac:spMkLst>
        </pc:spChg>
        <pc:spChg chg="mod">
          <ac:chgData name="Mike" userId="1c9cd5a1-72fc-475d-90c5-ff9ab1f01c39" providerId="ADAL" clId="{9986D2B0-AEDE-4F94-87F2-F5D4A87832E4}" dt="2020-06-11T19:55:24.350" v="804" actId="6549"/>
          <ac:spMkLst>
            <pc:docMk/>
            <pc:sldMk cId="1068204399" sldId="294"/>
            <ac:spMk id="3" creationId="{31F04123-447A-425D-AC0F-C5D94274EA3E}"/>
          </ac:spMkLst>
        </pc:spChg>
        <pc:spChg chg="add">
          <ac:chgData name="Mike" userId="1c9cd5a1-72fc-475d-90c5-ff9ab1f01c39" providerId="ADAL" clId="{9986D2B0-AEDE-4F94-87F2-F5D4A87832E4}" dt="2020-06-11T19:54:04.505" v="748" actId="26606"/>
          <ac:spMkLst>
            <pc:docMk/>
            <pc:sldMk cId="1068204399" sldId="294"/>
            <ac:spMk id="9" creationId="{7D379150-F6B4-45C8-BE10-6B278AD400EB}"/>
          </ac:spMkLst>
        </pc:spChg>
        <pc:spChg chg="add">
          <ac:chgData name="Mike" userId="1c9cd5a1-72fc-475d-90c5-ff9ab1f01c39" providerId="ADAL" clId="{9986D2B0-AEDE-4F94-87F2-F5D4A87832E4}" dt="2020-06-11T19:54:04.505" v="748" actId="26606"/>
          <ac:spMkLst>
            <pc:docMk/>
            <pc:sldMk cId="1068204399" sldId="294"/>
            <ac:spMk id="11" creationId="{5FFCF544-A370-4A5D-A95F-CA6E0E7191E6}"/>
          </ac:spMkLst>
        </pc:spChg>
        <pc:spChg chg="add">
          <ac:chgData name="Mike" userId="1c9cd5a1-72fc-475d-90c5-ff9ab1f01c39" providerId="ADAL" clId="{9986D2B0-AEDE-4F94-87F2-F5D4A87832E4}" dt="2020-06-11T19:54:04.505" v="748" actId="26606"/>
          <ac:spMkLst>
            <pc:docMk/>
            <pc:sldMk cId="1068204399" sldId="294"/>
            <ac:spMk id="15" creationId="{44CC594A-A820-450F-B363-C19201FCFEC6}"/>
          </ac:spMkLst>
        </pc:spChg>
        <pc:spChg chg="add">
          <ac:chgData name="Mike" userId="1c9cd5a1-72fc-475d-90c5-ff9ab1f01c39" providerId="ADAL" clId="{9986D2B0-AEDE-4F94-87F2-F5D4A87832E4}" dt="2020-06-11T19:54:04.505" v="748" actId="26606"/>
          <ac:spMkLst>
            <pc:docMk/>
            <pc:sldMk cId="1068204399" sldId="294"/>
            <ac:spMk id="17" creationId="{59FAB3DA-E9ED-4574-ABCC-378BC0FF1BBC}"/>
          </ac:spMkLst>
        </pc:spChg>
        <pc:spChg chg="add">
          <ac:chgData name="Mike" userId="1c9cd5a1-72fc-475d-90c5-ff9ab1f01c39" providerId="ADAL" clId="{9986D2B0-AEDE-4F94-87F2-F5D4A87832E4}" dt="2020-06-11T19:54:04.505" v="748" actId="26606"/>
          <ac:spMkLst>
            <pc:docMk/>
            <pc:sldMk cId="1068204399" sldId="294"/>
            <ac:spMk id="19" creationId="{53B8D6B0-55D6-48DC-86D8-FD95D5F118AB}"/>
          </ac:spMkLst>
        </pc:spChg>
        <pc:graphicFrameChg chg="add mod">
          <ac:chgData name="Mike" userId="1c9cd5a1-72fc-475d-90c5-ff9ab1f01c39" providerId="ADAL" clId="{9986D2B0-AEDE-4F94-87F2-F5D4A87832E4}" dt="2020-06-11T19:55:40.016" v="805" actId="14100"/>
          <ac:graphicFrameMkLst>
            <pc:docMk/>
            <pc:sldMk cId="1068204399" sldId="294"/>
            <ac:graphicFrameMk id="4" creationId="{1F616180-626C-46B4-864B-8D400ECF7DB4}"/>
          </ac:graphicFrameMkLst>
        </pc:graphicFrameChg>
        <pc:cxnChg chg="add">
          <ac:chgData name="Mike" userId="1c9cd5a1-72fc-475d-90c5-ff9ab1f01c39" providerId="ADAL" clId="{9986D2B0-AEDE-4F94-87F2-F5D4A87832E4}" dt="2020-06-11T19:54:04.505" v="748" actId="26606"/>
          <ac:cxnSpMkLst>
            <pc:docMk/>
            <pc:sldMk cId="1068204399" sldId="294"/>
            <ac:cxnSpMk id="13" creationId="{6EEB3B97-A638-498B-8083-54191CE71E01}"/>
          </ac:cxnSpMkLst>
        </pc:cxnChg>
      </pc:sldChg>
      <pc:sldChg chg="modSp add del">
        <pc:chgData name="Mike" userId="1c9cd5a1-72fc-475d-90c5-ff9ab1f01c39" providerId="ADAL" clId="{9986D2B0-AEDE-4F94-87F2-F5D4A87832E4}" dt="2020-06-11T18:58:57.408" v="12"/>
        <pc:sldMkLst>
          <pc:docMk/>
          <pc:sldMk cId="0" sldId="295"/>
        </pc:sldMkLst>
        <pc:spChg chg="mod">
          <ac:chgData name="Mike" userId="1c9cd5a1-72fc-475d-90c5-ff9ab1f01c39" providerId="ADAL" clId="{9986D2B0-AEDE-4F94-87F2-F5D4A87832E4}" dt="2020-06-11T18:58:57.408" v="12"/>
          <ac:spMkLst>
            <pc:docMk/>
            <pc:sldMk cId="0" sldId="295"/>
            <ac:spMk id="135" creationId="{00000000-0000-0000-0000-000000000000}"/>
          </ac:spMkLst>
        </pc:spChg>
      </pc:sldChg>
      <pc:sldChg chg="modSp add">
        <pc:chgData name="Mike" userId="1c9cd5a1-72fc-475d-90c5-ff9ab1f01c39" providerId="ADAL" clId="{9986D2B0-AEDE-4F94-87F2-F5D4A87832E4}" dt="2020-06-11T20:06:23.540" v="1077" actId="20577"/>
        <pc:sldMkLst>
          <pc:docMk/>
          <pc:sldMk cId="2966029507" sldId="295"/>
        </pc:sldMkLst>
        <pc:spChg chg="mod">
          <ac:chgData name="Mike" userId="1c9cd5a1-72fc-475d-90c5-ff9ab1f01c39" providerId="ADAL" clId="{9986D2B0-AEDE-4F94-87F2-F5D4A87832E4}" dt="2020-06-11T19:56:51.232" v="840" actId="20577"/>
          <ac:spMkLst>
            <pc:docMk/>
            <pc:sldMk cId="2966029507" sldId="295"/>
            <ac:spMk id="2" creationId="{320BC6E8-DF41-40A0-BE93-984F8CEFE4F8}"/>
          </ac:spMkLst>
        </pc:spChg>
        <pc:spChg chg="mod">
          <ac:chgData name="Mike" userId="1c9cd5a1-72fc-475d-90c5-ff9ab1f01c39" providerId="ADAL" clId="{9986D2B0-AEDE-4F94-87F2-F5D4A87832E4}" dt="2020-06-11T20:06:23.540" v="1077" actId="20577"/>
          <ac:spMkLst>
            <pc:docMk/>
            <pc:sldMk cId="2966029507" sldId="295"/>
            <ac:spMk id="3" creationId="{31F04123-447A-425D-AC0F-C5D94274EA3E}"/>
          </ac:spMkLst>
        </pc:spChg>
      </pc:sldChg>
      <pc:sldChg chg="modSp add del">
        <pc:chgData name="Mike" userId="1c9cd5a1-72fc-475d-90c5-ff9ab1f01c39" providerId="ADAL" clId="{9986D2B0-AEDE-4F94-87F2-F5D4A87832E4}" dt="2020-06-11T18:58:57.408" v="12"/>
        <pc:sldMkLst>
          <pc:docMk/>
          <pc:sldMk cId="0" sldId="296"/>
        </pc:sldMkLst>
        <pc:spChg chg="mod">
          <ac:chgData name="Mike" userId="1c9cd5a1-72fc-475d-90c5-ff9ab1f01c39" providerId="ADAL" clId="{9986D2B0-AEDE-4F94-87F2-F5D4A87832E4}" dt="2020-06-11T18:58:57.408" v="12"/>
          <ac:spMkLst>
            <pc:docMk/>
            <pc:sldMk cId="0" sldId="296"/>
            <ac:spMk id="138" creationId="{00000000-0000-0000-0000-000000000000}"/>
          </ac:spMkLst>
        </pc:spChg>
      </pc:sldChg>
      <pc:sldChg chg="addSp modSp add">
        <pc:chgData name="Mike" userId="1c9cd5a1-72fc-475d-90c5-ff9ab1f01c39" providerId="ADAL" clId="{9986D2B0-AEDE-4F94-87F2-F5D4A87832E4}" dt="2020-06-11T20:06:08.861" v="1075" actId="14100"/>
        <pc:sldMkLst>
          <pc:docMk/>
          <pc:sldMk cId="1756084778" sldId="296"/>
        </pc:sldMkLst>
        <pc:picChg chg="add mod">
          <ac:chgData name="Mike" userId="1c9cd5a1-72fc-475d-90c5-ff9ab1f01c39" providerId="ADAL" clId="{9986D2B0-AEDE-4F94-87F2-F5D4A87832E4}" dt="2020-06-11T20:06:08.861" v="1075" actId="14100"/>
          <ac:picMkLst>
            <pc:docMk/>
            <pc:sldMk cId="1756084778" sldId="296"/>
            <ac:picMk id="3" creationId="{0397A1DB-FFDA-4913-B2EB-015CD8F40686}"/>
          </ac:picMkLst>
        </pc:picChg>
      </pc:sldChg>
      <pc:sldChg chg="modSp add del">
        <pc:chgData name="Mike" userId="1c9cd5a1-72fc-475d-90c5-ff9ab1f01c39" providerId="ADAL" clId="{9986D2B0-AEDE-4F94-87F2-F5D4A87832E4}" dt="2020-06-11T18:58:57.408" v="12"/>
        <pc:sldMkLst>
          <pc:docMk/>
          <pc:sldMk cId="0" sldId="297"/>
        </pc:sldMkLst>
        <pc:spChg chg="mod">
          <ac:chgData name="Mike" userId="1c9cd5a1-72fc-475d-90c5-ff9ab1f01c39" providerId="ADAL" clId="{9986D2B0-AEDE-4F94-87F2-F5D4A87832E4}" dt="2020-06-11T18:58:57.408" v="12"/>
          <ac:spMkLst>
            <pc:docMk/>
            <pc:sldMk cId="0" sldId="297"/>
            <ac:spMk id="141" creationId="{00000000-0000-0000-0000-000000000000}"/>
          </ac:spMkLst>
        </pc:spChg>
      </pc:sldChg>
      <pc:sldChg chg="add">
        <pc:chgData name="Mike" userId="1c9cd5a1-72fc-475d-90c5-ff9ab1f01c39" providerId="ADAL" clId="{9986D2B0-AEDE-4F94-87F2-F5D4A87832E4}" dt="2020-06-11T20:19:04.647" v="1102"/>
        <pc:sldMkLst>
          <pc:docMk/>
          <pc:sldMk cId="2559716682" sldId="297"/>
        </pc:sldMkLst>
      </pc:sldChg>
      <pc:sldChg chg="addSp modSp add del">
        <pc:chgData name="Mike" userId="1c9cd5a1-72fc-475d-90c5-ff9ab1f01c39" providerId="ADAL" clId="{9986D2B0-AEDE-4F94-87F2-F5D4A87832E4}" dt="2020-06-11T20:19:00.737" v="1098" actId="2696"/>
        <pc:sldMkLst>
          <pc:docMk/>
          <pc:sldMk cId="3456037766" sldId="297"/>
        </pc:sldMkLst>
        <pc:graphicFrameChg chg="add mod">
          <ac:chgData name="Mike" userId="1c9cd5a1-72fc-475d-90c5-ff9ab1f01c39" providerId="ADAL" clId="{9986D2B0-AEDE-4F94-87F2-F5D4A87832E4}" dt="2020-06-11T20:17:52.469" v="1095" actId="14100"/>
          <ac:graphicFrameMkLst>
            <pc:docMk/>
            <pc:sldMk cId="3456037766" sldId="297"/>
            <ac:graphicFrameMk id="3" creationId="{F67E44D1-1B86-4E6A-8FC2-B54D9EB302F1}"/>
          </ac:graphicFrameMkLst>
        </pc:graphicFrameChg>
      </pc:sldChg>
      <pc:sldChg chg="modSp add del">
        <pc:chgData name="Mike" userId="1c9cd5a1-72fc-475d-90c5-ff9ab1f01c39" providerId="ADAL" clId="{9986D2B0-AEDE-4F94-87F2-F5D4A87832E4}" dt="2020-06-11T18:58:57.408" v="12"/>
        <pc:sldMkLst>
          <pc:docMk/>
          <pc:sldMk cId="0" sldId="298"/>
        </pc:sldMkLst>
        <pc:spChg chg="mod">
          <ac:chgData name="Mike" userId="1c9cd5a1-72fc-475d-90c5-ff9ab1f01c39" providerId="ADAL" clId="{9986D2B0-AEDE-4F94-87F2-F5D4A87832E4}" dt="2020-06-11T18:58:57.408" v="12"/>
          <ac:spMkLst>
            <pc:docMk/>
            <pc:sldMk cId="0" sldId="298"/>
            <ac:spMk id="144" creationId="{00000000-0000-0000-0000-000000000000}"/>
          </ac:spMkLst>
        </pc:spChg>
      </pc:sldChg>
      <pc:sldChg chg="addSp modSp add">
        <pc:chgData name="Mike" userId="1c9cd5a1-72fc-475d-90c5-ff9ab1f01c39" providerId="ADAL" clId="{9986D2B0-AEDE-4F94-87F2-F5D4A87832E4}" dt="2020-06-11T20:41:25.769" v="1721" actId="14100"/>
        <pc:sldMkLst>
          <pc:docMk/>
          <pc:sldMk cId="506060782" sldId="298"/>
        </pc:sldMkLst>
        <pc:graphicFrameChg chg="add mod">
          <ac:chgData name="Mike" userId="1c9cd5a1-72fc-475d-90c5-ff9ab1f01c39" providerId="ADAL" clId="{9986D2B0-AEDE-4F94-87F2-F5D4A87832E4}" dt="2020-06-11T20:41:25.769" v="1721" actId="14100"/>
          <ac:graphicFrameMkLst>
            <pc:docMk/>
            <pc:sldMk cId="506060782" sldId="298"/>
            <ac:graphicFrameMk id="3" creationId="{A8CB37B8-E1EA-44F5-AD6B-A5090CC3881A}"/>
          </ac:graphicFrameMkLst>
        </pc:graphicFrameChg>
      </pc:sldChg>
      <pc:sldChg chg="modSp add del">
        <pc:chgData name="Mike" userId="1c9cd5a1-72fc-475d-90c5-ff9ab1f01c39" providerId="ADAL" clId="{9986D2B0-AEDE-4F94-87F2-F5D4A87832E4}" dt="2020-06-11T18:58:57.408" v="12"/>
        <pc:sldMkLst>
          <pc:docMk/>
          <pc:sldMk cId="0" sldId="299"/>
        </pc:sldMkLst>
        <pc:spChg chg="mod">
          <ac:chgData name="Mike" userId="1c9cd5a1-72fc-475d-90c5-ff9ab1f01c39" providerId="ADAL" clId="{9986D2B0-AEDE-4F94-87F2-F5D4A87832E4}" dt="2020-06-11T18:58:57.408" v="12"/>
          <ac:spMkLst>
            <pc:docMk/>
            <pc:sldMk cId="0" sldId="299"/>
            <ac:spMk id="147" creationId="{00000000-0000-0000-0000-000000000000}"/>
          </ac:spMkLst>
        </pc:spChg>
      </pc:sldChg>
      <pc:sldChg chg="modSp add del">
        <pc:chgData name="Mike" userId="1c9cd5a1-72fc-475d-90c5-ff9ab1f01c39" providerId="ADAL" clId="{9986D2B0-AEDE-4F94-87F2-F5D4A87832E4}" dt="2020-06-11T18:58:57.408" v="12"/>
        <pc:sldMkLst>
          <pc:docMk/>
          <pc:sldMk cId="0" sldId="300"/>
        </pc:sldMkLst>
        <pc:spChg chg="mod">
          <ac:chgData name="Mike" userId="1c9cd5a1-72fc-475d-90c5-ff9ab1f01c39" providerId="ADAL" clId="{9986D2B0-AEDE-4F94-87F2-F5D4A87832E4}" dt="2020-06-11T18:58:57.408" v="12"/>
          <ac:spMkLst>
            <pc:docMk/>
            <pc:sldMk cId="0" sldId="300"/>
            <ac:spMk id="150" creationId="{00000000-0000-0000-0000-000000000000}"/>
          </ac:spMkLst>
        </pc:spChg>
      </pc:sldChg>
      <pc:sldChg chg="add del">
        <pc:chgData name="Mike" userId="1c9cd5a1-72fc-475d-90c5-ff9ab1f01c39" providerId="ADAL" clId="{9986D2B0-AEDE-4F94-87F2-F5D4A87832E4}" dt="2020-06-11T18:58:57.408" v="12"/>
        <pc:sldMkLst>
          <pc:docMk/>
          <pc:sldMk cId="0" sldId="301"/>
        </pc:sldMkLst>
      </pc:sldChg>
      <pc:sldChg chg="modSp add del">
        <pc:chgData name="Mike" userId="1c9cd5a1-72fc-475d-90c5-ff9ab1f01c39" providerId="ADAL" clId="{9986D2B0-AEDE-4F94-87F2-F5D4A87832E4}" dt="2020-06-11T18:58:57.408" v="12"/>
        <pc:sldMkLst>
          <pc:docMk/>
          <pc:sldMk cId="0" sldId="302"/>
        </pc:sldMkLst>
        <pc:spChg chg="mod">
          <ac:chgData name="Mike" userId="1c9cd5a1-72fc-475d-90c5-ff9ab1f01c39" providerId="ADAL" clId="{9986D2B0-AEDE-4F94-87F2-F5D4A87832E4}" dt="2020-06-11T18:58:57.408" v="12"/>
          <ac:spMkLst>
            <pc:docMk/>
            <pc:sldMk cId="0" sldId="302"/>
            <ac:spMk id="156" creationId="{00000000-0000-0000-0000-000000000000}"/>
          </ac:spMkLst>
        </pc:spChg>
      </pc:sldChg>
      <pc:sldChg chg="modSp add del">
        <pc:chgData name="Mike" userId="1c9cd5a1-72fc-475d-90c5-ff9ab1f01c39" providerId="ADAL" clId="{9986D2B0-AEDE-4F94-87F2-F5D4A87832E4}" dt="2020-06-11T18:58:57.408" v="12"/>
        <pc:sldMkLst>
          <pc:docMk/>
          <pc:sldMk cId="0" sldId="303"/>
        </pc:sldMkLst>
        <pc:spChg chg="mod">
          <ac:chgData name="Mike" userId="1c9cd5a1-72fc-475d-90c5-ff9ab1f01c39" providerId="ADAL" clId="{9986D2B0-AEDE-4F94-87F2-F5D4A87832E4}" dt="2020-06-11T18:58:57.408" v="12"/>
          <ac:spMkLst>
            <pc:docMk/>
            <pc:sldMk cId="0" sldId="303"/>
            <ac:spMk id="159" creationId="{00000000-0000-0000-0000-000000000000}"/>
          </ac:spMkLst>
        </pc:spChg>
      </pc:sldChg>
      <pc:sldMasterChg chg="delSldLayout">
        <pc:chgData name="Mike" userId="1c9cd5a1-72fc-475d-90c5-ff9ab1f01c39" providerId="ADAL" clId="{9986D2B0-AEDE-4F94-87F2-F5D4A87832E4}" dt="2020-06-11T18:59:03.974" v="23" actId="2696"/>
        <pc:sldMasterMkLst>
          <pc:docMk/>
          <pc:sldMasterMk cId="3772506390" sldId="2147483664"/>
        </pc:sldMasterMkLst>
        <pc:sldLayoutChg chg="del">
          <pc:chgData name="Mike" userId="1c9cd5a1-72fc-475d-90c5-ff9ab1f01c39" providerId="ADAL" clId="{9986D2B0-AEDE-4F94-87F2-F5D4A87832E4}" dt="2020-06-11T18:59:03.974" v="23" actId="2696"/>
          <pc:sldLayoutMkLst>
            <pc:docMk/>
            <pc:sldMasterMk cId="3772506390" sldId="2147483664"/>
            <pc:sldLayoutMk cId="1518625426" sldId="2147483676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4b7a3278594964e1/Coronavirus/CoronaVirus%20Tracking%20-%20Ohi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4b7a3278594964e1/Coronavirus/CoronaVirus%20Tracking%20-%20Ohio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4b7a3278594964e1/Coronavirus/CoronaVirus%20Tracking%20-%20Ohio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4b7a3278594964e1/Coronavirus/CoronaVirus%20Tracking%20-%20Ohio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4b7a3278594964e1/Coronavirus/CoronaVirus%20Tracking%20-%20Ohi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4b7a3278594964e1/Coronavirus/CoronaVirus%20Tracking%20-%20Ohio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4b7a3278594964e1/Coronavirus/CoronaVirus%20Tracking%20-%20Ohio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4b7a3278594964e1/Coronavirus/CoronaVirus%20Tracking%20-%20Ohi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4b7a3278594964e1/Coronavirus/CoronaVirus%20Tracking%20-%20Ohio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4b7a3278594964e1/Coronavirus/CoronaVirus%20Tracking%20-%20Ohi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4b7a3278594964e1/Coronavirus/CoronaVirus%20Tracking%20-%20Ohio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4b7a3278594964e1/Coronavirus/CoronaVirus%20Tracking%20-%20Ohio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/>
              <a:t>Comparing</a:t>
            </a:r>
            <a:r>
              <a:rPr lang="en-US" baseline="0" dirty="0"/>
              <a:t> Ohio Fatality Rates</a:t>
            </a:r>
            <a:br>
              <a:rPr lang="en-US" baseline="0" dirty="0"/>
            </a:br>
            <a:br>
              <a:rPr lang="en-US" baseline="0" dirty="0"/>
            </a:b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'[CoronaVirus Tracking - Ohio.xlsx]Pivot Table - Ages'!$E$6</c:f>
              <c:strCache>
                <c:ptCount val="1"/>
                <c:pt idx="0">
                  <c:v>Ohio CFR</c:v>
                </c:pt>
              </c:strCache>
              <c:extLst xmlns:c15="http://schemas.microsoft.com/office/drawing/2012/chart"/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9800000"/>
              </a:lightRig>
            </a:scene3d>
            <a:sp3d prstMaterial="flat">
              <a:bevelT w="25400" h="31750"/>
            </a:sp3d>
          </c:spPr>
          <c:invertIfNegative val="0"/>
          <c:cat>
            <c:strRef>
              <c:f>'[CoronaVirus Tracking - Ohio.xlsx]Pivot Table - Ages'!$A$7:$A$15</c:f>
              <c:strCache>
                <c:ptCount val="9"/>
                <c:pt idx="0">
                  <c:v>0-19</c:v>
                </c:pt>
                <c:pt idx="1">
                  <c:v>20-29</c:v>
                </c:pt>
                <c:pt idx="2">
                  <c:v>30-39</c:v>
                </c:pt>
                <c:pt idx="3">
                  <c:v>40-49</c:v>
                </c:pt>
                <c:pt idx="4">
                  <c:v>50-59</c:v>
                </c:pt>
                <c:pt idx="5">
                  <c:v>60-69</c:v>
                </c:pt>
                <c:pt idx="6">
                  <c:v>70-79</c:v>
                </c:pt>
                <c:pt idx="7">
                  <c:v>80+</c:v>
                </c:pt>
                <c:pt idx="8">
                  <c:v>Total</c:v>
                </c:pt>
              </c:strCache>
              <c:extLst xmlns:c15="http://schemas.microsoft.com/office/drawing/2012/chart"/>
            </c:strRef>
          </c:cat>
          <c:val>
            <c:numRef>
              <c:f>'[CoronaVirus Tracking - Ohio.xlsx]Pivot Table - Ages'!$E$7:$E$15</c:f>
              <c:numCache>
                <c:formatCode>0.0%</c:formatCode>
                <c:ptCount val="9"/>
                <c:pt idx="0">
                  <c:v>0</c:v>
                </c:pt>
                <c:pt idx="1">
                  <c:v>1.1727912431587178E-3</c:v>
                </c:pt>
                <c:pt idx="2">
                  <c:v>2.527379949452401E-3</c:v>
                </c:pt>
                <c:pt idx="3">
                  <c:v>5.9223131858561224E-3</c:v>
                </c:pt>
                <c:pt idx="4">
                  <c:v>2.029612377308268E-2</c:v>
                </c:pt>
                <c:pt idx="5">
                  <c:v>6.5163425734381469E-2</c:v>
                </c:pt>
                <c:pt idx="6">
                  <c:v>0.17418546365914786</c:v>
                </c:pt>
                <c:pt idx="7">
                  <c:v>0.31371532278973296</c:v>
                </c:pt>
                <c:pt idx="8">
                  <c:v>6.2155912794538651E-2</c:v>
                </c:pt>
              </c:numCache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610C-4046-B2A5-8BA70B84C608}"/>
            </c:ext>
          </c:extLst>
        </c:ser>
        <c:ser>
          <c:idx val="1"/>
          <c:order val="1"/>
          <c:tx>
            <c:strRef>
              <c:f>'[CoronaVirus Tracking - Ohio.xlsx]Pivot Table - Ages'!$F$6</c:f>
              <c:strCache>
                <c:ptCount val="1"/>
                <c:pt idx="0">
                  <c:v>Estimated Ohio IFR - Prison Outbreak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9800000"/>
              </a:lightRig>
            </a:scene3d>
            <a:sp3d prstMaterial="flat">
              <a:bevelT w="25400" h="31750"/>
            </a:sp3d>
          </c:spPr>
          <c:invertIfNegative val="0"/>
          <c:cat>
            <c:strRef>
              <c:f>'[CoronaVirus Tracking - Ohio.xlsx]Pivot Table - Ages'!$A$7:$A$15</c:f>
              <c:strCache>
                <c:ptCount val="9"/>
                <c:pt idx="0">
                  <c:v>0-19</c:v>
                </c:pt>
                <c:pt idx="1">
                  <c:v>20-29</c:v>
                </c:pt>
                <c:pt idx="2">
                  <c:v>30-39</c:v>
                </c:pt>
                <c:pt idx="3">
                  <c:v>40-49</c:v>
                </c:pt>
                <c:pt idx="4">
                  <c:v>50-59</c:v>
                </c:pt>
                <c:pt idx="5">
                  <c:v>60-69</c:v>
                </c:pt>
                <c:pt idx="6">
                  <c:v>70-79</c:v>
                </c:pt>
                <c:pt idx="7">
                  <c:v>80+</c:v>
                </c:pt>
                <c:pt idx="8">
                  <c:v>Total</c:v>
                </c:pt>
              </c:strCache>
            </c:strRef>
          </c:cat>
          <c:val>
            <c:numRef>
              <c:f>'[CoronaVirus Tracking - Ohio.xlsx]Pivot Table - Ages'!$F$7:$F$15</c:f>
              <c:numCache>
                <c:formatCode>0.0%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1.0395010395010396E-3</c:v>
                </c:pt>
                <c:pt idx="4">
                  <c:v>4.2796005706134095E-3</c:v>
                </c:pt>
                <c:pt idx="5">
                  <c:v>1.7391304347826087E-2</c:v>
                </c:pt>
                <c:pt idx="6">
                  <c:v>5.3571428571428568E-2</c:v>
                </c:pt>
                <c:pt idx="7">
                  <c:v>0.125</c:v>
                </c:pt>
                <c:pt idx="8">
                  <c:v>1.2015483725166153E-2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0C-4046-B2A5-8BA70B84C608}"/>
            </c:ext>
          </c:extLst>
        </c:ser>
        <c:ser>
          <c:idx val="2"/>
          <c:order val="2"/>
          <c:tx>
            <c:strRef>
              <c:f>'[CoronaVirus Tracking - Ohio.xlsx]Pivot Table - Ages'!$O$6</c:f>
              <c:strCache>
                <c:ptCount val="1"/>
                <c:pt idx="0">
                  <c:v>2018 All Causes Death Rate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9800000"/>
              </a:lightRig>
            </a:scene3d>
            <a:sp3d prstMaterial="flat">
              <a:bevelT w="25400" h="31750"/>
            </a:sp3d>
          </c:spPr>
          <c:invertIfNegative val="0"/>
          <c:cat>
            <c:strRef>
              <c:f>'[CoronaVirus Tracking - Ohio.xlsx]Pivot Table - Ages'!$A$7:$A$15</c:f>
              <c:strCache>
                <c:ptCount val="9"/>
                <c:pt idx="0">
                  <c:v>0-19</c:v>
                </c:pt>
                <c:pt idx="1">
                  <c:v>20-29</c:v>
                </c:pt>
                <c:pt idx="2">
                  <c:v>30-39</c:v>
                </c:pt>
                <c:pt idx="3">
                  <c:v>40-49</c:v>
                </c:pt>
                <c:pt idx="4">
                  <c:v>50-59</c:v>
                </c:pt>
                <c:pt idx="5">
                  <c:v>60-69</c:v>
                </c:pt>
                <c:pt idx="6">
                  <c:v>70-79</c:v>
                </c:pt>
                <c:pt idx="7">
                  <c:v>80+</c:v>
                </c:pt>
                <c:pt idx="8">
                  <c:v>Total</c:v>
                </c:pt>
              </c:strCache>
            </c:strRef>
          </c:cat>
          <c:val>
            <c:numRef>
              <c:f>'[CoronaVirus Tracking - Ohio.xlsx]Pivot Table - Ages'!$O$7:$O$15</c:f>
              <c:numCache>
                <c:formatCode>0.0%</c:formatCode>
                <c:ptCount val="9"/>
                <c:pt idx="0">
                  <c:v>5.9394595436331507E-4</c:v>
                </c:pt>
                <c:pt idx="1">
                  <c:v>1.2753961583560481E-3</c:v>
                </c:pt>
                <c:pt idx="2">
                  <c:v>2.1290866464423945E-3</c:v>
                </c:pt>
                <c:pt idx="3">
                  <c:v>3.3440203842336584E-3</c:v>
                </c:pt>
                <c:pt idx="4">
                  <c:v>7.055109664604293E-3</c:v>
                </c:pt>
                <c:pt idx="5">
                  <c:v>1.4335506344310949E-2</c:v>
                </c:pt>
                <c:pt idx="6">
                  <c:v>3.1485339930689894E-2</c:v>
                </c:pt>
                <c:pt idx="7">
                  <c:v>0.11188260956433796</c:v>
                </c:pt>
                <c:pt idx="8">
                  <c:v>1.0638945454685553E-2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0C-4046-B2A5-8BA70B84C6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449216591"/>
        <c:axId val="449219543"/>
        <c:extLst/>
      </c:barChart>
      <c:catAx>
        <c:axId val="449216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9219543"/>
        <c:crosses val="autoZero"/>
        <c:auto val="1"/>
        <c:lblAlgn val="ctr"/>
        <c:lblOffset val="100"/>
        <c:noMultiLvlLbl val="0"/>
      </c:catAx>
      <c:valAx>
        <c:axId val="4492195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92165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Ohio Daily COVID-19 Testing</a:t>
            </a:r>
            <a:br>
              <a:rPr lang="en-US"/>
            </a:b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'[CoronaVirus Tracking - Ohio.xlsx]Case Totals - Current Day'!$U$2</c:f>
              <c:strCache>
                <c:ptCount val="1"/>
                <c:pt idx="0">
                  <c:v>Daily Tests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9800000"/>
              </a:lightRig>
            </a:scene3d>
            <a:sp3d prstMaterial="flat">
              <a:bevelT w="25400" h="31750"/>
            </a:sp3d>
          </c:spPr>
          <c:invertIfNegative val="0"/>
          <c:cat>
            <c:numRef>
              <c:f>'[CoronaVirus Tracking - Ohio.xlsx]Case Totals - Current Day'!$X$3:$X$81</c:f>
              <c:numCache>
                <c:formatCode>d\-mmm</c:formatCode>
                <c:ptCount val="79"/>
                <c:pt idx="0">
                  <c:v>43993</c:v>
                </c:pt>
                <c:pt idx="1">
                  <c:v>43992</c:v>
                </c:pt>
                <c:pt idx="2">
                  <c:v>43991</c:v>
                </c:pt>
                <c:pt idx="3">
                  <c:v>43990</c:v>
                </c:pt>
                <c:pt idx="4">
                  <c:v>43989</c:v>
                </c:pt>
                <c:pt idx="5">
                  <c:v>43988</c:v>
                </c:pt>
                <c:pt idx="6">
                  <c:v>43987</c:v>
                </c:pt>
                <c:pt idx="7">
                  <c:v>43986</c:v>
                </c:pt>
                <c:pt idx="8">
                  <c:v>43985</c:v>
                </c:pt>
                <c:pt idx="9">
                  <c:v>43984</c:v>
                </c:pt>
                <c:pt idx="10">
                  <c:v>43983</c:v>
                </c:pt>
                <c:pt idx="11">
                  <c:v>43982</c:v>
                </c:pt>
                <c:pt idx="12">
                  <c:v>43981</c:v>
                </c:pt>
                <c:pt idx="13">
                  <c:v>43980</c:v>
                </c:pt>
                <c:pt idx="14">
                  <c:v>43979</c:v>
                </c:pt>
                <c:pt idx="15">
                  <c:v>43978</c:v>
                </c:pt>
                <c:pt idx="16">
                  <c:v>43977</c:v>
                </c:pt>
                <c:pt idx="17">
                  <c:v>43976</c:v>
                </c:pt>
                <c:pt idx="18">
                  <c:v>43975</c:v>
                </c:pt>
                <c:pt idx="19">
                  <c:v>43974</c:v>
                </c:pt>
                <c:pt idx="20">
                  <c:v>43973</c:v>
                </c:pt>
                <c:pt idx="21">
                  <c:v>43972</c:v>
                </c:pt>
                <c:pt idx="22">
                  <c:v>43971</c:v>
                </c:pt>
                <c:pt idx="23">
                  <c:v>43970</c:v>
                </c:pt>
                <c:pt idx="24">
                  <c:v>43969</c:v>
                </c:pt>
                <c:pt idx="25">
                  <c:v>43968</c:v>
                </c:pt>
                <c:pt idx="26">
                  <c:v>43967</c:v>
                </c:pt>
                <c:pt idx="27">
                  <c:v>43966</c:v>
                </c:pt>
                <c:pt idx="28">
                  <c:v>43965</c:v>
                </c:pt>
                <c:pt idx="29">
                  <c:v>43964</c:v>
                </c:pt>
                <c:pt idx="30">
                  <c:v>43963</c:v>
                </c:pt>
                <c:pt idx="31">
                  <c:v>43962</c:v>
                </c:pt>
                <c:pt idx="32">
                  <c:v>43961</c:v>
                </c:pt>
                <c:pt idx="33">
                  <c:v>43960</c:v>
                </c:pt>
                <c:pt idx="34">
                  <c:v>43959</c:v>
                </c:pt>
                <c:pt idx="35">
                  <c:v>43958</c:v>
                </c:pt>
                <c:pt idx="36">
                  <c:v>43957</c:v>
                </c:pt>
                <c:pt idx="37">
                  <c:v>43956</c:v>
                </c:pt>
                <c:pt idx="38">
                  <c:v>43955</c:v>
                </c:pt>
                <c:pt idx="39">
                  <c:v>43954</c:v>
                </c:pt>
                <c:pt idx="40">
                  <c:v>43953</c:v>
                </c:pt>
                <c:pt idx="41">
                  <c:v>43952</c:v>
                </c:pt>
                <c:pt idx="42">
                  <c:v>43951</c:v>
                </c:pt>
                <c:pt idx="43">
                  <c:v>43950</c:v>
                </c:pt>
                <c:pt idx="44">
                  <c:v>43949</c:v>
                </c:pt>
                <c:pt idx="45">
                  <c:v>43948</c:v>
                </c:pt>
                <c:pt idx="46">
                  <c:v>43947</c:v>
                </c:pt>
                <c:pt idx="47">
                  <c:v>43946</c:v>
                </c:pt>
                <c:pt idx="48">
                  <c:v>43945</c:v>
                </c:pt>
                <c:pt idx="49">
                  <c:v>43944</c:v>
                </c:pt>
                <c:pt idx="50">
                  <c:v>43943</c:v>
                </c:pt>
                <c:pt idx="51">
                  <c:v>43942</c:v>
                </c:pt>
                <c:pt idx="52">
                  <c:v>43941</c:v>
                </c:pt>
                <c:pt idx="53">
                  <c:v>43940</c:v>
                </c:pt>
                <c:pt idx="54">
                  <c:v>43939</c:v>
                </c:pt>
                <c:pt idx="55">
                  <c:v>43938</c:v>
                </c:pt>
                <c:pt idx="56">
                  <c:v>43937</c:v>
                </c:pt>
                <c:pt idx="57">
                  <c:v>43936</c:v>
                </c:pt>
                <c:pt idx="58">
                  <c:v>43935</c:v>
                </c:pt>
                <c:pt idx="59">
                  <c:v>43934</c:v>
                </c:pt>
                <c:pt idx="60">
                  <c:v>43933</c:v>
                </c:pt>
                <c:pt idx="61">
                  <c:v>43932</c:v>
                </c:pt>
                <c:pt idx="62">
                  <c:v>43931</c:v>
                </c:pt>
                <c:pt idx="63">
                  <c:v>43930</c:v>
                </c:pt>
                <c:pt idx="64">
                  <c:v>43929</c:v>
                </c:pt>
                <c:pt idx="65">
                  <c:v>43928</c:v>
                </c:pt>
                <c:pt idx="66">
                  <c:v>43927</c:v>
                </c:pt>
                <c:pt idx="67">
                  <c:v>43926</c:v>
                </c:pt>
                <c:pt idx="68">
                  <c:v>43925</c:v>
                </c:pt>
                <c:pt idx="69">
                  <c:v>43924</c:v>
                </c:pt>
                <c:pt idx="70">
                  <c:v>43923</c:v>
                </c:pt>
                <c:pt idx="71">
                  <c:v>43922</c:v>
                </c:pt>
                <c:pt idx="72">
                  <c:v>43921</c:v>
                </c:pt>
                <c:pt idx="73">
                  <c:v>43920</c:v>
                </c:pt>
                <c:pt idx="74">
                  <c:v>43919</c:v>
                </c:pt>
                <c:pt idx="75">
                  <c:v>43918</c:v>
                </c:pt>
                <c:pt idx="76">
                  <c:v>43917</c:v>
                </c:pt>
                <c:pt idx="77">
                  <c:v>43916</c:v>
                </c:pt>
                <c:pt idx="78">
                  <c:v>43915</c:v>
                </c:pt>
              </c:numCache>
            </c:numRef>
          </c:cat>
          <c:val>
            <c:numRef>
              <c:f>'[CoronaVirus Tracking - Ohio.xlsx]Case Totals - Current Day'!$U$3:$U$81</c:f>
              <c:numCache>
                <c:formatCode>General</c:formatCode>
                <c:ptCount val="79"/>
                <c:pt idx="0">
                  <c:v>10680</c:v>
                </c:pt>
                <c:pt idx="1">
                  <c:v>11436</c:v>
                </c:pt>
                <c:pt idx="2">
                  <c:v>10765</c:v>
                </c:pt>
                <c:pt idx="3">
                  <c:v>7794</c:v>
                </c:pt>
                <c:pt idx="4">
                  <c:v>10498</c:v>
                </c:pt>
                <c:pt idx="5">
                  <c:v>12331</c:v>
                </c:pt>
                <c:pt idx="6">
                  <c:v>8944</c:v>
                </c:pt>
                <c:pt idx="7">
                  <c:v>13730</c:v>
                </c:pt>
                <c:pt idx="8">
                  <c:v>16071</c:v>
                </c:pt>
                <c:pt idx="9">
                  <c:v>9384</c:v>
                </c:pt>
                <c:pt idx="10">
                  <c:v>9566</c:v>
                </c:pt>
                <c:pt idx="11">
                  <c:v>8948</c:v>
                </c:pt>
                <c:pt idx="12">
                  <c:v>11852</c:v>
                </c:pt>
                <c:pt idx="13">
                  <c:v>9978</c:v>
                </c:pt>
                <c:pt idx="14">
                  <c:v>10245</c:v>
                </c:pt>
                <c:pt idx="15">
                  <c:v>10256</c:v>
                </c:pt>
                <c:pt idx="16">
                  <c:v>6887</c:v>
                </c:pt>
                <c:pt idx="17">
                  <c:v>5781</c:v>
                </c:pt>
                <c:pt idx="18">
                  <c:v>8059</c:v>
                </c:pt>
                <c:pt idx="19">
                  <c:v>8694</c:v>
                </c:pt>
                <c:pt idx="20">
                  <c:v>8722</c:v>
                </c:pt>
                <c:pt idx="21">
                  <c:v>9550</c:v>
                </c:pt>
                <c:pt idx="22">
                  <c:v>11926</c:v>
                </c:pt>
                <c:pt idx="23">
                  <c:v>7561</c:v>
                </c:pt>
                <c:pt idx="24">
                  <c:v>7282</c:v>
                </c:pt>
                <c:pt idx="25">
                  <c:v>8057</c:v>
                </c:pt>
                <c:pt idx="26">
                  <c:v>8520</c:v>
                </c:pt>
                <c:pt idx="27">
                  <c:v>12830</c:v>
                </c:pt>
                <c:pt idx="28">
                  <c:v>8974</c:v>
                </c:pt>
                <c:pt idx="29">
                  <c:v>8088</c:v>
                </c:pt>
                <c:pt idx="30">
                  <c:v>7137</c:v>
                </c:pt>
                <c:pt idx="31">
                  <c:v>4291</c:v>
                </c:pt>
                <c:pt idx="32">
                  <c:v>8192</c:v>
                </c:pt>
                <c:pt idx="33">
                  <c:v>12354</c:v>
                </c:pt>
                <c:pt idx="34">
                  <c:v>9256</c:v>
                </c:pt>
                <c:pt idx="35">
                  <c:v>6131</c:v>
                </c:pt>
                <c:pt idx="36">
                  <c:v>9091</c:v>
                </c:pt>
                <c:pt idx="37">
                  <c:v>5548</c:v>
                </c:pt>
                <c:pt idx="38">
                  <c:v>4944</c:v>
                </c:pt>
                <c:pt idx="39">
                  <c:v>4325</c:v>
                </c:pt>
                <c:pt idx="40">
                  <c:v>5336</c:v>
                </c:pt>
                <c:pt idx="41">
                  <c:v>6537</c:v>
                </c:pt>
                <c:pt idx="42">
                  <c:v>4942</c:v>
                </c:pt>
                <c:pt idx="43">
                  <c:v>5500</c:v>
                </c:pt>
                <c:pt idx="44">
                  <c:v>3315</c:v>
                </c:pt>
                <c:pt idx="45">
                  <c:v>3608</c:v>
                </c:pt>
                <c:pt idx="46">
                  <c:v>4404</c:v>
                </c:pt>
                <c:pt idx="47">
                  <c:v>4270</c:v>
                </c:pt>
                <c:pt idx="48">
                  <c:v>4784</c:v>
                </c:pt>
                <c:pt idx="49">
                  <c:v>4327</c:v>
                </c:pt>
                <c:pt idx="50">
                  <c:v>3759</c:v>
                </c:pt>
                <c:pt idx="51">
                  <c:v>3400</c:v>
                </c:pt>
                <c:pt idx="52">
                  <c:v>3850</c:v>
                </c:pt>
                <c:pt idx="53">
                  <c:v>3858</c:v>
                </c:pt>
                <c:pt idx="54">
                  <c:v>5454</c:v>
                </c:pt>
                <c:pt idx="55">
                  <c:v>2837</c:v>
                </c:pt>
                <c:pt idx="56">
                  <c:v>3288</c:v>
                </c:pt>
                <c:pt idx="57">
                  <c:v>3678</c:v>
                </c:pt>
                <c:pt idx="58">
                  <c:v>2762</c:v>
                </c:pt>
                <c:pt idx="59">
                  <c:v>1869</c:v>
                </c:pt>
                <c:pt idx="60">
                  <c:v>2772</c:v>
                </c:pt>
                <c:pt idx="61">
                  <c:v>1898</c:v>
                </c:pt>
                <c:pt idx="62">
                  <c:v>2588</c:v>
                </c:pt>
                <c:pt idx="63">
                  <c:v>2644</c:v>
                </c:pt>
                <c:pt idx="64">
                  <c:v>2503</c:v>
                </c:pt>
                <c:pt idx="65">
                  <c:v>2460</c:v>
                </c:pt>
                <c:pt idx="66">
                  <c:v>4622</c:v>
                </c:pt>
                <c:pt idx="67">
                  <c:v>1885</c:v>
                </c:pt>
                <c:pt idx="68">
                  <c:v>3496</c:v>
                </c:pt>
                <c:pt idx="69">
                  <c:v>3457</c:v>
                </c:pt>
                <c:pt idx="70">
                  <c:v>5379</c:v>
                </c:pt>
                <c:pt idx="71">
                  <c:v>348</c:v>
                </c:pt>
                <c:pt idx="72">
                  <c:v>1916</c:v>
                </c:pt>
                <c:pt idx="73">
                  <c:v>6610</c:v>
                </c:pt>
                <c:pt idx="74">
                  <c:v>247</c:v>
                </c:pt>
                <c:pt idx="75">
                  <c:v>269</c:v>
                </c:pt>
                <c:pt idx="76">
                  <c:v>2833</c:v>
                </c:pt>
                <c:pt idx="77">
                  <c:v>2552</c:v>
                </c:pt>
                <c:pt idx="78" formatCode="0">
                  <c:v>738.2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77-4F67-806E-2166C1E37A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427203152"/>
        <c:axId val="427209384"/>
      </c:barChart>
      <c:lineChart>
        <c:grouping val="standard"/>
        <c:varyColors val="0"/>
        <c:ser>
          <c:idx val="0"/>
          <c:order val="0"/>
          <c:tx>
            <c:strRef>
              <c:f>'[CoronaVirus Tracking - Ohio.xlsx]Case Totals - Current Day'!$W$2</c:f>
              <c:strCache>
                <c:ptCount val="1"/>
                <c:pt idx="0">
                  <c:v>Positive Rate Daily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'[CoronaVirus Tracking - Ohio.xlsx]Case Totals - Current Day'!$X$3:$X$81</c:f>
              <c:numCache>
                <c:formatCode>d\-mmm</c:formatCode>
                <c:ptCount val="79"/>
                <c:pt idx="0">
                  <c:v>43993</c:v>
                </c:pt>
                <c:pt idx="1">
                  <c:v>43992</c:v>
                </c:pt>
                <c:pt idx="2">
                  <c:v>43991</c:v>
                </c:pt>
                <c:pt idx="3">
                  <c:v>43990</c:v>
                </c:pt>
                <c:pt idx="4">
                  <c:v>43989</c:v>
                </c:pt>
                <c:pt idx="5">
                  <c:v>43988</c:v>
                </c:pt>
                <c:pt idx="6">
                  <c:v>43987</c:v>
                </c:pt>
                <c:pt idx="7">
                  <c:v>43986</c:v>
                </c:pt>
                <c:pt idx="8">
                  <c:v>43985</c:v>
                </c:pt>
                <c:pt idx="9">
                  <c:v>43984</c:v>
                </c:pt>
                <c:pt idx="10">
                  <c:v>43983</c:v>
                </c:pt>
                <c:pt idx="11">
                  <c:v>43982</c:v>
                </c:pt>
                <c:pt idx="12">
                  <c:v>43981</c:v>
                </c:pt>
                <c:pt idx="13">
                  <c:v>43980</c:v>
                </c:pt>
                <c:pt idx="14">
                  <c:v>43979</c:v>
                </c:pt>
                <c:pt idx="15">
                  <c:v>43978</c:v>
                </c:pt>
                <c:pt idx="16">
                  <c:v>43977</c:v>
                </c:pt>
                <c:pt idx="17">
                  <c:v>43976</c:v>
                </c:pt>
                <c:pt idx="18">
                  <c:v>43975</c:v>
                </c:pt>
                <c:pt idx="19">
                  <c:v>43974</c:v>
                </c:pt>
                <c:pt idx="20">
                  <c:v>43973</c:v>
                </c:pt>
                <c:pt idx="21">
                  <c:v>43972</c:v>
                </c:pt>
                <c:pt idx="22">
                  <c:v>43971</c:v>
                </c:pt>
                <c:pt idx="23">
                  <c:v>43970</c:v>
                </c:pt>
                <c:pt idx="24">
                  <c:v>43969</c:v>
                </c:pt>
                <c:pt idx="25">
                  <c:v>43968</c:v>
                </c:pt>
                <c:pt idx="26">
                  <c:v>43967</c:v>
                </c:pt>
                <c:pt idx="27">
                  <c:v>43966</c:v>
                </c:pt>
                <c:pt idx="28">
                  <c:v>43965</c:v>
                </c:pt>
                <c:pt idx="29">
                  <c:v>43964</c:v>
                </c:pt>
                <c:pt idx="30">
                  <c:v>43963</c:v>
                </c:pt>
                <c:pt idx="31">
                  <c:v>43962</c:v>
                </c:pt>
                <c:pt idx="32">
                  <c:v>43961</c:v>
                </c:pt>
                <c:pt idx="33">
                  <c:v>43960</c:v>
                </c:pt>
                <c:pt idx="34">
                  <c:v>43959</c:v>
                </c:pt>
                <c:pt idx="35">
                  <c:v>43958</c:v>
                </c:pt>
                <c:pt idx="36">
                  <c:v>43957</c:v>
                </c:pt>
                <c:pt idx="37">
                  <c:v>43956</c:v>
                </c:pt>
                <c:pt idx="38">
                  <c:v>43955</c:v>
                </c:pt>
                <c:pt idx="39">
                  <c:v>43954</c:v>
                </c:pt>
                <c:pt idx="40">
                  <c:v>43953</c:v>
                </c:pt>
                <c:pt idx="41">
                  <c:v>43952</c:v>
                </c:pt>
                <c:pt idx="42">
                  <c:v>43951</c:v>
                </c:pt>
                <c:pt idx="43">
                  <c:v>43950</c:v>
                </c:pt>
                <c:pt idx="44">
                  <c:v>43949</c:v>
                </c:pt>
                <c:pt idx="45">
                  <c:v>43948</c:v>
                </c:pt>
                <c:pt idx="46">
                  <c:v>43947</c:v>
                </c:pt>
                <c:pt idx="47">
                  <c:v>43946</c:v>
                </c:pt>
                <c:pt idx="48">
                  <c:v>43945</c:v>
                </c:pt>
                <c:pt idx="49">
                  <c:v>43944</c:v>
                </c:pt>
                <c:pt idx="50">
                  <c:v>43943</c:v>
                </c:pt>
                <c:pt idx="51">
                  <c:v>43942</c:v>
                </c:pt>
                <c:pt idx="52">
                  <c:v>43941</c:v>
                </c:pt>
                <c:pt idx="53">
                  <c:v>43940</c:v>
                </c:pt>
                <c:pt idx="54">
                  <c:v>43939</c:v>
                </c:pt>
                <c:pt idx="55">
                  <c:v>43938</c:v>
                </c:pt>
                <c:pt idx="56">
                  <c:v>43937</c:v>
                </c:pt>
                <c:pt idx="57">
                  <c:v>43936</c:v>
                </c:pt>
                <c:pt idx="58">
                  <c:v>43935</c:v>
                </c:pt>
                <c:pt idx="59">
                  <c:v>43934</c:v>
                </c:pt>
                <c:pt idx="60">
                  <c:v>43933</c:v>
                </c:pt>
                <c:pt idx="61">
                  <c:v>43932</c:v>
                </c:pt>
                <c:pt idx="62">
                  <c:v>43931</c:v>
                </c:pt>
                <c:pt idx="63">
                  <c:v>43930</c:v>
                </c:pt>
                <c:pt idx="64">
                  <c:v>43929</c:v>
                </c:pt>
                <c:pt idx="65">
                  <c:v>43928</c:v>
                </c:pt>
                <c:pt idx="66">
                  <c:v>43927</c:v>
                </c:pt>
                <c:pt idx="67">
                  <c:v>43926</c:v>
                </c:pt>
                <c:pt idx="68">
                  <c:v>43925</c:v>
                </c:pt>
                <c:pt idx="69">
                  <c:v>43924</c:v>
                </c:pt>
                <c:pt idx="70">
                  <c:v>43923</c:v>
                </c:pt>
                <c:pt idx="71">
                  <c:v>43922</c:v>
                </c:pt>
                <c:pt idx="72">
                  <c:v>43921</c:v>
                </c:pt>
                <c:pt idx="73">
                  <c:v>43920</c:v>
                </c:pt>
                <c:pt idx="74">
                  <c:v>43919</c:v>
                </c:pt>
                <c:pt idx="75">
                  <c:v>43918</c:v>
                </c:pt>
                <c:pt idx="76">
                  <c:v>43917</c:v>
                </c:pt>
                <c:pt idx="77">
                  <c:v>43916</c:v>
                </c:pt>
                <c:pt idx="78">
                  <c:v>43915</c:v>
                </c:pt>
              </c:numCache>
            </c:numRef>
          </c:cat>
          <c:val>
            <c:numRef>
              <c:f>'[CoronaVirus Tracking - Ohio.xlsx]Case Totals - Current Day'!$W$3:$W$81</c:f>
              <c:numCache>
                <c:formatCode>0.0%</c:formatCode>
                <c:ptCount val="79"/>
                <c:pt idx="0">
                  <c:v>3.8389513108614229E-2</c:v>
                </c:pt>
                <c:pt idx="1">
                  <c:v>3.1042322490381254E-2</c:v>
                </c:pt>
                <c:pt idx="2">
                  <c:v>2.5824431026474685E-2</c:v>
                </c:pt>
                <c:pt idx="3">
                  <c:v>4.4393122915062866E-2</c:v>
                </c:pt>
                <c:pt idx="4">
                  <c:v>3.0767765288626407E-2</c:v>
                </c:pt>
                <c:pt idx="5">
                  <c:v>2.5302084178087745E-2</c:v>
                </c:pt>
                <c:pt idx="6">
                  <c:v>5.1095706618962435E-2</c:v>
                </c:pt>
                <c:pt idx="7">
                  <c:v>3.1391114348142755E-2</c:v>
                </c:pt>
                <c:pt idx="8">
                  <c:v>2.358285109825151E-2</c:v>
                </c:pt>
                <c:pt idx="9">
                  <c:v>3.4953111679454391E-2</c:v>
                </c:pt>
                <c:pt idx="10">
                  <c:v>4.474179385323019E-2</c:v>
                </c:pt>
                <c:pt idx="11">
                  <c:v>4.8502458649977646E-2</c:v>
                </c:pt>
                <c:pt idx="12">
                  <c:v>3.6871414107323655E-2</c:v>
                </c:pt>
                <c:pt idx="13">
                  <c:v>5.7827219883744237E-2</c:v>
                </c:pt>
                <c:pt idx="14">
                  <c:v>4.2362127867252318E-2</c:v>
                </c:pt>
                <c:pt idx="15">
                  <c:v>3.5491419656786274E-2</c:v>
                </c:pt>
                <c:pt idx="16">
                  <c:v>7.5794976041817924E-2</c:v>
                </c:pt>
                <c:pt idx="17">
                  <c:v>9.1333679294239745E-2</c:v>
                </c:pt>
                <c:pt idx="18">
                  <c:v>6.0677503412334036E-2</c:v>
                </c:pt>
                <c:pt idx="19">
                  <c:v>6.0961582700713134E-2</c:v>
                </c:pt>
                <c:pt idx="20">
                  <c:v>6.695711992662233E-2</c:v>
                </c:pt>
                <c:pt idx="21">
                  <c:v>6.8795811518324604E-2</c:v>
                </c:pt>
                <c:pt idx="22">
                  <c:v>3.4462518866342447E-2</c:v>
                </c:pt>
                <c:pt idx="23">
                  <c:v>6.0838513424150246E-2</c:v>
                </c:pt>
                <c:pt idx="24">
                  <c:v>5.8500411974732214E-2</c:v>
                </c:pt>
                <c:pt idx="25">
                  <c:v>4.7660419510984237E-2</c:v>
                </c:pt>
                <c:pt idx="26">
                  <c:v>5.7159624413145538E-2</c:v>
                </c:pt>
                <c:pt idx="27">
                  <c:v>4.2790335151987532E-2</c:v>
                </c:pt>
                <c:pt idx="28">
                  <c:v>6.1845330956095387E-2</c:v>
                </c:pt>
                <c:pt idx="29">
                  <c:v>5.3907022749752717E-2</c:v>
                </c:pt>
                <c:pt idx="30">
                  <c:v>5.7306991733221242E-2</c:v>
                </c:pt>
                <c:pt idx="31">
                  <c:v>0.11862036821253787</c:v>
                </c:pt>
                <c:pt idx="32">
                  <c:v>4.04052734375E-2</c:v>
                </c:pt>
                <c:pt idx="33">
                  <c:v>4.7838756677999028E-2</c:v>
                </c:pt>
                <c:pt idx="34">
                  <c:v>9.0427830596369926E-2</c:v>
                </c:pt>
                <c:pt idx="35">
                  <c:v>8.269450334366335E-2</c:v>
                </c:pt>
                <c:pt idx="36">
                  <c:v>6.0829391706082939E-2</c:v>
                </c:pt>
                <c:pt idx="37">
                  <c:v>8.3453496755587595E-2</c:v>
                </c:pt>
                <c:pt idx="38">
                  <c:v>0.10416666666666667</c:v>
                </c:pt>
                <c:pt idx="39">
                  <c:v>0.12878612716763005</c:v>
                </c:pt>
                <c:pt idx="40">
                  <c:v>0.10775862068965517</c:v>
                </c:pt>
                <c:pt idx="41">
                  <c:v>0.1035643261434909</c:v>
                </c:pt>
                <c:pt idx="42">
                  <c:v>0.13840550384459732</c:v>
                </c:pt>
                <c:pt idx="43">
                  <c:v>8.5999999999999993E-2</c:v>
                </c:pt>
                <c:pt idx="44">
                  <c:v>0.12941176470588237</c:v>
                </c:pt>
                <c:pt idx="45">
                  <c:v>9.3957871396895792E-2</c:v>
                </c:pt>
                <c:pt idx="46">
                  <c:v>8.5603996366939147E-2</c:v>
                </c:pt>
                <c:pt idx="47">
                  <c:v>9.4145199063231849E-2</c:v>
                </c:pt>
                <c:pt idx="48">
                  <c:v>9.1764214046822737E-2</c:v>
                </c:pt>
                <c:pt idx="49">
                  <c:v>0.12318003235498036</c:v>
                </c:pt>
                <c:pt idx="50">
                  <c:v>9.5504123437084337E-2</c:v>
                </c:pt>
                <c:pt idx="51">
                  <c:v>0.21588235294117647</c:v>
                </c:pt>
                <c:pt idx="52">
                  <c:v>0.31792207792207794</c:v>
                </c:pt>
                <c:pt idx="53">
                  <c:v>0.35069984447900465</c:v>
                </c:pt>
                <c:pt idx="54">
                  <c:v>0.1982031536486982</c:v>
                </c:pt>
                <c:pt idx="55">
                  <c:v>0.21818822700035248</c:v>
                </c:pt>
                <c:pt idx="56">
                  <c:v>0.18582725060827252</c:v>
                </c:pt>
                <c:pt idx="57">
                  <c:v>0.1291462751495378</c:v>
                </c:pt>
                <c:pt idx="58">
                  <c:v>9.8479362780593771E-2</c:v>
                </c:pt>
                <c:pt idx="59">
                  <c:v>0.1942215088282504</c:v>
                </c:pt>
                <c:pt idx="60">
                  <c:v>0.11940836940836941</c:v>
                </c:pt>
                <c:pt idx="61">
                  <c:v>0.18493150684931506</c:v>
                </c:pt>
                <c:pt idx="62">
                  <c:v>0.12519319938176199</c:v>
                </c:pt>
                <c:pt idx="63">
                  <c:v>0.13767019667170954</c:v>
                </c:pt>
                <c:pt idx="64">
                  <c:v>0.14622453056332402</c:v>
                </c:pt>
                <c:pt idx="65">
                  <c:v>0.13495934959349593</c:v>
                </c:pt>
                <c:pt idx="66">
                  <c:v>8.805711813067936E-2</c:v>
                </c:pt>
                <c:pt idx="67">
                  <c:v>0.16127320954907162</c:v>
                </c:pt>
                <c:pt idx="68">
                  <c:v>0.12213958810068649</c:v>
                </c:pt>
                <c:pt idx="69">
                  <c:v>0.11859994214636968</c:v>
                </c:pt>
                <c:pt idx="70">
                  <c:v>6.5997397285740847E-2</c:v>
                </c:pt>
                <c:pt idx="71">
                  <c:v>1</c:v>
                </c:pt>
                <c:pt idx="72">
                  <c:v>0.13883089770354906</c:v>
                </c:pt>
                <c:pt idx="73">
                  <c:v>4.2360060514372161E-2</c:v>
                </c:pt>
                <c:pt idx="74">
                  <c:v>1</c:v>
                </c:pt>
                <c:pt idx="75">
                  <c:v>1</c:v>
                </c:pt>
                <c:pt idx="76">
                  <c:v>9.5305330038828101E-2</c:v>
                </c:pt>
                <c:pt idx="77">
                  <c:v>6.3871473354231975E-2</c:v>
                </c:pt>
                <c:pt idx="78">
                  <c:v>0.18965050121918178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77-4F67-806E-2166C1E37A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6824608"/>
        <c:axId val="356832480"/>
      </c:lineChart>
      <c:dateAx>
        <c:axId val="427203152"/>
        <c:scaling>
          <c:orientation val="minMax"/>
        </c:scaling>
        <c:delete val="0"/>
        <c:axPos val="b"/>
        <c:numFmt formatCode="d\-mmm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7209384"/>
        <c:crosses val="autoZero"/>
        <c:auto val="1"/>
        <c:lblOffset val="100"/>
        <c:baseTimeUnit val="days"/>
      </c:dateAx>
      <c:valAx>
        <c:axId val="427209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7203152"/>
        <c:crosses val="autoZero"/>
        <c:crossBetween val="between"/>
      </c:valAx>
      <c:valAx>
        <c:axId val="356832480"/>
        <c:scaling>
          <c:orientation val="minMax"/>
          <c:max val="1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6824608"/>
        <c:crosses val="max"/>
        <c:crossBetween val="between"/>
      </c:valAx>
      <c:dateAx>
        <c:axId val="356824608"/>
        <c:scaling>
          <c:orientation val="minMax"/>
        </c:scaling>
        <c:delete val="1"/>
        <c:axPos val="b"/>
        <c:numFmt formatCode="d\-mmm" sourceLinked="1"/>
        <c:majorTickMark val="out"/>
        <c:minorTickMark val="none"/>
        <c:tickLblPos val="nextTo"/>
        <c:crossAx val="356832480"/>
        <c:crosses val="autoZero"/>
        <c:auto val="1"/>
        <c:lblOffset val="100"/>
        <c:baseTimeUnit val="day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Ohio </a:t>
            </a:r>
            <a:r>
              <a:rPr lang="en-US" baseline="0"/>
              <a:t>COVID-19 Hospitalizations</a:t>
            </a:r>
          </a:p>
          <a:p>
            <a:pPr>
              <a:defRPr/>
            </a:pPr>
            <a:r>
              <a:rPr lang="en-US" baseline="0"/>
              <a:t>Through June 11, 2020</a:t>
            </a:r>
            <a:br>
              <a:rPr lang="en-US" baseline="0"/>
            </a:b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6"/>
          <c:order val="6"/>
          <c:tx>
            <c:strRef>
              <c:f>'[CoronaVirus Tracking - Ohio.xlsx]Case Totals - Current Day'!$M$2</c:f>
              <c:strCache>
                <c:ptCount val="1"/>
                <c:pt idx="0">
                  <c:v>Current Hospitalizations</c:v>
                </c:pt>
              </c:strCache>
            </c:strRef>
          </c:tx>
          <c:spPr>
            <a:ln w="34925" cap="rnd">
              <a:solidFill>
                <a:schemeClr val="accent1">
                  <a:lumMod val="60000"/>
                </a:schemeClr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trendline>
            <c:spPr>
              <a:ln w="19050" cap="rnd">
                <a:solidFill>
                  <a:schemeClr val="accent1">
                    <a:lumMod val="60000"/>
                  </a:schemeClr>
                </a:solidFill>
              </a:ln>
              <a:effectLst/>
            </c:spPr>
            <c:trendlineType val="linear"/>
            <c:dispRSqr val="0"/>
            <c:dispEq val="0"/>
          </c:trendline>
          <c:cat>
            <c:numRef>
              <c:f>'[CoronaVirus Tracking - Ohio.xlsx]Case Totals - Current Day'!$Y$3:$Y$43</c:f>
              <c:numCache>
                <c:formatCode>d\-mmm</c:formatCode>
                <c:ptCount val="41"/>
                <c:pt idx="0">
                  <c:v>43993</c:v>
                </c:pt>
                <c:pt idx="1">
                  <c:v>43992</c:v>
                </c:pt>
                <c:pt idx="2">
                  <c:v>43991</c:v>
                </c:pt>
                <c:pt idx="3">
                  <c:v>43990</c:v>
                </c:pt>
                <c:pt idx="4">
                  <c:v>43989</c:v>
                </c:pt>
                <c:pt idx="5">
                  <c:v>43988</c:v>
                </c:pt>
                <c:pt idx="6">
                  <c:v>43987</c:v>
                </c:pt>
                <c:pt idx="7">
                  <c:v>43986</c:v>
                </c:pt>
                <c:pt idx="8">
                  <c:v>43985</c:v>
                </c:pt>
                <c:pt idx="9">
                  <c:v>43984</c:v>
                </c:pt>
                <c:pt idx="10">
                  <c:v>43983</c:v>
                </c:pt>
                <c:pt idx="11">
                  <c:v>43982</c:v>
                </c:pt>
                <c:pt idx="12">
                  <c:v>43981</c:v>
                </c:pt>
                <c:pt idx="13">
                  <c:v>43980</c:v>
                </c:pt>
                <c:pt idx="14">
                  <c:v>43979</c:v>
                </c:pt>
                <c:pt idx="15">
                  <c:v>43978</c:v>
                </c:pt>
                <c:pt idx="16">
                  <c:v>43977</c:v>
                </c:pt>
                <c:pt idx="17">
                  <c:v>43976</c:v>
                </c:pt>
                <c:pt idx="18">
                  <c:v>43975</c:v>
                </c:pt>
                <c:pt idx="19">
                  <c:v>43974</c:v>
                </c:pt>
                <c:pt idx="20">
                  <c:v>43973</c:v>
                </c:pt>
                <c:pt idx="21">
                  <c:v>43972</c:v>
                </c:pt>
                <c:pt idx="22">
                  <c:v>43971</c:v>
                </c:pt>
                <c:pt idx="23">
                  <c:v>43970</c:v>
                </c:pt>
                <c:pt idx="24">
                  <c:v>43969</c:v>
                </c:pt>
                <c:pt idx="25">
                  <c:v>43968</c:v>
                </c:pt>
                <c:pt idx="26">
                  <c:v>43967</c:v>
                </c:pt>
                <c:pt idx="27">
                  <c:v>43966</c:v>
                </c:pt>
                <c:pt idx="28">
                  <c:v>43965</c:v>
                </c:pt>
                <c:pt idx="29">
                  <c:v>43964</c:v>
                </c:pt>
                <c:pt idx="30">
                  <c:v>43963</c:v>
                </c:pt>
                <c:pt idx="31">
                  <c:v>43962</c:v>
                </c:pt>
                <c:pt idx="32">
                  <c:v>43961</c:v>
                </c:pt>
                <c:pt idx="33">
                  <c:v>43960</c:v>
                </c:pt>
                <c:pt idx="34">
                  <c:v>43959</c:v>
                </c:pt>
                <c:pt idx="35">
                  <c:v>43958</c:v>
                </c:pt>
                <c:pt idx="36">
                  <c:v>43957</c:v>
                </c:pt>
                <c:pt idx="37">
                  <c:v>43956</c:v>
                </c:pt>
                <c:pt idx="38">
                  <c:v>43955</c:v>
                </c:pt>
                <c:pt idx="39">
                  <c:v>43954</c:v>
                </c:pt>
                <c:pt idx="40">
                  <c:v>43953</c:v>
                </c:pt>
              </c:numCache>
            </c:numRef>
          </c:cat>
          <c:val>
            <c:numRef>
              <c:f>'[CoronaVirus Tracking - Ohio.xlsx]Case Totals - Current Day'!$M$3:$M$43</c:f>
              <c:numCache>
                <c:formatCode>General</c:formatCode>
                <c:ptCount val="41"/>
                <c:pt idx="2">
                  <c:v>639</c:v>
                </c:pt>
                <c:pt idx="3">
                  <c:v>644</c:v>
                </c:pt>
                <c:pt idx="4">
                  <c:v>603</c:v>
                </c:pt>
                <c:pt idx="5">
                  <c:v>628</c:v>
                </c:pt>
                <c:pt idx="6">
                  <c:v>671</c:v>
                </c:pt>
                <c:pt idx="7">
                  <c:v>693</c:v>
                </c:pt>
                <c:pt idx="8">
                  <c:v>704</c:v>
                </c:pt>
                <c:pt idx="9">
                  <c:v>697</c:v>
                </c:pt>
                <c:pt idx="10">
                  <c:v>761</c:v>
                </c:pt>
                <c:pt idx="11">
                  <c:v>779</c:v>
                </c:pt>
                <c:pt idx="12">
                  <c:v>806</c:v>
                </c:pt>
                <c:pt idx="13">
                  <c:v>833</c:v>
                </c:pt>
                <c:pt idx="14">
                  <c:v>812</c:v>
                </c:pt>
                <c:pt idx="15">
                  <c:v>885</c:v>
                </c:pt>
                <c:pt idx="16">
                  <c:v>937</c:v>
                </c:pt>
                <c:pt idx="17">
                  <c:v>872</c:v>
                </c:pt>
                <c:pt idx="18">
                  <c:v>864</c:v>
                </c:pt>
                <c:pt idx="19">
                  <c:v>858</c:v>
                </c:pt>
                <c:pt idx="20">
                  <c:v>879</c:v>
                </c:pt>
                <c:pt idx="21">
                  <c:v>892</c:v>
                </c:pt>
                <c:pt idx="22">
                  <c:v>902</c:v>
                </c:pt>
                <c:pt idx="23">
                  <c:v>913</c:v>
                </c:pt>
                <c:pt idx="24">
                  <c:v>912</c:v>
                </c:pt>
                <c:pt idx="25">
                  <c:v>914</c:v>
                </c:pt>
                <c:pt idx="26">
                  <c:v>866</c:v>
                </c:pt>
                <c:pt idx="27">
                  <c:v>944</c:v>
                </c:pt>
                <c:pt idx="28">
                  <c:v>953</c:v>
                </c:pt>
                <c:pt idx="29">
                  <c:v>924</c:v>
                </c:pt>
                <c:pt idx="30">
                  <c:v>1032</c:v>
                </c:pt>
                <c:pt idx="31">
                  <c:v>1011</c:v>
                </c:pt>
                <c:pt idx="32">
                  <c:v>962</c:v>
                </c:pt>
                <c:pt idx="33">
                  <c:v>929</c:v>
                </c:pt>
                <c:pt idx="34">
                  <c:v>1060</c:v>
                </c:pt>
                <c:pt idx="35">
                  <c:v>1057</c:v>
                </c:pt>
                <c:pt idx="36">
                  <c:v>1045</c:v>
                </c:pt>
                <c:pt idx="37">
                  <c:v>1069</c:v>
                </c:pt>
                <c:pt idx="38">
                  <c:v>1078</c:v>
                </c:pt>
                <c:pt idx="39">
                  <c:v>931</c:v>
                </c:pt>
                <c:pt idx="40">
                  <c:v>1003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F70-4560-BDCA-92A41C7D8E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19571528"/>
        <c:axId val="131957120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'[CoronaVirus Tracking - Ohio.xlsx]Case Totals - Current Day'!$AC$2</c15:sqref>
                        </c15:formulaRef>
                      </c:ext>
                    </c:extLst>
                    <c:strCache>
                      <c:ptCount val="1"/>
                      <c:pt idx="0">
                        <c:v>Daily New Total Cases - Prison Adjusted Onset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1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trendline>
                  <c:spPr>
                    <a:ln w="19050" cap="rnd">
                      <a:solidFill>
                        <a:schemeClr val="accent1"/>
                      </a:solidFill>
                    </a:ln>
                    <a:effectLst/>
                  </c:spPr>
                  <c:trendlineType val="movingAvg"/>
                  <c:period val="7"/>
                  <c:dispRSqr val="0"/>
                  <c:dispEq val="0"/>
                </c:trendline>
                <c:cat>
                  <c:numRef>
                    <c:extLst>
                      <c:ext uri="{02D57815-91ED-43cb-92C2-25804820EDAC}">
                        <c15:formulaRef>
                          <c15:sqref>'[CoronaVirus Tracking - Ohio.xlsx]Case Totals - Current Day'!$Y$3:$Y$43</c15:sqref>
                        </c15:formulaRef>
                      </c:ext>
                    </c:extLst>
                    <c:numCache>
                      <c:formatCode>d\-mmm</c:formatCode>
                      <c:ptCount val="41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'[CoronaVirus Tracking - Ohio.xlsx]Case Totals - Current Day'!$AC$3:$AC$105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0</c:v>
                      </c:pt>
                      <c:pt idx="1">
                        <c:v>76</c:v>
                      </c:pt>
                      <c:pt idx="2">
                        <c:v>214</c:v>
                      </c:pt>
                      <c:pt idx="3">
                        <c:v>272</c:v>
                      </c:pt>
                      <c:pt idx="4">
                        <c:v>121</c:v>
                      </c:pt>
                      <c:pt idx="5">
                        <c:v>146</c:v>
                      </c:pt>
                      <c:pt idx="6">
                        <c:v>316</c:v>
                      </c:pt>
                      <c:pt idx="7">
                        <c:v>312</c:v>
                      </c:pt>
                      <c:pt idx="8">
                        <c:v>293</c:v>
                      </c:pt>
                      <c:pt idx="9">
                        <c:v>415</c:v>
                      </c:pt>
                      <c:pt idx="10">
                        <c:v>374</c:v>
                      </c:pt>
                      <c:pt idx="11">
                        <c:v>209</c:v>
                      </c:pt>
                      <c:pt idx="12">
                        <c:v>285</c:v>
                      </c:pt>
                      <c:pt idx="13">
                        <c:v>392</c:v>
                      </c:pt>
                      <c:pt idx="14">
                        <c:v>443</c:v>
                      </c:pt>
                      <c:pt idx="15">
                        <c:v>479</c:v>
                      </c:pt>
                      <c:pt idx="16">
                        <c:v>520</c:v>
                      </c:pt>
                      <c:pt idx="17">
                        <c:v>353</c:v>
                      </c:pt>
                      <c:pt idx="18">
                        <c:v>290</c:v>
                      </c:pt>
                      <c:pt idx="19">
                        <c:v>308</c:v>
                      </c:pt>
                      <c:pt idx="20">
                        <c:v>549</c:v>
                      </c:pt>
                      <c:pt idx="21">
                        <c:v>486</c:v>
                      </c:pt>
                      <c:pt idx="22">
                        <c:v>607</c:v>
                      </c:pt>
                      <c:pt idx="23">
                        <c:v>595</c:v>
                      </c:pt>
                      <c:pt idx="24">
                        <c:v>711</c:v>
                      </c:pt>
                      <c:pt idx="25">
                        <c:v>384</c:v>
                      </c:pt>
                      <c:pt idx="26">
                        <c:v>402</c:v>
                      </c:pt>
                      <c:pt idx="27">
                        <c:v>578</c:v>
                      </c:pt>
                      <c:pt idx="28">
                        <c:v>625</c:v>
                      </c:pt>
                      <c:pt idx="29">
                        <c:v>579</c:v>
                      </c:pt>
                      <c:pt idx="30">
                        <c:v>529</c:v>
                      </c:pt>
                      <c:pt idx="31">
                        <c:v>634</c:v>
                      </c:pt>
                      <c:pt idx="32">
                        <c:v>351</c:v>
                      </c:pt>
                      <c:pt idx="33">
                        <c:v>337</c:v>
                      </c:pt>
                      <c:pt idx="34">
                        <c:v>656</c:v>
                      </c:pt>
                      <c:pt idx="35">
                        <c:v>556</c:v>
                      </c:pt>
                      <c:pt idx="36">
                        <c:v>614</c:v>
                      </c:pt>
                      <c:pt idx="37">
                        <c:v>739</c:v>
                      </c:pt>
                      <c:pt idx="38">
                        <c:v>586</c:v>
                      </c:pt>
                      <c:pt idx="39">
                        <c:v>350</c:v>
                      </c:pt>
                      <c:pt idx="40">
                        <c:v>526</c:v>
                      </c:pt>
                      <c:pt idx="41">
                        <c:v>591</c:v>
                      </c:pt>
                      <c:pt idx="42">
                        <c:v>573</c:v>
                      </c:pt>
                      <c:pt idx="43">
                        <c:v>811</c:v>
                      </c:pt>
                      <c:pt idx="44">
                        <c:v>729</c:v>
                      </c:pt>
                      <c:pt idx="45">
                        <c:v>670</c:v>
                      </c:pt>
                      <c:pt idx="46">
                        <c:v>400</c:v>
                      </c:pt>
                      <c:pt idx="47">
                        <c:v>438</c:v>
                      </c:pt>
                      <c:pt idx="48">
                        <c:v>533</c:v>
                      </c:pt>
                      <c:pt idx="49">
                        <c:v>504</c:v>
                      </c:pt>
                      <c:pt idx="50">
                        <c:v>544</c:v>
                      </c:pt>
                      <c:pt idx="51">
                        <c:v>527</c:v>
                      </c:pt>
                      <c:pt idx="52">
                        <c:v>531</c:v>
                      </c:pt>
                      <c:pt idx="53">
                        <c:v>332</c:v>
                      </c:pt>
                      <c:pt idx="54">
                        <c:v>330</c:v>
                      </c:pt>
                      <c:pt idx="55">
                        <c:v>413</c:v>
                      </c:pt>
                      <c:pt idx="56">
                        <c:v>464</c:v>
                      </c:pt>
                      <c:pt idx="57">
                        <c:v>430</c:v>
                      </c:pt>
                      <c:pt idx="58">
                        <c:v>358</c:v>
                      </c:pt>
                      <c:pt idx="59">
                        <c:v>433</c:v>
                      </c:pt>
                      <c:pt idx="60">
                        <c:v>327</c:v>
                      </c:pt>
                      <c:pt idx="61">
                        <c:v>311</c:v>
                      </c:pt>
                      <c:pt idx="62">
                        <c:v>372</c:v>
                      </c:pt>
                      <c:pt idx="63">
                        <c:v>349</c:v>
                      </c:pt>
                      <c:pt idx="64">
                        <c:v>322</c:v>
                      </c:pt>
                      <c:pt idx="65">
                        <c:v>347</c:v>
                      </c:pt>
                      <c:pt idx="66">
                        <c:v>387</c:v>
                      </c:pt>
                      <c:pt idx="67">
                        <c:v>261</c:v>
                      </c:pt>
                      <c:pt idx="68">
                        <c:v>272</c:v>
                      </c:pt>
                      <c:pt idx="69">
                        <c:v>382</c:v>
                      </c:pt>
                      <c:pt idx="70">
                        <c:v>315</c:v>
                      </c:pt>
                      <c:pt idx="71">
                        <c:v>371</c:v>
                      </c:pt>
                      <c:pt idx="72">
                        <c:v>295</c:v>
                      </c:pt>
                      <c:pt idx="73">
                        <c:v>359</c:v>
                      </c:pt>
                      <c:pt idx="74">
                        <c:v>265</c:v>
                      </c:pt>
                      <c:pt idx="75">
                        <c:v>325</c:v>
                      </c:pt>
                      <c:pt idx="76">
                        <c:v>345</c:v>
                      </c:pt>
                      <c:pt idx="77">
                        <c:v>290</c:v>
                      </c:pt>
                      <c:pt idx="78">
                        <c:v>297</c:v>
                      </c:pt>
                      <c:pt idx="79">
                        <c:v>270</c:v>
                      </c:pt>
                      <c:pt idx="80">
                        <c:v>332</c:v>
                      </c:pt>
                      <c:pt idx="81">
                        <c:v>210</c:v>
                      </c:pt>
                      <c:pt idx="82">
                        <c:v>229</c:v>
                      </c:pt>
                      <c:pt idx="83">
                        <c:v>292</c:v>
                      </c:pt>
                      <c:pt idx="84">
                        <c:v>200</c:v>
                      </c:pt>
                      <c:pt idx="85">
                        <c:v>231</c:v>
                      </c:pt>
                      <c:pt idx="86">
                        <c:v>275</c:v>
                      </c:pt>
                      <c:pt idx="87">
                        <c:v>247</c:v>
                      </c:pt>
                      <c:pt idx="88">
                        <c:v>176</c:v>
                      </c:pt>
                      <c:pt idx="89">
                        <c:v>132</c:v>
                      </c:pt>
                      <c:pt idx="90">
                        <c:v>146</c:v>
                      </c:pt>
                      <c:pt idx="91">
                        <c:v>88</c:v>
                      </c:pt>
                      <c:pt idx="92">
                        <c:v>75</c:v>
                      </c:pt>
                      <c:pt idx="93">
                        <c:v>76</c:v>
                      </c:pt>
                      <c:pt idx="94">
                        <c:v>58</c:v>
                      </c:pt>
                      <c:pt idx="95">
                        <c:v>37</c:v>
                      </c:pt>
                      <c:pt idx="96">
                        <c:v>32</c:v>
                      </c:pt>
                      <c:pt idx="97">
                        <c:v>35</c:v>
                      </c:pt>
                      <c:pt idx="98">
                        <c:v>11</c:v>
                      </c:pt>
                      <c:pt idx="99">
                        <c:v>15</c:v>
                      </c:pt>
                      <c:pt idx="100">
                        <c:v>15</c:v>
                      </c:pt>
                      <c:pt idx="101">
                        <c:v>14</c:v>
                      </c:pt>
                      <c:pt idx="102">
                        <c:v>32</c:v>
                      </c:pt>
                    </c:numCache>
                  </c:numRef>
                </c:val>
                <c:smooth val="1"/>
                <c:extLst>
                  <c:ext xmlns:c16="http://schemas.microsoft.com/office/drawing/2014/chart" uri="{C3380CC4-5D6E-409C-BE32-E72D297353CC}">
                    <c16:uniqueId val="{00000003-8F70-4560-BDCA-92A41C7D8EF9}"/>
                  </c:ext>
                </c:extLst>
              </c15:ser>
            </c15:filteredLineSeries>
            <c15:filteredLin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Day'!$S$2</c15:sqref>
                        </c15:formulaRef>
                      </c:ext>
                    </c:extLst>
                    <c:strCache>
                      <c:ptCount val="1"/>
                      <c:pt idx="0">
                        <c:v>Daily New Deaths - Death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2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Day'!$Y$3:$Y$43</c15:sqref>
                        </c15:formulaRef>
                      </c:ext>
                    </c:extLst>
                    <c:numCache>
                      <c:formatCode>d\-mmm</c:formatCode>
                      <c:ptCount val="41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Day'!$S$3:$S$105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2</c:v>
                      </c:pt>
                      <c:pt idx="1">
                        <c:v>1</c:v>
                      </c:pt>
                      <c:pt idx="2">
                        <c:v>9</c:v>
                      </c:pt>
                      <c:pt idx="3">
                        <c:v>5</c:v>
                      </c:pt>
                      <c:pt idx="4">
                        <c:v>7</c:v>
                      </c:pt>
                      <c:pt idx="5">
                        <c:v>14</c:v>
                      </c:pt>
                      <c:pt idx="6">
                        <c:v>12</c:v>
                      </c:pt>
                      <c:pt idx="7">
                        <c:v>15</c:v>
                      </c:pt>
                      <c:pt idx="8">
                        <c:v>26</c:v>
                      </c:pt>
                      <c:pt idx="9">
                        <c:v>20</c:v>
                      </c:pt>
                      <c:pt idx="10">
                        <c:v>25</c:v>
                      </c:pt>
                      <c:pt idx="11">
                        <c:v>25</c:v>
                      </c:pt>
                      <c:pt idx="12">
                        <c:v>21</c:v>
                      </c:pt>
                      <c:pt idx="13">
                        <c:v>26</c:v>
                      </c:pt>
                      <c:pt idx="14">
                        <c:v>22</c:v>
                      </c:pt>
                      <c:pt idx="15">
                        <c:v>18</c:v>
                      </c:pt>
                      <c:pt idx="16">
                        <c:v>23</c:v>
                      </c:pt>
                      <c:pt idx="17">
                        <c:v>28</c:v>
                      </c:pt>
                      <c:pt idx="18">
                        <c:v>28</c:v>
                      </c:pt>
                      <c:pt idx="19">
                        <c:v>39</c:v>
                      </c:pt>
                      <c:pt idx="20">
                        <c:v>41</c:v>
                      </c:pt>
                      <c:pt idx="21">
                        <c:v>42</c:v>
                      </c:pt>
                      <c:pt idx="22">
                        <c:v>34</c:v>
                      </c:pt>
                      <c:pt idx="23">
                        <c:v>37</c:v>
                      </c:pt>
                      <c:pt idx="24">
                        <c:v>40</c:v>
                      </c:pt>
                      <c:pt idx="25">
                        <c:v>42</c:v>
                      </c:pt>
                      <c:pt idx="26">
                        <c:v>38</c:v>
                      </c:pt>
                      <c:pt idx="27">
                        <c:v>45</c:v>
                      </c:pt>
                      <c:pt idx="28">
                        <c:v>29</c:v>
                      </c:pt>
                      <c:pt idx="29">
                        <c:v>37</c:v>
                      </c:pt>
                      <c:pt idx="30">
                        <c:v>46</c:v>
                      </c:pt>
                      <c:pt idx="31">
                        <c:v>31</c:v>
                      </c:pt>
                      <c:pt idx="32">
                        <c:v>44</c:v>
                      </c:pt>
                      <c:pt idx="33">
                        <c:v>48</c:v>
                      </c:pt>
                      <c:pt idx="34">
                        <c:v>35</c:v>
                      </c:pt>
                      <c:pt idx="35">
                        <c:v>47</c:v>
                      </c:pt>
                      <c:pt idx="36">
                        <c:v>41</c:v>
                      </c:pt>
                      <c:pt idx="37">
                        <c:v>41</c:v>
                      </c:pt>
                      <c:pt idx="38">
                        <c:v>33</c:v>
                      </c:pt>
                      <c:pt idx="39">
                        <c:v>55</c:v>
                      </c:pt>
                      <c:pt idx="40">
                        <c:v>44</c:v>
                      </c:pt>
                      <c:pt idx="41">
                        <c:v>56</c:v>
                      </c:pt>
                      <c:pt idx="42">
                        <c:v>32</c:v>
                      </c:pt>
                      <c:pt idx="43">
                        <c:v>44</c:v>
                      </c:pt>
                      <c:pt idx="44">
                        <c:v>63</c:v>
                      </c:pt>
                      <c:pt idx="45">
                        <c:v>57</c:v>
                      </c:pt>
                      <c:pt idx="46">
                        <c:v>48</c:v>
                      </c:pt>
                      <c:pt idx="47">
                        <c:v>34</c:v>
                      </c:pt>
                      <c:pt idx="48">
                        <c:v>57</c:v>
                      </c:pt>
                      <c:pt idx="49">
                        <c:v>47</c:v>
                      </c:pt>
                      <c:pt idx="50">
                        <c:v>46</c:v>
                      </c:pt>
                      <c:pt idx="51">
                        <c:v>42</c:v>
                      </c:pt>
                      <c:pt idx="52">
                        <c:v>46</c:v>
                      </c:pt>
                      <c:pt idx="53">
                        <c:v>37</c:v>
                      </c:pt>
                      <c:pt idx="54">
                        <c:v>43</c:v>
                      </c:pt>
                      <c:pt idx="55">
                        <c:v>55</c:v>
                      </c:pt>
                      <c:pt idx="56">
                        <c:v>36</c:v>
                      </c:pt>
                      <c:pt idx="57">
                        <c:v>41</c:v>
                      </c:pt>
                      <c:pt idx="58">
                        <c:v>40</c:v>
                      </c:pt>
                      <c:pt idx="59">
                        <c:v>41</c:v>
                      </c:pt>
                      <c:pt idx="60">
                        <c:v>37</c:v>
                      </c:pt>
                      <c:pt idx="61">
                        <c:v>27</c:v>
                      </c:pt>
                      <c:pt idx="62">
                        <c:v>27</c:v>
                      </c:pt>
                      <c:pt idx="63">
                        <c:v>24</c:v>
                      </c:pt>
                      <c:pt idx="64">
                        <c:v>34</c:v>
                      </c:pt>
                      <c:pt idx="65">
                        <c:v>21</c:v>
                      </c:pt>
                      <c:pt idx="66">
                        <c:v>25</c:v>
                      </c:pt>
                      <c:pt idx="67">
                        <c:v>26</c:v>
                      </c:pt>
                      <c:pt idx="68">
                        <c:v>19</c:v>
                      </c:pt>
                      <c:pt idx="69">
                        <c:v>24</c:v>
                      </c:pt>
                      <c:pt idx="70">
                        <c:v>19</c:v>
                      </c:pt>
                      <c:pt idx="71">
                        <c:v>17</c:v>
                      </c:pt>
                      <c:pt idx="72">
                        <c:v>9</c:v>
                      </c:pt>
                      <c:pt idx="73">
                        <c:v>15</c:v>
                      </c:pt>
                      <c:pt idx="74">
                        <c:v>20</c:v>
                      </c:pt>
                      <c:pt idx="75">
                        <c:v>12</c:v>
                      </c:pt>
                      <c:pt idx="76">
                        <c:v>8</c:v>
                      </c:pt>
                      <c:pt idx="77">
                        <c:v>6</c:v>
                      </c:pt>
                      <c:pt idx="78">
                        <c:v>7</c:v>
                      </c:pt>
                      <c:pt idx="79">
                        <c:v>4</c:v>
                      </c:pt>
                      <c:pt idx="80">
                        <c:v>4</c:v>
                      </c:pt>
                      <c:pt idx="81">
                        <c:v>4</c:v>
                      </c:pt>
                      <c:pt idx="82">
                        <c:v>1</c:v>
                      </c:pt>
                      <c:pt idx="83">
                        <c:v>5</c:v>
                      </c:pt>
                      <c:pt idx="84">
                        <c:v>0</c:v>
                      </c:pt>
                      <c:pt idx="85">
                        <c:v>1</c:v>
                      </c:pt>
                      <c:pt idx="86">
                        <c:v>1</c:v>
                      </c:pt>
                      <c:pt idx="87">
                        <c:v>0</c:v>
                      </c:pt>
                      <c:pt idx="88">
                        <c:v>0</c:v>
                      </c:pt>
                      <c:pt idx="89">
                        <c:v>0</c:v>
                      </c:pt>
                      <c:pt idx="90">
                        <c:v>0</c:v>
                      </c:pt>
                      <c:pt idx="91">
                        <c:v>0</c:v>
                      </c:pt>
                      <c:pt idx="92">
                        <c:v>0</c:v>
                      </c:pt>
                      <c:pt idx="93">
                        <c:v>0</c:v>
                      </c:pt>
                      <c:pt idx="94">
                        <c:v>0</c:v>
                      </c:pt>
                      <c:pt idx="95">
                        <c:v>0</c:v>
                      </c:pt>
                      <c:pt idx="96">
                        <c:v>0</c:v>
                      </c:pt>
                      <c:pt idx="97">
                        <c:v>0</c:v>
                      </c:pt>
                      <c:pt idx="98">
                        <c:v>0</c:v>
                      </c:pt>
                      <c:pt idx="99">
                        <c:v>0</c:v>
                      </c:pt>
                      <c:pt idx="100">
                        <c:v>0</c:v>
                      </c:pt>
                      <c:pt idx="101">
                        <c:v>0</c:v>
                      </c:pt>
                      <c:pt idx="102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8F70-4560-BDCA-92A41C7D8EF9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Day'!$L$2</c15:sqref>
                        </c15:formulaRef>
                      </c:ext>
                    </c:extLst>
                    <c:strCache>
                      <c:ptCount val="1"/>
                      <c:pt idx="0">
                        <c:v>Daily New Hospitalizations - Admission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3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trendline>
                  <c:spPr>
                    <a:ln w="19050" cap="rnd">
                      <a:solidFill>
                        <a:schemeClr val="accent3"/>
                      </a:solidFill>
                    </a:ln>
                    <a:effectLst/>
                  </c:spPr>
                  <c:trendlineType val="movingAvg"/>
                  <c:period val="7"/>
                  <c:dispRSqr val="0"/>
                  <c:dispEq val="0"/>
                </c:trendline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Day'!$Y$3:$Y$43</c15:sqref>
                        </c15:formulaRef>
                      </c:ext>
                    </c:extLst>
                    <c:numCache>
                      <c:formatCode>d\-mmm</c:formatCode>
                      <c:ptCount val="41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Day'!$L$3:$L$105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1</c:v>
                      </c:pt>
                      <c:pt idx="1">
                        <c:v>11</c:v>
                      </c:pt>
                      <c:pt idx="2">
                        <c:v>24</c:v>
                      </c:pt>
                      <c:pt idx="3">
                        <c:v>26</c:v>
                      </c:pt>
                      <c:pt idx="4">
                        <c:v>31</c:v>
                      </c:pt>
                      <c:pt idx="5">
                        <c:v>24</c:v>
                      </c:pt>
                      <c:pt idx="6">
                        <c:v>47</c:v>
                      </c:pt>
                      <c:pt idx="7">
                        <c:v>43</c:v>
                      </c:pt>
                      <c:pt idx="8">
                        <c:v>44</c:v>
                      </c:pt>
                      <c:pt idx="9">
                        <c:v>51</c:v>
                      </c:pt>
                      <c:pt idx="10">
                        <c:v>47</c:v>
                      </c:pt>
                      <c:pt idx="11">
                        <c:v>33</c:v>
                      </c:pt>
                      <c:pt idx="12">
                        <c:v>43</c:v>
                      </c:pt>
                      <c:pt idx="13">
                        <c:v>54</c:v>
                      </c:pt>
                      <c:pt idx="14">
                        <c:v>61</c:v>
                      </c:pt>
                      <c:pt idx="15">
                        <c:v>72</c:v>
                      </c:pt>
                      <c:pt idx="16">
                        <c:v>60</c:v>
                      </c:pt>
                      <c:pt idx="17">
                        <c:v>68</c:v>
                      </c:pt>
                      <c:pt idx="18">
                        <c:v>54</c:v>
                      </c:pt>
                      <c:pt idx="19">
                        <c:v>62</c:v>
                      </c:pt>
                      <c:pt idx="20">
                        <c:v>85</c:v>
                      </c:pt>
                      <c:pt idx="21">
                        <c:v>74</c:v>
                      </c:pt>
                      <c:pt idx="22">
                        <c:v>71</c:v>
                      </c:pt>
                      <c:pt idx="23">
                        <c:v>60</c:v>
                      </c:pt>
                      <c:pt idx="24">
                        <c:v>72</c:v>
                      </c:pt>
                      <c:pt idx="25">
                        <c:v>68</c:v>
                      </c:pt>
                      <c:pt idx="26">
                        <c:v>71</c:v>
                      </c:pt>
                      <c:pt idx="27">
                        <c:v>76</c:v>
                      </c:pt>
                      <c:pt idx="28">
                        <c:v>80</c:v>
                      </c:pt>
                      <c:pt idx="29">
                        <c:v>69</c:v>
                      </c:pt>
                      <c:pt idx="30">
                        <c:v>70</c:v>
                      </c:pt>
                      <c:pt idx="31">
                        <c:v>88</c:v>
                      </c:pt>
                      <c:pt idx="32">
                        <c:v>58</c:v>
                      </c:pt>
                      <c:pt idx="33">
                        <c:v>61</c:v>
                      </c:pt>
                      <c:pt idx="34">
                        <c:v>69</c:v>
                      </c:pt>
                      <c:pt idx="35">
                        <c:v>73</c:v>
                      </c:pt>
                      <c:pt idx="36">
                        <c:v>92</c:v>
                      </c:pt>
                      <c:pt idx="37">
                        <c:v>86</c:v>
                      </c:pt>
                      <c:pt idx="38">
                        <c:v>87</c:v>
                      </c:pt>
                      <c:pt idx="39">
                        <c:v>63</c:v>
                      </c:pt>
                      <c:pt idx="40">
                        <c:v>79</c:v>
                      </c:pt>
                      <c:pt idx="41">
                        <c:v>68</c:v>
                      </c:pt>
                      <c:pt idx="42">
                        <c:v>72</c:v>
                      </c:pt>
                      <c:pt idx="43">
                        <c:v>96</c:v>
                      </c:pt>
                      <c:pt idx="44">
                        <c:v>92</c:v>
                      </c:pt>
                      <c:pt idx="45">
                        <c:v>83</c:v>
                      </c:pt>
                      <c:pt idx="46">
                        <c:v>71</c:v>
                      </c:pt>
                      <c:pt idx="47">
                        <c:v>59</c:v>
                      </c:pt>
                      <c:pt idx="48">
                        <c:v>82</c:v>
                      </c:pt>
                      <c:pt idx="49">
                        <c:v>76</c:v>
                      </c:pt>
                      <c:pt idx="50">
                        <c:v>55</c:v>
                      </c:pt>
                      <c:pt idx="51">
                        <c:v>79</c:v>
                      </c:pt>
                      <c:pt idx="52">
                        <c:v>82</c:v>
                      </c:pt>
                      <c:pt idx="53">
                        <c:v>78</c:v>
                      </c:pt>
                      <c:pt idx="54">
                        <c:v>77</c:v>
                      </c:pt>
                      <c:pt idx="55">
                        <c:v>77</c:v>
                      </c:pt>
                      <c:pt idx="56">
                        <c:v>71</c:v>
                      </c:pt>
                      <c:pt idx="57">
                        <c:v>87</c:v>
                      </c:pt>
                      <c:pt idx="58">
                        <c:v>66</c:v>
                      </c:pt>
                      <c:pt idx="59">
                        <c:v>82</c:v>
                      </c:pt>
                      <c:pt idx="60">
                        <c:v>74</c:v>
                      </c:pt>
                      <c:pt idx="61">
                        <c:v>76</c:v>
                      </c:pt>
                      <c:pt idx="62">
                        <c:v>80</c:v>
                      </c:pt>
                      <c:pt idx="63">
                        <c:v>89</c:v>
                      </c:pt>
                      <c:pt idx="64">
                        <c:v>90</c:v>
                      </c:pt>
                      <c:pt idx="65">
                        <c:v>99</c:v>
                      </c:pt>
                      <c:pt idx="66">
                        <c:v>99</c:v>
                      </c:pt>
                      <c:pt idx="67">
                        <c:v>97</c:v>
                      </c:pt>
                      <c:pt idx="68">
                        <c:v>97</c:v>
                      </c:pt>
                      <c:pt idx="69">
                        <c:v>107</c:v>
                      </c:pt>
                      <c:pt idx="70">
                        <c:v>108</c:v>
                      </c:pt>
                      <c:pt idx="71">
                        <c:v>99</c:v>
                      </c:pt>
                      <c:pt idx="72">
                        <c:v>102</c:v>
                      </c:pt>
                      <c:pt idx="73">
                        <c:v>115</c:v>
                      </c:pt>
                      <c:pt idx="74">
                        <c:v>100</c:v>
                      </c:pt>
                      <c:pt idx="75">
                        <c:v>96</c:v>
                      </c:pt>
                      <c:pt idx="76">
                        <c:v>110</c:v>
                      </c:pt>
                      <c:pt idx="77">
                        <c:v>111</c:v>
                      </c:pt>
                      <c:pt idx="78">
                        <c:v>86</c:v>
                      </c:pt>
                      <c:pt idx="79">
                        <c:v>74</c:v>
                      </c:pt>
                      <c:pt idx="80">
                        <c:v>69</c:v>
                      </c:pt>
                      <c:pt idx="81">
                        <c:v>37</c:v>
                      </c:pt>
                      <c:pt idx="82">
                        <c:v>49</c:v>
                      </c:pt>
                      <c:pt idx="83">
                        <c:v>39</c:v>
                      </c:pt>
                      <c:pt idx="84">
                        <c:v>30</c:v>
                      </c:pt>
                      <c:pt idx="85">
                        <c:v>23</c:v>
                      </c:pt>
                      <c:pt idx="86">
                        <c:v>16</c:v>
                      </c:pt>
                      <c:pt idx="87">
                        <c:v>28</c:v>
                      </c:pt>
                      <c:pt idx="88">
                        <c:v>6</c:v>
                      </c:pt>
                      <c:pt idx="89">
                        <c:v>8</c:v>
                      </c:pt>
                      <c:pt idx="90">
                        <c:v>8</c:v>
                      </c:pt>
                      <c:pt idx="91">
                        <c:v>6</c:v>
                      </c:pt>
                      <c:pt idx="92">
                        <c:v>5</c:v>
                      </c:pt>
                      <c:pt idx="93">
                        <c:v>7</c:v>
                      </c:pt>
                      <c:pt idx="94">
                        <c:v>1</c:v>
                      </c:pt>
                      <c:pt idx="95">
                        <c:v>3</c:v>
                      </c:pt>
                      <c:pt idx="97">
                        <c:v>1</c:v>
                      </c:pt>
                      <c:pt idx="98">
                        <c:v>3</c:v>
                      </c:pt>
                      <c:pt idx="100">
                        <c:v>1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8F70-4560-BDCA-92A41C7D8EF9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Day'!$Q$2</c15:sqref>
                        </c15:formulaRef>
                      </c:ext>
                    </c:extLst>
                    <c:strCache>
                      <c:ptCount val="1"/>
                      <c:pt idx="0">
                        <c:v>Daily New Deaths - Reported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4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Day'!$Y$3:$Y$43</c15:sqref>
                        </c15:formulaRef>
                      </c:ext>
                    </c:extLst>
                    <c:numCache>
                      <c:formatCode>d\-mmm</c:formatCode>
                      <c:ptCount val="41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Day'!$Q$3:$Q$105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33</c:v>
                      </c:pt>
                      <c:pt idx="1">
                        <c:v>36</c:v>
                      </c:pt>
                      <c:pt idx="2">
                        <c:v>17</c:v>
                      </c:pt>
                      <c:pt idx="3">
                        <c:v>27</c:v>
                      </c:pt>
                      <c:pt idx="4">
                        <c:v>7</c:v>
                      </c:pt>
                      <c:pt idx="5">
                        <c:v>15</c:v>
                      </c:pt>
                      <c:pt idx="6">
                        <c:v>16</c:v>
                      </c:pt>
                      <c:pt idx="7">
                        <c:v>40</c:v>
                      </c:pt>
                      <c:pt idx="8">
                        <c:v>41</c:v>
                      </c:pt>
                      <c:pt idx="9">
                        <c:v>52</c:v>
                      </c:pt>
                      <c:pt idx="10">
                        <c:v>51</c:v>
                      </c:pt>
                      <c:pt idx="11">
                        <c:v>6</c:v>
                      </c:pt>
                      <c:pt idx="12">
                        <c:v>18</c:v>
                      </c:pt>
                      <c:pt idx="13">
                        <c:v>33</c:v>
                      </c:pt>
                      <c:pt idx="14">
                        <c:v>54</c:v>
                      </c:pt>
                      <c:pt idx="15">
                        <c:v>42</c:v>
                      </c:pt>
                      <c:pt idx="16">
                        <c:v>15</c:v>
                      </c:pt>
                      <c:pt idx="17">
                        <c:v>18</c:v>
                      </c:pt>
                      <c:pt idx="18">
                        <c:v>13</c:v>
                      </c:pt>
                      <c:pt idx="19">
                        <c:v>84</c:v>
                      </c:pt>
                      <c:pt idx="20">
                        <c:v>36</c:v>
                      </c:pt>
                      <c:pt idx="21">
                        <c:v>55</c:v>
                      </c:pt>
                      <c:pt idx="22">
                        <c:v>61</c:v>
                      </c:pt>
                      <c:pt idx="23">
                        <c:v>63</c:v>
                      </c:pt>
                      <c:pt idx="24">
                        <c:v>32</c:v>
                      </c:pt>
                      <c:pt idx="25">
                        <c:v>15</c:v>
                      </c:pt>
                      <c:pt idx="26">
                        <c:v>29</c:v>
                      </c:pt>
                      <c:pt idx="27">
                        <c:v>47</c:v>
                      </c:pt>
                      <c:pt idx="28">
                        <c:v>51</c:v>
                      </c:pt>
                      <c:pt idx="29">
                        <c:v>47</c:v>
                      </c:pt>
                      <c:pt idx="30">
                        <c:v>79</c:v>
                      </c:pt>
                      <c:pt idx="31">
                        <c:v>16</c:v>
                      </c:pt>
                      <c:pt idx="32">
                        <c:v>10</c:v>
                      </c:pt>
                      <c:pt idx="33">
                        <c:v>25</c:v>
                      </c:pt>
                      <c:pt idx="34">
                        <c:v>35</c:v>
                      </c:pt>
                      <c:pt idx="35">
                        <c:v>46</c:v>
                      </c:pt>
                      <c:pt idx="36">
                        <c:v>90</c:v>
                      </c:pt>
                      <c:pt idx="37">
                        <c:v>79</c:v>
                      </c:pt>
                      <c:pt idx="38">
                        <c:v>18</c:v>
                      </c:pt>
                      <c:pt idx="39">
                        <c:v>17</c:v>
                      </c:pt>
                      <c:pt idx="40">
                        <c:v>19</c:v>
                      </c:pt>
                      <c:pt idx="41">
                        <c:v>27</c:v>
                      </c:pt>
                      <c:pt idx="42">
                        <c:v>38</c:v>
                      </c:pt>
                      <c:pt idx="43">
                        <c:v>138</c:v>
                      </c:pt>
                      <c:pt idx="44">
                        <c:v>46</c:v>
                      </c:pt>
                      <c:pt idx="45">
                        <c:v>25</c:v>
                      </c:pt>
                      <c:pt idx="46">
                        <c:v>17</c:v>
                      </c:pt>
                      <c:pt idx="47">
                        <c:v>21</c:v>
                      </c:pt>
                      <c:pt idx="48">
                        <c:v>34</c:v>
                      </c:pt>
                      <c:pt idx="49">
                        <c:v>46</c:v>
                      </c:pt>
                      <c:pt idx="50">
                        <c:v>53</c:v>
                      </c:pt>
                      <c:pt idx="51">
                        <c:v>48</c:v>
                      </c:pt>
                      <c:pt idx="52">
                        <c:v>38</c:v>
                      </c:pt>
                      <c:pt idx="53">
                        <c:v>20</c:v>
                      </c:pt>
                      <c:pt idx="54">
                        <c:v>33</c:v>
                      </c:pt>
                      <c:pt idx="55">
                        <c:v>29</c:v>
                      </c:pt>
                      <c:pt idx="56">
                        <c:v>28</c:v>
                      </c:pt>
                      <c:pt idx="57">
                        <c:v>37</c:v>
                      </c:pt>
                      <c:pt idx="58">
                        <c:v>50</c:v>
                      </c:pt>
                      <c:pt idx="59">
                        <c:v>21</c:v>
                      </c:pt>
                      <c:pt idx="60">
                        <c:v>6</c:v>
                      </c:pt>
                      <c:pt idx="61">
                        <c:v>16</c:v>
                      </c:pt>
                      <c:pt idx="62">
                        <c:v>18</c:v>
                      </c:pt>
                      <c:pt idx="63">
                        <c:v>20</c:v>
                      </c:pt>
                      <c:pt idx="64">
                        <c:v>26</c:v>
                      </c:pt>
                      <c:pt idx="65">
                        <c:v>25</c:v>
                      </c:pt>
                      <c:pt idx="66">
                        <c:v>23</c:v>
                      </c:pt>
                      <c:pt idx="67">
                        <c:v>17</c:v>
                      </c:pt>
                      <c:pt idx="68">
                        <c:v>11</c:v>
                      </c:pt>
                      <c:pt idx="69">
                        <c:v>10</c:v>
                      </c:pt>
                      <c:pt idx="70">
                        <c:v>16</c:v>
                      </c:pt>
                      <c:pt idx="71">
                        <c:v>10</c:v>
                      </c:pt>
                      <c:pt idx="72">
                        <c:v>16</c:v>
                      </c:pt>
                      <c:pt idx="73">
                        <c:v>10</c:v>
                      </c:pt>
                      <c:pt idx="74">
                        <c:v>4</c:v>
                      </c:pt>
                      <c:pt idx="75">
                        <c:v>6</c:v>
                      </c:pt>
                      <c:pt idx="76">
                        <c:v>4</c:v>
                      </c:pt>
                      <c:pt idx="77">
                        <c:v>5</c:v>
                      </c:pt>
                      <c:pt idx="78">
                        <c:v>2</c:v>
                      </c:pt>
                      <c:pt idx="79">
                        <c:v>2</c:v>
                      </c:pt>
                      <c:pt idx="80">
                        <c:v>3</c:v>
                      </c:pt>
                      <c:pt idx="81">
                        <c:v>0</c:v>
                      </c:pt>
                      <c:pt idx="82">
                        <c:v>2</c:v>
                      </c:pt>
                      <c:pt idx="83">
                        <c:v>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8F70-4560-BDCA-92A41C7D8EF9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Day'!$D$2</c15:sqref>
                        </c15:formulaRef>
                      </c:ext>
                    </c:extLst>
                    <c:strCache>
                      <c:ptCount val="1"/>
                      <c:pt idx="0">
                        <c:v>Daily New Total Cases - Reported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5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Day'!$Y$3:$Y$43</c15:sqref>
                        </c15:formulaRef>
                      </c:ext>
                    </c:extLst>
                    <c:numCache>
                      <c:formatCode>d\-mmm</c:formatCode>
                      <c:ptCount val="41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Day'!$D$3:$D$105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429</c:v>
                      </c:pt>
                      <c:pt idx="1">
                        <c:v>413</c:v>
                      </c:pt>
                      <c:pt idx="2">
                        <c:v>325</c:v>
                      </c:pt>
                      <c:pt idx="3">
                        <c:v>361</c:v>
                      </c:pt>
                      <c:pt idx="4">
                        <c:v>365</c:v>
                      </c:pt>
                      <c:pt idx="5">
                        <c:v>353</c:v>
                      </c:pt>
                      <c:pt idx="6">
                        <c:v>476</c:v>
                      </c:pt>
                      <c:pt idx="7">
                        <c:v>490</c:v>
                      </c:pt>
                      <c:pt idx="8">
                        <c:v>442</c:v>
                      </c:pt>
                      <c:pt idx="9">
                        <c:v>366</c:v>
                      </c:pt>
                      <c:pt idx="10">
                        <c:v>471</c:v>
                      </c:pt>
                      <c:pt idx="11">
                        <c:v>479</c:v>
                      </c:pt>
                      <c:pt idx="12">
                        <c:v>468</c:v>
                      </c:pt>
                      <c:pt idx="13">
                        <c:v>651</c:v>
                      </c:pt>
                      <c:pt idx="14">
                        <c:v>476</c:v>
                      </c:pt>
                      <c:pt idx="15">
                        <c:v>433</c:v>
                      </c:pt>
                      <c:pt idx="16">
                        <c:v>529</c:v>
                      </c:pt>
                      <c:pt idx="17">
                        <c:v>566</c:v>
                      </c:pt>
                      <c:pt idx="18">
                        <c:v>503</c:v>
                      </c:pt>
                      <c:pt idx="19">
                        <c:v>614</c:v>
                      </c:pt>
                      <c:pt idx="20">
                        <c:v>627</c:v>
                      </c:pt>
                      <c:pt idx="21">
                        <c:v>731</c:v>
                      </c:pt>
                      <c:pt idx="22">
                        <c:v>484</c:v>
                      </c:pt>
                      <c:pt idx="23">
                        <c:v>498</c:v>
                      </c:pt>
                      <c:pt idx="24">
                        <c:v>531</c:v>
                      </c:pt>
                      <c:pt idx="25">
                        <c:v>449</c:v>
                      </c:pt>
                      <c:pt idx="26">
                        <c:v>520</c:v>
                      </c:pt>
                      <c:pt idx="27">
                        <c:v>597</c:v>
                      </c:pt>
                      <c:pt idx="28">
                        <c:v>636</c:v>
                      </c:pt>
                      <c:pt idx="29">
                        <c:v>471</c:v>
                      </c:pt>
                      <c:pt idx="30">
                        <c:v>473</c:v>
                      </c:pt>
                      <c:pt idx="31">
                        <c:v>696</c:v>
                      </c:pt>
                      <c:pt idx="32">
                        <c:v>384</c:v>
                      </c:pt>
                      <c:pt idx="33">
                        <c:v>681</c:v>
                      </c:pt>
                      <c:pt idx="34">
                        <c:v>885</c:v>
                      </c:pt>
                      <c:pt idx="35">
                        <c:v>555</c:v>
                      </c:pt>
                      <c:pt idx="36">
                        <c:v>607</c:v>
                      </c:pt>
                      <c:pt idx="37">
                        <c:v>495</c:v>
                      </c:pt>
                      <c:pt idx="38">
                        <c:v>560</c:v>
                      </c:pt>
                      <c:pt idx="39">
                        <c:v>579</c:v>
                      </c:pt>
                      <c:pt idx="40">
                        <c:v>592</c:v>
                      </c:pt>
                      <c:pt idx="41">
                        <c:v>716</c:v>
                      </c:pt>
                      <c:pt idx="42">
                        <c:v>724</c:v>
                      </c:pt>
                      <c:pt idx="43">
                        <c:v>534</c:v>
                      </c:pt>
                      <c:pt idx="44">
                        <c:v>444</c:v>
                      </c:pt>
                      <c:pt idx="45">
                        <c:v>362</c:v>
                      </c:pt>
                      <c:pt idx="46">
                        <c:v>376</c:v>
                      </c:pt>
                      <c:pt idx="47">
                        <c:v>418</c:v>
                      </c:pt>
                      <c:pt idx="48">
                        <c:v>475</c:v>
                      </c:pt>
                      <c:pt idx="49">
                        <c:v>577</c:v>
                      </c:pt>
                      <c:pt idx="50">
                        <c:v>392</c:v>
                      </c:pt>
                      <c:pt idx="51">
                        <c:v>806</c:v>
                      </c:pt>
                      <c:pt idx="52">
                        <c:v>1317</c:v>
                      </c:pt>
                      <c:pt idx="53">
                        <c:v>1380</c:v>
                      </c:pt>
                      <c:pt idx="54">
                        <c:v>1115</c:v>
                      </c:pt>
                      <c:pt idx="55">
                        <c:v>693</c:v>
                      </c:pt>
                      <c:pt idx="56">
                        <c:v>623</c:v>
                      </c:pt>
                      <c:pt idx="57">
                        <c:v>511</c:v>
                      </c:pt>
                      <c:pt idx="58">
                        <c:v>305</c:v>
                      </c:pt>
                      <c:pt idx="59">
                        <c:v>371</c:v>
                      </c:pt>
                      <c:pt idx="60">
                        <c:v>354</c:v>
                      </c:pt>
                      <c:pt idx="61">
                        <c:v>372</c:v>
                      </c:pt>
                      <c:pt idx="62">
                        <c:v>366</c:v>
                      </c:pt>
                      <c:pt idx="63">
                        <c:v>364</c:v>
                      </c:pt>
                      <c:pt idx="64">
                        <c:v>366</c:v>
                      </c:pt>
                      <c:pt idx="65">
                        <c:v>332</c:v>
                      </c:pt>
                      <c:pt idx="66">
                        <c:v>407</c:v>
                      </c:pt>
                      <c:pt idx="67">
                        <c:v>304</c:v>
                      </c:pt>
                      <c:pt idx="68">
                        <c:v>427</c:v>
                      </c:pt>
                      <c:pt idx="69">
                        <c:v>410</c:v>
                      </c:pt>
                      <c:pt idx="70">
                        <c:v>355</c:v>
                      </c:pt>
                      <c:pt idx="71">
                        <c:v>348</c:v>
                      </c:pt>
                      <c:pt idx="72">
                        <c:v>266</c:v>
                      </c:pt>
                      <c:pt idx="73">
                        <c:v>280</c:v>
                      </c:pt>
                      <c:pt idx="74">
                        <c:v>247</c:v>
                      </c:pt>
                      <c:pt idx="75">
                        <c:v>269</c:v>
                      </c:pt>
                      <c:pt idx="76">
                        <c:v>270</c:v>
                      </c:pt>
                      <c:pt idx="77">
                        <c:v>163</c:v>
                      </c:pt>
                      <c:pt idx="78">
                        <c:v>140</c:v>
                      </c:pt>
                      <c:pt idx="79">
                        <c:v>122</c:v>
                      </c:pt>
                      <c:pt idx="80">
                        <c:v>91</c:v>
                      </c:pt>
                      <c:pt idx="81">
                        <c:v>104</c:v>
                      </c:pt>
                      <c:pt idx="82">
                        <c:v>78</c:v>
                      </c:pt>
                      <c:pt idx="83">
                        <c:v>50</c:v>
                      </c:pt>
                      <c:pt idx="84">
                        <c:v>31</c:v>
                      </c:pt>
                      <c:pt idx="85">
                        <c:v>21</c:v>
                      </c:pt>
                      <c:pt idx="86">
                        <c:v>17</c:v>
                      </c:pt>
                      <c:pt idx="87">
                        <c:v>13</c:v>
                      </c:pt>
                      <c:pt idx="88">
                        <c:v>11</c:v>
                      </c:pt>
                      <c:pt idx="89">
                        <c:v>13</c:v>
                      </c:pt>
                      <c:pt idx="90">
                        <c:v>8</c:v>
                      </c:pt>
                      <c:pt idx="91">
                        <c:v>1</c:v>
                      </c:pt>
                      <c:pt idx="92">
                        <c:v>1</c:v>
                      </c:pt>
                      <c:pt idx="93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8F70-4560-BDCA-92A41C7D8EF9}"/>
                  </c:ext>
                </c:extLst>
              </c15:ser>
            </c15:filteredLineSeries>
            <c15:filteredLine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Day'!$AA$2</c15:sqref>
                        </c15:formulaRef>
                      </c:ext>
                    </c:extLst>
                    <c:strCache>
                      <c:ptCount val="1"/>
                      <c:pt idx="0">
                        <c:v>Daily New Total Cases - Onset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6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Day'!$Y$3:$Y$43</c15:sqref>
                        </c15:formulaRef>
                      </c:ext>
                    </c:extLst>
                    <c:numCache>
                      <c:formatCode>d\-mmm</c:formatCode>
                      <c:ptCount val="41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Day'!$AA$3:$AA$105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1">
                        <c:v>76</c:v>
                      </c:pt>
                      <c:pt idx="2">
                        <c:v>214</c:v>
                      </c:pt>
                      <c:pt idx="3">
                        <c:v>272</c:v>
                      </c:pt>
                      <c:pt idx="4">
                        <c:v>121</c:v>
                      </c:pt>
                      <c:pt idx="5">
                        <c:v>146</c:v>
                      </c:pt>
                      <c:pt idx="6">
                        <c:v>316</c:v>
                      </c:pt>
                      <c:pt idx="7">
                        <c:v>312</c:v>
                      </c:pt>
                      <c:pt idx="8">
                        <c:v>293</c:v>
                      </c:pt>
                      <c:pt idx="9">
                        <c:v>415</c:v>
                      </c:pt>
                      <c:pt idx="10">
                        <c:v>374</c:v>
                      </c:pt>
                      <c:pt idx="11">
                        <c:v>209</c:v>
                      </c:pt>
                      <c:pt idx="12">
                        <c:v>285</c:v>
                      </c:pt>
                      <c:pt idx="13">
                        <c:v>392</c:v>
                      </c:pt>
                      <c:pt idx="14">
                        <c:v>443</c:v>
                      </c:pt>
                      <c:pt idx="15">
                        <c:v>479</c:v>
                      </c:pt>
                      <c:pt idx="16">
                        <c:v>520</c:v>
                      </c:pt>
                      <c:pt idx="17">
                        <c:v>353</c:v>
                      </c:pt>
                      <c:pt idx="18">
                        <c:v>290</c:v>
                      </c:pt>
                      <c:pt idx="19">
                        <c:v>308</c:v>
                      </c:pt>
                      <c:pt idx="20">
                        <c:v>549</c:v>
                      </c:pt>
                      <c:pt idx="21">
                        <c:v>486</c:v>
                      </c:pt>
                      <c:pt idx="22">
                        <c:v>607</c:v>
                      </c:pt>
                      <c:pt idx="23">
                        <c:v>595</c:v>
                      </c:pt>
                      <c:pt idx="24">
                        <c:v>711</c:v>
                      </c:pt>
                      <c:pt idx="25">
                        <c:v>384</c:v>
                      </c:pt>
                      <c:pt idx="26">
                        <c:v>402</c:v>
                      </c:pt>
                      <c:pt idx="27">
                        <c:v>578</c:v>
                      </c:pt>
                      <c:pt idx="28">
                        <c:v>625</c:v>
                      </c:pt>
                      <c:pt idx="29">
                        <c:v>579</c:v>
                      </c:pt>
                      <c:pt idx="30">
                        <c:v>529</c:v>
                      </c:pt>
                      <c:pt idx="31">
                        <c:v>634</c:v>
                      </c:pt>
                      <c:pt idx="32">
                        <c:v>351</c:v>
                      </c:pt>
                      <c:pt idx="33">
                        <c:v>337</c:v>
                      </c:pt>
                      <c:pt idx="34">
                        <c:v>656</c:v>
                      </c:pt>
                      <c:pt idx="35">
                        <c:v>556</c:v>
                      </c:pt>
                      <c:pt idx="36">
                        <c:v>614</c:v>
                      </c:pt>
                      <c:pt idx="37">
                        <c:v>739</c:v>
                      </c:pt>
                      <c:pt idx="38">
                        <c:v>586</c:v>
                      </c:pt>
                      <c:pt idx="39">
                        <c:v>350</c:v>
                      </c:pt>
                      <c:pt idx="40">
                        <c:v>526</c:v>
                      </c:pt>
                      <c:pt idx="41">
                        <c:v>591</c:v>
                      </c:pt>
                      <c:pt idx="42">
                        <c:v>573</c:v>
                      </c:pt>
                      <c:pt idx="43">
                        <c:v>811</c:v>
                      </c:pt>
                      <c:pt idx="44">
                        <c:v>729</c:v>
                      </c:pt>
                      <c:pt idx="45">
                        <c:v>670</c:v>
                      </c:pt>
                      <c:pt idx="46">
                        <c:v>400</c:v>
                      </c:pt>
                      <c:pt idx="47">
                        <c:v>438</c:v>
                      </c:pt>
                      <c:pt idx="48">
                        <c:v>533</c:v>
                      </c:pt>
                      <c:pt idx="49">
                        <c:v>504</c:v>
                      </c:pt>
                      <c:pt idx="50">
                        <c:v>544</c:v>
                      </c:pt>
                      <c:pt idx="51">
                        <c:v>527</c:v>
                      </c:pt>
                      <c:pt idx="52">
                        <c:v>531</c:v>
                      </c:pt>
                      <c:pt idx="53">
                        <c:v>332</c:v>
                      </c:pt>
                      <c:pt idx="54">
                        <c:v>473</c:v>
                      </c:pt>
                      <c:pt idx="55">
                        <c:v>1681</c:v>
                      </c:pt>
                      <c:pt idx="56">
                        <c:v>2169</c:v>
                      </c:pt>
                      <c:pt idx="57">
                        <c:v>578</c:v>
                      </c:pt>
                      <c:pt idx="58">
                        <c:v>547</c:v>
                      </c:pt>
                      <c:pt idx="59">
                        <c:v>498</c:v>
                      </c:pt>
                      <c:pt idx="60">
                        <c:v>408</c:v>
                      </c:pt>
                      <c:pt idx="61">
                        <c:v>362</c:v>
                      </c:pt>
                      <c:pt idx="62">
                        <c:v>372</c:v>
                      </c:pt>
                      <c:pt idx="63">
                        <c:v>349</c:v>
                      </c:pt>
                      <c:pt idx="64">
                        <c:v>322</c:v>
                      </c:pt>
                      <c:pt idx="65">
                        <c:v>347</c:v>
                      </c:pt>
                      <c:pt idx="66">
                        <c:v>387</c:v>
                      </c:pt>
                      <c:pt idx="67">
                        <c:v>261</c:v>
                      </c:pt>
                      <c:pt idx="68">
                        <c:v>272</c:v>
                      </c:pt>
                      <c:pt idx="69">
                        <c:v>382</c:v>
                      </c:pt>
                      <c:pt idx="70">
                        <c:v>315</c:v>
                      </c:pt>
                      <c:pt idx="71">
                        <c:v>371</c:v>
                      </c:pt>
                      <c:pt idx="72">
                        <c:v>295</c:v>
                      </c:pt>
                      <c:pt idx="73">
                        <c:v>359</c:v>
                      </c:pt>
                      <c:pt idx="74">
                        <c:v>265</c:v>
                      </c:pt>
                      <c:pt idx="75">
                        <c:v>325</c:v>
                      </c:pt>
                      <c:pt idx="76">
                        <c:v>345</c:v>
                      </c:pt>
                      <c:pt idx="77">
                        <c:v>290</c:v>
                      </c:pt>
                      <c:pt idx="78">
                        <c:v>297</c:v>
                      </c:pt>
                      <c:pt idx="79">
                        <c:v>270</c:v>
                      </c:pt>
                      <c:pt idx="80">
                        <c:v>332</c:v>
                      </c:pt>
                      <c:pt idx="81">
                        <c:v>210</c:v>
                      </c:pt>
                      <c:pt idx="82">
                        <c:v>229</c:v>
                      </c:pt>
                      <c:pt idx="83">
                        <c:v>292</c:v>
                      </c:pt>
                      <c:pt idx="84">
                        <c:v>200</c:v>
                      </c:pt>
                      <c:pt idx="85">
                        <c:v>231</c:v>
                      </c:pt>
                      <c:pt idx="86">
                        <c:v>275</c:v>
                      </c:pt>
                      <c:pt idx="87">
                        <c:v>247</c:v>
                      </c:pt>
                      <c:pt idx="88">
                        <c:v>176</c:v>
                      </c:pt>
                      <c:pt idx="89">
                        <c:v>132</c:v>
                      </c:pt>
                      <c:pt idx="90">
                        <c:v>146</c:v>
                      </c:pt>
                      <c:pt idx="91">
                        <c:v>88</c:v>
                      </c:pt>
                      <c:pt idx="92">
                        <c:v>75</c:v>
                      </c:pt>
                      <c:pt idx="93">
                        <c:v>76</c:v>
                      </c:pt>
                      <c:pt idx="94">
                        <c:v>58</c:v>
                      </c:pt>
                      <c:pt idx="95">
                        <c:v>37</c:v>
                      </c:pt>
                      <c:pt idx="96">
                        <c:v>32</c:v>
                      </c:pt>
                      <c:pt idx="97">
                        <c:v>35</c:v>
                      </c:pt>
                      <c:pt idx="98">
                        <c:v>11</c:v>
                      </c:pt>
                      <c:pt idx="99">
                        <c:v>15</c:v>
                      </c:pt>
                      <c:pt idx="100">
                        <c:v>15</c:v>
                      </c:pt>
                      <c:pt idx="101">
                        <c:v>14</c:v>
                      </c:pt>
                      <c:pt idx="102">
                        <c:v>32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8F70-4560-BDCA-92A41C7D8EF9}"/>
                  </c:ext>
                </c:extLst>
              </c15:ser>
            </c15:filteredLineSeries>
          </c:ext>
        </c:extLst>
      </c:lineChart>
      <c:dateAx>
        <c:axId val="1319571528"/>
        <c:scaling>
          <c:orientation val="minMax"/>
        </c:scaling>
        <c:delete val="0"/>
        <c:axPos val="b"/>
        <c:numFmt formatCode="d\-mmm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571200"/>
        <c:crosses val="autoZero"/>
        <c:auto val="1"/>
        <c:lblOffset val="100"/>
        <c:baseTimeUnit val="days"/>
      </c:dateAx>
      <c:valAx>
        <c:axId val="1319571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571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Reopening State Hospitalizations</a:t>
            </a:r>
            <a:r>
              <a:rPr lang="en-US" baseline="0"/>
              <a:t> through June 10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'[CoronaVirus Tracking - Ohio.xlsx]State Comparisons'!$C$1</c:f>
              <c:strCache>
                <c:ptCount val="1"/>
                <c:pt idx="0">
                  <c:v>Florida Daily Hospitalizations - Reported Date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'[CoronaVirus Tracking - Ohio.xlsx]State Comparisons'!$A$2:$A$43</c:f>
              <c:numCache>
                <c:formatCode>d\-mmm</c:formatCode>
                <c:ptCount val="42"/>
                <c:pt idx="0">
                  <c:v>43993</c:v>
                </c:pt>
                <c:pt idx="1">
                  <c:v>43992</c:v>
                </c:pt>
                <c:pt idx="2">
                  <c:v>43991</c:v>
                </c:pt>
                <c:pt idx="3">
                  <c:v>43990</c:v>
                </c:pt>
                <c:pt idx="4">
                  <c:v>43989</c:v>
                </c:pt>
                <c:pt idx="5">
                  <c:v>43988</c:v>
                </c:pt>
                <c:pt idx="6">
                  <c:v>43987</c:v>
                </c:pt>
                <c:pt idx="7">
                  <c:v>43986</c:v>
                </c:pt>
                <c:pt idx="8">
                  <c:v>43985</c:v>
                </c:pt>
                <c:pt idx="9">
                  <c:v>43984</c:v>
                </c:pt>
                <c:pt idx="10">
                  <c:v>43983</c:v>
                </c:pt>
                <c:pt idx="11">
                  <c:v>43982</c:v>
                </c:pt>
                <c:pt idx="12">
                  <c:v>43981</c:v>
                </c:pt>
                <c:pt idx="13">
                  <c:v>43980</c:v>
                </c:pt>
                <c:pt idx="14">
                  <c:v>43979</c:v>
                </c:pt>
                <c:pt idx="15">
                  <c:v>43978</c:v>
                </c:pt>
                <c:pt idx="16">
                  <c:v>43977</c:v>
                </c:pt>
                <c:pt idx="17">
                  <c:v>43976</c:v>
                </c:pt>
                <c:pt idx="18">
                  <c:v>43975</c:v>
                </c:pt>
                <c:pt idx="19">
                  <c:v>43974</c:v>
                </c:pt>
                <c:pt idx="20">
                  <c:v>43973</c:v>
                </c:pt>
                <c:pt idx="21">
                  <c:v>43972</c:v>
                </c:pt>
                <c:pt idx="22">
                  <c:v>43971</c:v>
                </c:pt>
                <c:pt idx="23">
                  <c:v>43970</c:v>
                </c:pt>
                <c:pt idx="24">
                  <c:v>43969</c:v>
                </c:pt>
                <c:pt idx="25">
                  <c:v>43968</c:v>
                </c:pt>
                <c:pt idx="26">
                  <c:v>43967</c:v>
                </c:pt>
                <c:pt idx="27">
                  <c:v>43966</c:v>
                </c:pt>
                <c:pt idx="28">
                  <c:v>43965</c:v>
                </c:pt>
                <c:pt idx="29">
                  <c:v>43964</c:v>
                </c:pt>
                <c:pt idx="30">
                  <c:v>43963</c:v>
                </c:pt>
                <c:pt idx="31">
                  <c:v>43962</c:v>
                </c:pt>
                <c:pt idx="32">
                  <c:v>43961</c:v>
                </c:pt>
                <c:pt idx="33">
                  <c:v>43960</c:v>
                </c:pt>
                <c:pt idx="34">
                  <c:v>43959</c:v>
                </c:pt>
                <c:pt idx="35">
                  <c:v>43958</c:v>
                </c:pt>
                <c:pt idx="36">
                  <c:v>43957</c:v>
                </c:pt>
                <c:pt idx="37">
                  <c:v>43956</c:v>
                </c:pt>
                <c:pt idx="38">
                  <c:v>43955</c:v>
                </c:pt>
                <c:pt idx="39">
                  <c:v>43954</c:v>
                </c:pt>
                <c:pt idx="40">
                  <c:v>43953</c:v>
                </c:pt>
                <c:pt idx="41">
                  <c:v>43952</c:v>
                </c:pt>
              </c:numCache>
            </c:numRef>
          </c:cat>
          <c:val>
            <c:numRef>
              <c:f>'[CoronaVirus Tracking - Ohio.xlsx]State Comparisons'!$C$2:$C$43</c:f>
              <c:numCache>
                <c:formatCode>General</c:formatCode>
                <c:ptCount val="42"/>
                <c:pt idx="1">
                  <c:v>161</c:v>
                </c:pt>
                <c:pt idx="2">
                  <c:v>178</c:v>
                </c:pt>
                <c:pt idx="3">
                  <c:v>67</c:v>
                </c:pt>
                <c:pt idx="4">
                  <c:v>52</c:v>
                </c:pt>
                <c:pt idx="5">
                  <c:v>97</c:v>
                </c:pt>
                <c:pt idx="6">
                  <c:v>143</c:v>
                </c:pt>
                <c:pt idx="7">
                  <c:v>127</c:v>
                </c:pt>
                <c:pt idx="8">
                  <c:v>118</c:v>
                </c:pt>
                <c:pt idx="9">
                  <c:v>184</c:v>
                </c:pt>
                <c:pt idx="10">
                  <c:v>41</c:v>
                </c:pt>
                <c:pt idx="11">
                  <c:v>78</c:v>
                </c:pt>
                <c:pt idx="12">
                  <c:v>132</c:v>
                </c:pt>
                <c:pt idx="13">
                  <c:v>187</c:v>
                </c:pt>
                <c:pt idx="14">
                  <c:v>157</c:v>
                </c:pt>
                <c:pt idx="15">
                  <c:v>159</c:v>
                </c:pt>
                <c:pt idx="16">
                  <c:v>59</c:v>
                </c:pt>
                <c:pt idx="17">
                  <c:v>43</c:v>
                </c:pt>
                <c:pt idx="18">
                  <c:v>71</c:v>
                </c:pt>
                <c:pt idx="19">
                  <c:v>195</c:v>
                </c:pt>
                <c:pt idx="20">
                  <c:v>172</c:v>
                </c:pt>
                <c:pt idx="21">
                  <c:v>266</c:v>
                </c:pt>
                <c:pt idx="22">
                  <c:v>190</c:v>
                </c:pt>
                <c:pt idx="23">
                  <c:v>191</c:v>
                </c:pt>
                <c:pt idx="24">
                  <c:v>75</c:v>
                </c:pt>
                <c:pt idx="25">
                  <c:v>85</c:v>
                </c:pt>
                <c:pt idx="26">
                  <c:v>400</c:v>
                </c:pt>
                <c:pt idx="27">
                  <c:v>0</c:v>
                </c:pt>
                <c:pt idx="28">
                  <c:v>158</c:v>
                </c:pt>
                <c:pt idx="29">
                  <c:v>181</c:v>
                </c:pt>
                <c:pt idx="30">
                  <c:v>196</c:v>
                </c:pt>
                <c:pt idx="31">
                  <c:v>54</c:v>
                </c:pt>
                <c:pt idx="32">
                  <c:v>79</c:v>
                </c:pt>
                <c:pt idx="33">
                  <c:v>168</c:v>
                </c:pt>
                <c:pt idx="34">
                  <c:v>167</c:v>
                </c:pt>
                <c:pt idx="35">
                  <c:v>214</c:v>
                </c:pt>
                <c:pt idx="36">
                  <c:v>230</c:v>
                </c:pt>
                <c:pt idx="37">
                  <c:v>217</c:v>
                </c:pt>
                <c:pt idx="38">
                  <c:v>85</c:v>
                </c:pt>
                <c:pt idx="39">
                  <c:v>299</c:v>
                </c:pt>
                <c:pt idx="40">
                  <c:v>150</c:v>
                </c:pt>
                <c:pt idx="4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4F9-47EC-A756-0F39D6E8221C}"/>
            </c:ext>
          </c:extLst>
        </c:ser>
        <c:ser>
          <c:idx val="1"/>
          <c:order val="1"/>
          <c:tx>
            <c:strRef>
              <c:f>'[CoronaVirus Tracking - Ohio.xlsx]State Comparisons'!$E$1</c:f>
              <c:strCache>
                <c:ptCount val="1"/>
                <c:pt idx="0">
                  <c:v>Wisconsin Current Hospitalizations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'[CoronaVirus Tracking - Ohio.xlsx]State Comparisons'!$A$2:$A$43</c:f>
              <c:numCache>
                <c:formatCode>d\-mmm</c:formatCode>
                <c:ptCount val="42"/>
                <c:pt idx="0">
                  <c:v>43993</c:v>
                </c:pt>
                <c:pt idx="1">
                  <c:v>43992</c:v>
                </c:pt>
                <c:pt idx="2">
                  <c:v>43991</c:v>
                </c:pt>
                <c:pt idx="3">
                  <c:v>43990</c:v>
                </c:pt>
                <c:pt idx="4">
                  <c:v>43989</c:v>
                </c:pt>
                <c:pt idx="5">
                  <c:v>43988</c:v>
                </c:pt>
                <c:pt idx="6">
                  <c:v>43987</c:v>
                </c:pt>
                <c:pt idx="7">
                  <c:v>43986</c:v>
                </c:pt>
                <c:pt idx="8">
                  <c:v>43985</c:v>
                </c:pt>
                <c:pt idx="9">
                  <c:v>43984</c:v>
                </c:pt>
                <c:pt idx="10">
                  <c:v>43983</c:v>
                </c:pt>
                <c:pt idx="11">
                  <c:v>43982</c:v>
                </c:pt>
                <c:pt idx="12">
                  <c:v>43981</c:v>
                </c:pt>
                <c:pt idx="13">
                  <c:v>43980</c:v>
                </c:pt>
                <c:pt idx="14">
                  <c:v>43979</c:v>
                </c:pt>
                <c:pt idx="15">
                  <c:v>43978</c:v>
                </c:pt>
                <c:pt idx="16">
                  <c:v>43977</c:v>
                </c:pt>
                <c:pt idx="17">
                  <c:v>43976</c:v>
                </c:pt>
                <c:pt idx="18">
                  <c:v>43975</c:v>
                </c:pt>
                <c:pt idx="19">
                  <c:v>43974</c:v>
                </c:pt>
                <c:pt idx="20">
                  <c:v>43973</c:v>
                </c:pt>
                <c:pt idx="21">
                  <c:v>43972</c:v>
                </c:pt>
                <c:pt idx="22">
                  <c:v>43971</c:v>
                </c:pt>
                <c:pt idx="23">
                  <c:v>43970</c:v>
                </c:pt>
                <c:pt idx="24">
                  <c:v>43969</c:v>
                </c:pt>
                <c:pt idx="25">
                  <c:v>43968</c:v>
                </c:pt>
                <c:pt idx="26">
                  <c:v>43967</c:v>
                </c:pt>
                <c:pt idx="27">
                  <c:v>43966</c:v>
                </c:pt>
                <c:pt idx="28">
                  <c:v>43965</c:v>
                </c:pt>
                <c:pt idx="29">
                  <c:v>43964</c:v>
                </c:pt>
                <c:pt idx="30">
                  <c:v>43963</c:v>
                </c:pt>
                <c:pt idx="31">
                  <c:v>43962</c:v>
                </c:pt>
                <c:pt idx="32">
                  <c:v>43961</c:v>
                </c:pt>
                <c:pt idx="33">
                  <c:v>43960</c:v>
                </c:pt>
                <c:pt idx="34">
                  <c:v>43959</c:v>
                </c:pt>
                <c:pt idx="35">
                  <c:v>43958</c:v>
                </c:pt>
                <c:pt idx="36">
                  <c:v>43957</c:v>
                </c:pt>
                <c:pt idx="37">
                  <c:v>43956</c:v>
                </c:pt>
                <c:pt idx="38">
                  <c:v>43955</c:v>
                </c:pt>
                <c:pt idx="39">
                  <c:v>43954</c:v>
                </c:pt>
                <c:pt idx="40">
                  <c:v>43953</c:v>
                </c:pt>
                <c:pt idx="41">
                  <c:v>43952</c:v>
                </c:pt>
              </c:numCache>
            </c:numRef>
          </c:cat>
          <c:val>
            <c:numRef>
              <c:f>'[CoronaVirus Tracking - Ohio.xlsx]State Comparisons'!$E$2:$E$43</c:f>
              <c:numCache>
                <c:formatCode>General</c:formatCode>
                <c:ptCount val="42"/>
                <c:pt idx="1">
                  <c:v>328</c:v>
                </c:pt>
                <c:pt idx="2">
                  <c:v>505</c:v>
                </c:pt>
                <c:pt idx="3">
                  <c:v>528</c:v>
                </c:pt>
                <c:pt idx="4">
                  <c:v>491</c:v>
                </c:pt>
                <c:pt idx="5">
                  <c:v>492</c:v>
                </c:pt>
                <c:pt idx="6">
                  <c:v>526</c:v>
                </c:pt>
                <c:pt idx="7">
                  <c:v>551</c:v>
                </c:pt>
                <c:pt idx="8">
                  <c:v>556</c:v>
                </c:pt>
                <c:pt idx="9">
                  <c:v>597</c:v>
                </c:pt>
                <c:pt idx="10">
                  <c:v>613</c:v>
                </c:pt>
                <c:pt idx="11">
                  <c:v>625</c:v>
                </c:pt>
                <c:pt idx="12">
                  <c:v>617</c:v>
                </c:pt>
                <c:pt idx="13">
                  <c:v>658</c:v>
                </c:pt>
                <c:pt idx="14">
                  <c:v>659</c:v>
                </c:pt>
                <c:pt idx="15">
                  <c:v>748</c:v>
                </c:pt>
                <c:pt idx="16">
                  <c:v>640</c:v>
                </c:pt>
                <c:pt idx="17">
                  <c:v>606</c:v>
                </c:pt>
                <c:pt idx="18">
                  <c:v>611</c:v>
                </c:pt>
                <c:pt idx="19">
                  <c:v>611</c:v>
                </c:pt>
                <c:pt idx="20">
                  <c:v>583</c:v>
                </c:pt>
                <c:pt idx="21">
                  <c:v>524</c:v>
                </c:pt>
                <c:pt idx="22">
                  <c:v>609</c:v>
                </c:pt>
                <c:pt idx="23">
                  <c:v>609</c:v>
                </c:pt>
                <c:pt idx="24">
                  <c:v>574</c:v>
                </c:pt>
                <c:pt idx="25">
                  <c:v>543</c:v>
                </c:pt>
                <c:pt idx="26">
                  <c:v>546</c:v>
                </c:pt>
                <c:pt idx="27">
                  <c:v>548</c:v>
                </c:pt>
                <c:pt idx="28">
                  <c:v>507</c:v>
                </c:pt>
                <c:pt idx="29">
                  <c:v>527</c:v>
                </c:pt>
                <c:pt idx="30">
                  <c:v>520</c:v>
                </c:pt>
                <c:pt idx="31">
                  <c:v>520</c:v>
                </c:pt>
                <c:pt idx="32">
                  <c:v>514</c:v>
                </c:pt>
                <c:pt idx="33">
                  <c:v>543</c:v>
                </c:pt>
                <c:pt idx="34">
                  <c:v>552</c:v>
                </c:pt>
                <c:pt idx="35">
                  <c:v>624</c:v>
                </c:pt>
                <c:pt idx="36">
                  <c:v>511</c:v>
                </c:pt>
                <c:pt idx="37">
                  <c:v>543</c:v>
                </c:pt>
                <c:pt idx="38">
                  <c:v>573</c:v>
                </c:pt>
                <c:pt idx="39">
                  <c:v>582</c:v>
                </c:pt>
                <c:pt idx="40">
                  <c:v>582</c:v>
                </c:pt>
                <c:pt idx="41">
                  <c:v>560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4F9-47EC-A756-0F39D6E8221C}"/>
            </c:ext>
          </c:extLst>
        </c:ser>
        <c:ser>
          <c:idx val="2"/>
          <c:order val="2"/>
          <c:tx>
            <c:strRef>
              <c:f>'[CoronaVirus Tracking - Ohio.xlsx]State Comparisons'!$G$1</c:f>
              <c:strCache>
                <c:ptCount val="1"/>
                <c:pt idx="0">
                  <c:v>Colorado Current Hospitalizations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'[CoronaVirus Tracking - Ohio.xlsx]State Comparisons'!$A$2:$A$43</c:f>
              <c:numCache>
                <c:formatCode>d\-mmm</c:formatCode>
                <c:ptCount val="42"/>
                <c:pt idx="0">
                  <c:v>43993</c:v>
                </c:pt>
                <c:pt idx="1">
                  <c:v>43992</c:v>
                </c:pt>
                <c:pt idx="2">
                  <c:v>43991</c:v>
                </c:pt>
                <c:pt idx="3">
                  <c:v>43990</c:v>
                </c:pt>
                <c:pt idx="4">
                  <c:v>43989</c:v>
                </c:pt>
                <c:pt idx="5">
                  <c:v>43988</c:v>
                </c:pt>
                <c:pt idx="6">
                  <c:v>43987</c:v>
                </c:pt>
                <c:pt idx="7">
                  <c:v>43986</c:v>
                </c:pt>
                <c:pt idx="8">
                  <c:v>43985</c:v>
                </c:pt>
                <c:pt idx="9">
                  <c:v>43984</c:v>
                </c:pt>
                <c:pt idx="10">
                  <c:v>43983</c:v>
                </c:pt>
                <c:pt idx="11">
                  <c:v>43982</c:v>
                </c:pt>
                <c:pt idx="12">
                  <c:v>43981</c:v>
                </c:pt>
                <c:pt idx="13">
                  <c:v>43980</c:v>
                </c:pt>
                <c:pt idx="14">
                  <c:v>43979</c:v>
                </c:pt>
                <c:pt idx="15">
                  <c:v>43978</c:v>
                </c:pt>
                <c:pt idx="16">
                  <c:v>43977</c:v>
                </c:pt>
                <c:pt idx="17">
                  <c:v>43976</c:v>
                </c:pt>
                <c:pt idx="18">
                  <c:v>43975</c:v>
                </c:pt>
                <c:pt idx="19">
                  <c:v>43974</c:v>
                </c:pt>
                <c:pt idx="20">
                  <c:v>43973</c:v>
                </c:pt>
                <c:pt idx="21">
                  <c:v>43972</c:v>
                </c:pt>
                <c:pt idx="22">
                  <c:v>43971</c:v>
                </c:pt>
                <c:pt idx="23">
                  <c:v>43970</c:v>
                </c:pt>
                <c:pt idx="24">
                  <c:v>43969</c:v>
                </c:pt>
                <c:pt idx="25">
                  <c:v>43968</c:v>
                </c:pt>
                <c:pt idx="26">
                  <c:v>43967</c:v>
                </c:pt>
                <c:pt idx="27">
                  <c:v>43966</c:v>
                </c:pt>
                <c:pt idx="28">
                  <c:v>43965</c:v>
                </c:pt>
                <c:pt idx="29">
                  <c:v>43964</c:v>
                </c:pt>
                <c:pt idx="30">
                  <c:v>43963</c:v>
                </c:pt>
                <c:pt idx="31">
                  <c:v>43962</c:v>
                </c:pt>
                <c:pt idx="32">
                  <c:v>43961</c:v>
                </c:pt>
                <c:pt idx="33">
                  <c:v>43960</c:v>
                </c:pt>
                <c:pt idx="34">
                  <c:v>43959</c:v>
                </c:pt>
                <c:pt idx="35">
                  <c:v>43958</c:v>
                </c:pt>
                <c:pt idx="36">
                  <c:v>43957</c:v>
                </c:pt>
                <c:pt idx="37">
                  <c:v>43956</c:v>
                </c:pt>
                <c:pt idx="38">
                  <c:v>43955</c:v>
                </c:pt>
                <c:pt idx="39">
                  <c:v>43954</c:v>
                </c:pt>
                <c:pt idx="40">
                  <c:v>43953</c:v>
                </c:pt>
                <c:pt idx="41">
                  <c:v>43952</c:v>
                </c:pt>
              </c:numCache>
            </c:numRef>
          </c:cat>
          <c:val>
            <c:numRef>
              <c:f>'[CoronaVirus Tracking - Ohio.xlsx]State Comparisons'!$G$2:$G$43</c:f>
              <c:numCache>
                <c:formatCode>General</c:formatCode>
                <c:ptCount val="42"/>
                <c:pt idx="1">
                  <c:v>166</c:v>
                </c:pt>
                <c:pt idx="2">
                  <c:v>304</c:v>
                </c:pt>
                <c:pt idx="3">
                  <c:v>322</c:v>
                </c:pt>
                <c:pt idx="4">
                  <c:v>299</c:v>
                </c:pt>
                <c:pt idx="5">
                  <c:v>299</c:v>
                </c:pt>
                <c:pt idx="6">
                  <c:v>319</c:v>
                </c:pt>
                <c:pt idx="7">
                  <c:v>356</c:v>
                </c:pt>
                <c:pt idx="8">
                  <c:v>388</c:v>
                </c:pt>
                <c:pt idx="9">
                  <c:v>394</c:v>
                </c:pt>
                <c:pt idx="10">
                  <c:v>414</c:v>
                </c:pt>
                <c:pt idx="11">
                  <c:v>414</c:v>
                </c:pt>
                <c:pt idx="12">
                  <c:v>421</c:v>
                </c:pt>
                <c:pt idx="13">
                  <c:v>464</c:v>
                </c:pt>
                <c:pt idx="14">
                  <c:v>464</c:v>
                </c:pt>
                <c:pt idx="15">
                  <c:v>484</c:v>
                </c:pt>
                <c:pt idx="16">
                  <c:v>507</c:v>
                </c:pt>
                <c:pt idx="17">
                  <c:v>560</c:v>
                </c:pt>
                <c:pt idx="18">
                  <c:v>538</c:v>
                </c:pt>
                <c:pt idx="19">
                  <c:v>571</c:v>
                </c:pt>
                <c:pt idx="20">
                  <c:v>620</c:v>
                </c:pt>
                <c:pt idx="21">
                  <c:v>613</c:v>
                </c:pt>
                <c:pt idx="22">
                  <c:v>626</c:v>
                </c:pt>
                <c:pt idx="23">
                  <c:v>626</c:v>
                </c:pt>
                <c:pt idx="24">
                  <c:v>650</c:v>
                </c:pt>
                <c:pt idx="25">
                  <c:v>650</c:v>
                </c:pt>
                <c:pt idx="26">
                  <c:v>671</c:v>
                </c:pt>
                <c:pt idx="27">
                  <c:v>685</c:v>
                </c:pt>
                <c:pt idx="28">
                  <c:v>685</c:v>
                </c:pt>
                <c:pt idx="29">
                  <c:v>688</c:v>
                </c:pt>
                <c:pt idx="30">
                  <c:v>738</c:v>
                </c:pt>
                <c:pt idx="31">
                  <c:v>573</c:v>
                </c:pt>
                <c:pt idx="32">
                  <c:v>790</c:v>
                </c:pt>
                <c:pt idx="33">
                  <c:v>790</c:v>
                </c:pt>
                <c:pt idx="34">
                  <c:v>821</c:v>
                </c:pt>
                <c:pt idx="35">
                  <c:v>798</c:v>
                </c:pt>
                <c:pt idx="36">
                  <c:v>792</c:v>
                </c:pt>
                <c:pt idx="37">
                  <c:v>834</c:v>
                </c:pt>
                <c:pt idx="38">
                  <c:v>883</c:v>
                </c:pt>
                <c:pt idx="39">
                  <c:v>883</c:v>
                </c:pt>
                <c:pt idx="40">
                  <c:v>931</c:v>
                </c:pt>
                <c:pt idx="41">
                  <c:v>959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4F9-47EC-A756-0F39D6E8221C}"/>
            </c:ext>
          </c:extLst>
        </c:ser>
        <c:ser>
          <c:idx val="3"/>
          <c:order val="3"/>
          <c:tx>
            <c:strRef>
              <c:f>'[CoronaVirus Tracking - Ohio.xlsx]State Comparisons'!$I$1</c:f>
              <c:strCache>
                <c:ptCount val="1"/>
                <c:pt idx="0">
                  <c:v>Georgia Current Hospitalizations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'[CoronaVirus Tracking - Ohio.xlsx]State Comparisons'!$A$2:$A$43</c:f>
              <c:numCache>
                <c:formatCode>d\-mmm</c:formatCode>
                <c:ptCount val="42"/>
                <c:pt idx="0">
                  <c:v>43993</c:v>
                </c:pt>
                <c:pt idx="1">
                  <c:v>43992</c:v>
                </c:pt>
                <c:pt idx="2">
                  <c:v>43991</c:v>
                </c:pt>
                <c:pt idx="3">
                  <c:v>43990</c:v>
                </c:pt>
                <c:pt idx="4">
                  <c:v>43989</c:v>
                </c:pt>
                <c:pt idx="5">
                  <c:v>43988</c:v>
                </c:pt>
                <c:pt idx="6">
                  <c:v>43987</c:v>
                </c:pt>
                <c:pt idx="7">
                  <c:v>43986</c:v>
                </c:pt>
                <c:pt idx="8">
                  <c:v>43985</c:v>
                </c:pt>
                <c:pt idx="9">
                  <c:v>43984</c:v>
                </c:pt>
                <c:pt idx="10">
                  <c:v>43983</c:v>
                </c:pt>
                <c:pt idx="11">
                  <c:v>43982</c:v>
                </c:pt>
                <c:pt idx="12">
                  <c:v>43981</c:v>
                </c:pt>
                <c:pt idx="13">
                  <c:v>43980</c:v>
                </c:pt>
                <c:pt idx="14">
                  <c:v>43979</c:v>
                </c:pt>
                <c:pt idx="15">
                  <c:v>43978</c:v>
                </c:pt>
                <c:pt idx="16">
                  <c:v>43977</c:v>
                </c:pt>
                <c:pt idx="17">
                  <c:v>43976</c:v>
                </c:pt>
                <c:pt idx="18">
                  <c:v>43975</c:v>
                </c:pt>
                <c:pt idx="19">
                  <c:v>43974</c:v>
                </c:pt>
                <c:pt idx="20">
                  <c:v>43973</c:v>
                </c:pt>
                <c:pt idx="21">
                  <c:v>43972</c:v>
                </c:pt>
                <c:pt idx="22">
                  <c:v>43971</c:v>
                </c:pt>
                <c:pt idx="23">
                  <c:v>43970</c:v>
                </c:pt>
                <c:pt idx="24">
                  <c:v>43969</c:v>
                </c:pt>
                <c:pt idx="25">
                  <c:v>43968</c:v>
                </c:pt>
                <c:pt idx="26">
                  <c:v>43967</c:v>
                </c:pt>
                <c:pt idx="27">
                  <c:v>43966</c:v>
                </c:pt>
                <c:pt idx="28">
                  <c:v>43965</c:v>
                </c:pt>
                <c:pt idx="29">
                  <c:v>43964</c:v>
                </c:pt>
                <c:pt idx="30">
                  <c:v>43963</c:v>
                </c:pt>
                <c:pt idx="31">
                  <c:v>43962</c:v>
                </c:pt>
                <c:pt idx="32">
                  <c:v>43961</c:v>
                </c:pt>
                <c:pt idx="33">
                  <c:v>43960</c:v>
                </c:pt>
                <c:pt idx="34">
                  <c:v>43959</c:v>
                </c:pt>
                <c:pt idx="35">
                  <c:v>43958</c:v>
                </c:pt>
                <c:pt idx="36">
                  <c:v>43957</c:v>
                </c:pt>
                <c:pt idx="37">
                  <c:v>43956</c:v>
                </c:pt>
                <c:pt idx="38">
                  <c:v>43955</c:v>
                </c:pt>
                <c:pt idx="39">
                  <c:v>43954</c:v>
                </c:pt>
                <c:pt idx="40">
                  <c:v>43953</c:v>
                </c:pt>
                <c:pt idx="41">
                  <c:v>43952</c:v>
                </c:pt>
              </c:numCache>
            </c:numRef>
          </c:cat>
          <c:val>
            <c:numRef>
              <c:f>'[CoronaVirus Tracking - Ohio.xlsx]State Comparisons'!$I$3:$I$43</c:f>
              <c:numCache>
                <c:formatCode>General</c:formatCode>
                <c:ptCount val="41"/>
                <c:pt idx="0">
                  <c:v>817</c:v>
                </c:pt>
                <c:pt idx="1">
                  <c:v>834</c:v>
                </c:pt>
                <c:pt idx="2">
                  <c:v>819</c:v>
                </c:pt>
                <c:pt idx="3">
                  <c:v>783</c:v>
                </c:pt>
                <c:pt idx="4">
                  <c:v>788</c:v>
                </c:pt>
                <c:pt idx="5">
                  <c:v>790</c:v>
                </c:pt>
                <c:pt idx="6">
                  <c:v>807</c:v>
                </c:pt>
                <c:pt idx="7">
                  <c:v>815</c:v>
                </c:pt>
                <c:pt idx="8">
                  <c:v>828</c:v>
                </c:pt>
                <c:pt idx="9">
                  <c:v>841</c:v>
                </c:pt>
                <c:pt idx="10">
                  <c:v>853</c:v>
                </c:pt>
                <c:pt idx="11">
                  <c:v>850</c:v>
                </c:pt>
                <c:pt idx="12">
                  <c:v>889</c:v>
                </c:pt>
                <c:pt idx="13">
                  <c:v>903</c:v>
                </c:pt>
                <c:pt idx="14">
                  <c:v>907</c:v>
                </c:pt>
                <c:pt idx="15">
                  <c:v>854</c:v>
                </c:pt>
                <c:pt idx="16">
                  <c:v>892</c:v>
                </c:pt>
                <c:pt idx="17">
                  <c:v>848</c:v>
                </c:pt>
                <c:pt idx="18">
                  <c:v>848</c:v>
                </c:pt>
                <c:pt idx="19">
                  <c:v>889</c:v>
                </c:pt>
                <c:pt idx="20">
                  <c:v>959</c:v>
                </c:pt>
                <c:pt idx="21">
                  <c:v>959</c:v>
                </c:pt>
                <c:pt idx="22">
                  <c:v>986</c:v>
                </c:pt>
                <c:pt idx="23">
                  <c:v>1025</c:v>
                </c:pt>
                <c:pt idx="24">
                  <c:v>1010</c:v>
                </c:pt>
                <c:pt idx="25">
                  <c:v>1005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4F9-47EC-A756-0F39D6E822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62273224"/>
        <c:axId val="1262273552"/>
      </c:lineChart>
      <c:dateAx>
        <c:axId val="1262273224"/>
        <c:scaling>
          <c:orientation val="minMax"/>
        </c:scaling>
        <c:delete val="0"/>
        <c:axPos val="b"/>
        <c:numFmt formatCode="d\-mmm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2273552"/>
        <c:crosses val="autoZero"/>
        <c:auto val="1"/>
        <c:lblOffset val="100"/>
        <c:baseTimeUnit val="days"/>
      </c:dateAx>
      <c:valAx>
        <c:axId val="1262273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2273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Ohio </a:t>
            </a:r>
            <a:r>
              <a:rPr lang="en-US" baseline="0"/>
              <a:t>COVID-19 Deaths</a:t>
            </a:r>
          </a:p>
          <a:p>
            <a:pPr>
              <a:defRPr/>
            </a:pPr>
            <a:r>
              <a:rPr lang="en-US" baseline="0"/>
              <a:t>Through June 11, 2020</a:t>
            </a:r>
            <a:br>
              <a:rPr lang="en-US" baseline="0"/>
            </a:b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3"/>
          <c:order val="3"/>
          <c:tx>
            <c:strRef>
              <c:f>'[CoronaVirus Tracking - Ohio.xlsx]Case Totals - Current Day'!$P$2</c:f>
              <c:strCache>
                <c:ptCount val="1"/>
                <c:pt idx="0">
                  <c:v>Daily New Deaths - Reported Date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'[CoronaVirus Tracking - Ohio.xlsx]Case Totals - Current Day'!$X$3:$X$105</c:f>
              <c:numCache>
                <c:formatCode>d\-mmm</c:formatCode>
                <c:ptCount val="103"/>
                <c:pt idx="0">
                  <c:v>43993</c:v>
                </c:pt>
                <c:pt idx="1">
                  <c:v>43992</c:v>
                </c:pt>
                <c:pt idx="2">
                  <c:v>43991</c:v>
                </c:pt>
                <c:pt idx="3">
                  <c:v>43990</c:v>
                </c:pt>
                <c:pt idx="4">
                  <c:v>43989</c:v>
                </c:pt>
                <c:pt idx="5">
                  <c:v>43988</c:v>
                </c:pt>
                <c:pt idx="6">
                  <c:v>43987</c:v>
                </c:pt>
                <c:pt idx="7">
                  <c:v>43986</c:v>
                </c:pt>
                <c:pt idx="8">
                  <c:v>43985</c:v>
                </c:pt>
                <c:pt idx="9">
                  <c:v>43984</c:v>
                </c:pt>
                <c:pt idx="10">
                  <c:v>43983</c:v>
                </c:pt>
                <c:pt idx="11">
                  <c:v>43982</c:v>
                </c:pt>
                <c:pt idx="12">
                  <c:v>43981</c:v>
                </c:pt>
                <c:pt idx="13">
                  <c:v>43980</c:v>
                </c:pt>
                <c:pt idx="14">
                  <c:v>43979</c:v>
                </c:pt>
                <c:pt idx="15">
                  <c:v>43978</c:v>
                </c:pt>
                <c:pt idx="16">
                  <c:v>43977</c:v>
                </c:pt>
                <c:pt idx="17">
                  <c:v>43976</c:v>
                </c:pt>
                <c:pt idx="18">
                  <c:v>43975</c:v>
                </c:pt>
                <c:pt idx="19">
                  <c:v>43974</c:v>
                </c:pt>
                <c:pt idx="20">
                  <c:v>43973</c:v>
                </c:pt>
                <c:pt idx="21">
                  <c:v>43972</c:v>
                </c:pt>
                <c:pt idx="22">
                  <c:v>43971</c:v>
                </c:pt>
                <c:pt idx="23">
                  <c:v>43970</c:v>
                </c:pt>
                <c:pt idx="24">
                  <c:v>43969</c:v>
                </c:pt>
                <c:pt idx="25">
                  <c:v>43968</c:v>
                </c:pt>
                <c:pt idx="26">
                  <c:v>43967</c:v>
                </c:pt>
                <c:pt idx="27">
                  <c:v>43966</c:v>
                </c:pt>
                <c:pt idx="28">
                  <c:v>43965</c:v>
                </c:pt>
                <c:pt idx="29">
                  <c:v>43964</c:v>
                </c:pt>
                <c:pt idx="30">
                  <c:v>43963</c:v>
                </c:pt>
                <c:pt idx="31">
                  <c:v>43962</c:v>
                </c:pt>
                <c:pt idx="32">
                  <c:v>43961</c:v>
                </c:pt>
                <c:pt idx="33">
                  <c:v>43960</c:v>
                </c:pt>
                <c:pt idx="34">
                  <c:v>43959</c:v>
                </c:pt>
                <c:pt idx="35">
                  <c:v>43958</c:v>
                </c:pt>
                <c:pt idx="36">
                  <c:v>43957</c:v>
                </c:pt>
                <c:pt idx="37">
                  <c:v>43956</c:v>
                </c:pt>
                <c:pt idx="38">
                  <c:v>43955</c:v>
                </c:pt>
                <c:pt idx="39">
                  <c:v>43954</c:v>
                </c:pt>
                <c:pt idx="40">
                  <c:v>43953</c:v>
                </c:pt>
                <c:pt idx="41">
                  <c:v>43952</c:v>
                </c:pt>
                <c:pt idx="42">
                  <c:v>43951</c:v>
                </c:pt>
                <c:pt idx="43">
                  <c:v>43950</c:v>
                </c:pt>
                <c:pt idx="44">
                  <c:v>43949</c:v>
                </c:pt>
                <c:pt idx="45">
                  <c:v>43948</c:v>
                </c:pt>
                <c:pt idx="46">
                  <c:v>43947</c:v>
                </c:pt>
                <c:pt idx="47">
                  <c:v>43946</c:v>
                </c:pt>
                <c:pt idx="48">
                  <c:v>43945</c:v>
                </c:pt>
                <c:pt idx="49">
                  <c:v>43944</c:v>
                </c:pt>
                <c:pt idx="50">
                  <c:v>43943</c:v>
                </c:pt>
                <c:pt idx="51">
                  <c:v>43942</c:v>
                </c:pt>
                <c:pt idx="52">
                  <c:v>43941</c:v>
                </c:pt>
                <c:pt idx="53">
                  <c:v>43940</c:v>
                </c:pt>
                <c:pt idx="54">
                  <c:v>43939</c:v>
                </c:pt>
                <c:pt idx="55">
                  <c:v>43938</c:v>
                </c:pt>
                <c:pt idx="56">
                  <c:v>43937</c:v>
                </c:pt>
                <c:pt idx="57">
                  <c:v>43936</c:v>
                </c:pt>
                <c:pt idx="58">
                  <c:v>43935</c:v>
                </c:pt>
                <c:pt idx="59">
                  <c:v>43934</c:v>
                </c:pt>
                <c:pt idx="60">
                  <c:v>43933</c:v>
                </c:pt>
                <c:pt idx="61">
                  <c:v>43932</c:v>
                </c:pt>
                <c:pt idx="62">
                  <c:v>43931</c:v>
                </c:pt>
                <c:pt idx="63">
                  <c:v>43930</c:v>
                </c:pt>
                <c:pt idx="64">
                  <c:v>43929</c:v>
                </c:pt>
                <c:pt idx="65">
                  <c:v>43928</c:v>
                </c:pt>
                <c:pt idx="66">
                  <c:v>43927</c:v>
                </c:pt>
                <c:pt idx="67">
                  <c:v>43926</c:v>
                </c:pt>
                <c:pt idx="68">
                  <c:v>43925</c:v>
                </c:pt>
                <c:pt idx="69">
                  <c:v>43924</c:v>
                </c:pt>
                <c:pt idx="70">
                  <c:v>43923</c:v>
                </c:pt>
                <c:pt idx="71">
                  <c:v>43922</c:v>
                </c:pt>
                <c:pt idx="72">
                  <c:v>43921</c:v>
                </c:pt>
                <c:pt idx="73">
                  <c:v>43920</c:v>
                </c:pt>
                <c:pt idx="74">
                  <c:v>43919</c:v>
                </c:pt>
                <c:pt idx="75">
                  <c:v>43918</c:v>
                </c:pt>
                <c:pt idx="76">
                  <c:v>43917</c:v>
                </c:pt>
                <c:pt idx="77">
                  <c:v>43916</c:v>
                </c:pt>
                <c:pt idx="78">
                  <c:v>43915</c:v>
                </c:pt>
                <c:pt idx="79">
                  <c:v>43914</c:v>
                </c:pt>
                <c:pt idx="80">
                  <c:v>43913</c:v>
                </c:pt>
                <c:pt idx="81">
                  <c:v>43912</c:v>
                </c:pt>
                <c:pt idx="82">
                  <c:v>43911</c:v>
                </c:pt>
                <c:pt idx="83">
                  <c:v>43910</c:v>
                </c:pt>
                <c:pt idx="84">
                  <c:v>43909</c:v>
                </c:pt>
                <c:pt idx="85">
                  <c:v>43908</c:v>
                </c:pt>
                <c:pt idx="86">
                  <c:v>43907</c:v>
                </c:pt>
                <c:pt idx="87">
                  <c:v>43906</c:v>
                </c:pt>
                <c:pt idx="88">
                  <c:v>43905</c:v>
                </c:pt>
                <c:pt idx="89">
                  <c:v>43904</c:v>
                </c:pt>
                <c:pt idx="90">
                  <c:v>43903</c:v>
                </c:pt>
                <c:pt idx="91">
                  <c:v>43902</c:v>
                </c:pt>
                <c:pt idx="92">
                  <c:v>43901</c:v>
                </c:pt>
                <c:pt idx="93">
                  <c:v>43900</c:v>
                </c:pt>
                <c:pt idx="94">
                  <c:v>43899</c:v>
                </c:pt>
                <c:pt idx="95">
                  <c:v>43898</c:v>
                </c:pt>
                <c:pt idx="96">
                  <c:v>43897</c:v>
                </c:pt>
                <c:pt idx="97">
                  <c:v>43896</c:v>
                </c:pt>
                <c:pt idx="98">
                  <c:v>43895</c:v>
                </c:pt>
                <c:pt idx="99">
                  <c:v>43894</c:v>
                </c:pt>
                <c:pt idx="100">
                  <c:v>43893</c:v>
                </c:pt>
                <c:pt idx="101">
                  <c:v>43892</c:v>
                </c:pt>
                <c:pt idx="102">
                  <c:v>43891</c:v>
                </c:pt>
              </c:numCache>
            </c:numRef>
          </c:cat>
          <c:val>
            <c:numRef>
              <c:f>'[CoronaVirus Tracking - Ohio.xlsx]Case Totals - Current Day'!$P$3:$P$105</c:f>
              <c:numCache>
                <c:formatCode>General</c:formatCode>
                <c:ptCount val="103"/>
                <c:pt idx="0">
                  <c:v>33</c:v>
                </c:pt>
                <c:pt idx="1">
                  <c:v>36</c:v>
                </c:pt>
                <c:pt idx="2">
                  <c:v>17</c:v>
                </c:pt>
                <c:pt idx="3">
                  <c:v>27</c:v>
                </c:pt>
                <c:pt idx="4">
                  <c:v>7</c:v>
                </c:pt>
                <c:pt idx="5">
                  <c:v>15</c:v>
                </c:pt>
                <c:pt idx="6">
                  <c:v>16</c:v>
                </c:pt>
                <c:pt idx="7">
                  <c:v>40</c:v>
                </c:pt>
                <c:pt idx="8">
                  <c:v>41</c:v>
                </c:pt>
                <c:pt idx="9">
                  <c:v>52</c:v>
                </c:pt>
                <c:pt idx="10">
                  <c:v>51</c:v>
                </c:pt>
                <c:pt idx="11">
                  <c:v>6</c:v>
                </c:pt>
                <c:pt idx="12">
                  <c:v>18</c:v>
                </c:pt>
                <c:pt idx="13">
                  <c:v>33</c:v>
                </c:pt>
                <c:pt idx="14">
                  <c:v>54</c:v>
                </c:pt>
                <c:pt idx="15">
                  <c:v>42</c:v>
                </c:pt>
                <c:pt idx="16">
                  <c:v>15</c:v>
                </c:pt>
                <c:pt idx="17">
                  <c:v>18</c:v>
                </c:pt>
                <c:pt idx="18">
                  <c:v>13</c:v>
                </c:pt>
                <c:pt idx="19">
                  <c:v>84</c:v>
                </c:pt>
                <c:pt idx="20">
                  <c:v>36</c:v>
                </c:pt>
                <c:pt idx="21">
                  <c:v>55</c:v>
                </c:pt>
                <c:pt idx="22">
                  <c:v>61</c:v>
                </c:pt>
                <c:pt idx="23">
                  <c:v>63</c:v>
                </c:pt>
                <c:pt idx="24">
                  <c:v>32</c:v>
                </c:pt>
                <c:pt idx="25">
                  <c:v>15</c:v>
                </c:pt>
                <c:pt idx="26">
                  <c:v>29</c:v>
                </c:pt>
                <c:pt idx="27">
                  <c:v>47</c:v>
                </c:pt>
                <c:pt idx="28">
                  <c:v>51</c:v>
                </c:pt>
                <c:pt idx="29">
                  <c:v>47</c:v>
                </c:pt>
                <c:pt idx="30">
                  <c:v>79</c:v>
                </c:pt>
                <c:pt idx="31">
                  <c:v>16</c:v>
                </c:pt>
                <c:pt idx="32">
                  <c:v>10</c:v>
                </c:pt>
                <c:pt idx="33">
                  <c:v>25</c:v>
                </c:pt>
                <c:pt idx="34">
                  <c:v>35</c:v>
                </c:pt>
                <c:pt idx="35">
                  <c:v>46</c:v>
                </c:pt>
                <c:pt idx="36">
                  <c:v>90</c:v>
                </c:pt>
                <c:pt idx="37">
                  <c:v>79</c:v>
                </c:pt>
                <c:pt idx="38">
                  <c:v>18</c:v>
                </c:pt>
                <c:pt idx="39">
                  <c:v>17</c:v>
                </c:pt>
                <c:pt idx="40">
                  <c:v>19</c:v>
                </c:pt>
                <c:pt idx="41">
                  <c:v>27</c:v>
                </c:pt>
                <c:pt idx="42">
                  <c:v>38</c:v>
                </c:pt>
                <c:pt idx="43">
                  <c:v>138</c:v>
                </c:pt>
                <c:pt idx="44">
                  <c:v>46</c:v>
                </c:pt>
                <c:pt idx="45">
                  <c:v>25</c:v>
                </c:pt>
                <c:pt idx="46">
                  <c:v>17</c:v>
                </c:pt>
                <c:pt idx="47">
                  <c:v>21</c:v>
                </c:pt>
                <c:pt idx="48">
                  <c:v>34</c:v>
                </c:pt>
                <c:pt idx="49">
                  <c:v>46</c:v>
                </c:pt>
                <c:pt idx="50">
                  <c:v>53</c:v>
                </c:pt>
                <c:pt idx="51">
                  <c:v>48</c:v>
                </c:pt>
                <c:pt idx="52">
                  <c:v>38</c:v>
                </c:pt>
                <c:pt idx="53">
                  <c:v>20</c:v>
                </c:pt>
                <c:pt idx="54">
                  <c:v>33</c:v>
                </c:pt>
                <c:pt idx="55">
                  <c:v>29</c:v>
                </c:pt>
                <c:pt idx="56">
                  <c:v>28</c:v>
                </c:pt>
                <c:pt idx="57">
                  <c:v>37</c:v>
                </c:pt>
                <c:pt idx="58">
                  <c:v>50</c:v>
                </c:pt>
                <c:pt idx="59">
                  <c:v>21</c:v>
                </c:pt>
                <c:pt idx="60">
                  <c:v>6</c:v>
                </c:pt>
                <c:pt idx="61">
                  <c:v>16</c:v>
                </c:pt>
                <c:pt idx="62">
                  <c:v>18</c:v>
                </c:pt>
                <c:pt idx="63">
                  <c:v>20</c:v>
                </c:pt>
                <c:pt idx="64">
                  <c:v>26</c:v>
                </c:pt>
                <c:pt idx="65">
                  <c:v>25</c:v>
                </c:pt>
                <c:pt idx="66">
                  <c:v>23</c:v>
                </c:pt>
                <c:pt idx="67">
                  <c:v>17</c:v>
                </c:pt>
                <c:pt idx="68">
                  <c:v>11</c:v>
                </c:pt>
                <c:pt idx="69">
                  <c:v>10</c:v>
                </c:pt>
                <c:pt idx="70">
                  <c:v>16</c:v>
                </c:pt>
                <c:pt idx="71">
                  <c:v>10</c:v>
                </c:pt>
                <c:pt idx="72">
                  <c:v>16</c:v>
                </c:pt>
                <c:pt idx="73">
                  <c:v>10</c:v>
                </c:pt>
                <c:pt idx="74">
                  <c:v>4</c:v>
                </c:pt>
                <c:pt idx="75">
                  <c:v>6</c:v>
                </c:pt>
                <c:pt idx="76">
                  <c:v>4</c:v>
                </c:pt>
                <c:pt idx="77">
                  <c:v>5</c:v>
                </c:pt>
                <c:pt idx="78">
                  <c:v>2</c:v>
                </c:pt>
                <c:pt idx="79">
                  <c:v>2</c:v>
                </c:pt>
                <c:pt idx="80">
                  <c:v>3</c:v>
                </c:pt>
                <c:pt idx="81">
                  <c:v>0</c:v>
                </c:pt>
                <c:pt idx="82">
                  <c:v>2</c:v>
                </c:pt>
                <c:pt idx="83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4AC-4646-8039-2B55C21EC1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19571528"/>
        <c:axId val="131957120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'[CoronaVirus Tracking - Ohio.xlsx]Case Totals - Current Day'!$AB$2</c15:sqref>
                        </c15:formulaRef>
                      </c:ext>
                    </c:extLst>
                    <c:strCache>
                      <c:ptCount val="1"/>
                      <c:pt idx="0">
                        <c:v>Adjusted Onset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1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trendline>
                  <c:spPr>
                    <a:ln w="19050" cap="rnd">
                      <a:solidFill>
                        <a:schemeClr val="accent1"/>
                      </a:solidFill>
                    </a:ln>
                    <a:effectLst/>
                  </c:spPr>
                  <c:trendlineType val="movingAvg"/>
                  <c:period val="7"/>
                  <c:dispRSqr val="0"/>
                  <c:dispEq val="0"/>
                </c:trendline>
                <c:cat>
                  <c:numRef>
                    <c:extLst>
                      <c:ext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'[CoronaVirus Tracking - Ohio.xlsx]Case Totals - Current Day'!$AB$3:$AB$105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0</c:v>
                      </c:pt>
                      <c:pt idx="1">
                        <c:v>76</c:v>
                      </c:pt>
                      <c:pt idx="2">
                        <c:v>214</c:v>
                      </c:pt>
                      <c:pt idx="3">
                        <c:v>272</c:v>
                      </c:pt>
                      <c:pt idx="4">
                        <c:v>121</c:v>
                      </c:pt>
                      <c:pt idx="5">
                        <c:v>146</c:v>
                      </c:pt>
                      <c:pt idx="6">
                        <c:v>316</c:v>
                      </c:pt>
                      <c:pt idx="7">
                        <c:v>312</c:v>
                      </c:pt>
                      <c:pt idx="8">
                        <c:v>293</c:v>
                      </c:pt>
                      <c:pt idx="9">
                        <c:v>415</c:v>
                      </c:pt>
                      <c:pt idx="10">
                        <c:v>374</c:v>
                      </c:pt>
                      <c:pt idx="11">
                        <c:v>209</c:v>
                      </c:pt>
                      <c:pt idx="12">
                        <c:v>285</c:v>
                      </c:pt>
                      <c:pt idx="13">
                        <c:v>392</c:v>
                      </c:pt>
                      <c:pt idx="14">
                        <c:v>443</c:v>
                      </c:pt>
                      <c:pt idx="15">
                        <c:v>479</c:v>
                      </c:pt>
                      <c:pt idx="16">
                        <c:v>520</c:v>
                      </c:pt>
                      <c:pt idx="17">
                        <c:v>353</c:v>
                      </c:pt>
                      <c:pt idx="18">
                        <c:v>290</c:v>
                      </c:pt>
                      <c:pt idx="19">
                        <c:v>308</c:v>
                      </c:pt>
                      <c:pt idx="20">
                        <c:v>549</c:v>
                      </c:pt>
                      <c:pt idx="21">
                        <c:v>486</c:v>
                      </c:pt>
                      <c:pt idx="22">
                        <c:v>607</c:v>
                      </c:pt>
                      <c:pt idx="23">
                        <c:v>595</c:v>
                      </c:pt>
                      <c:pt idx="24">
                        <c:v>711</c:v>
                      </c:pt>
                      <c:pt idx="25">
                        <c:v>384</c:v>
                      </c:pt>
                      <c:pt idx="26">
                        <c:v>402</c:v>
                      </c:pt>
                      <c:pt idx="27">
                        <c:v>578</c:v>
                      </c:pt>
                      <c:pt idx="28">
                        <c:v>625</c:v>
                      </c:pt>
                      <c:pt idx="29">
                        <c:v>579</c:v>
                      </c:pt>
                      <c:pt idx="30">
                        <c:v>529</c:v>
                      </c:pt>
                      <c:pt idx="31">
                        <c:v>634</c:v>
                      </c:pt>
                      <c:pt idx="32">
                        <c:v>351</c:v>
                      </c:pt>
                      <c:pt idx="33">
                        <c:v>337</c:v>
                      </c:pt>
                      <c:pt idx="34">
                        <c:v>656</c:v>
                      </c:pt>
                      <c:pt idx="35">
                        <c:v>556</c:v>
                      </c:pt>
                      <c:pt idx="36">
                        <c:v>614</c:v>
                      </c:pt>
                      <c:pt idx="37">
                        <c:v>739</c:v>
                      </c:pt>
                      <c:pt idx="38">
                        <c:v>586</c:v>
                      </c:pt>
                      <c:pt idx="39">
                        <c:v>350</c:v>
                      </c:pt>
                      <c:pt idx="40">
                        <c:v>526</c:v>
                      </c:pt>
                      <c:pt idx="41">
                        <c:v>591</c:v>
                      </c:pt>
                      <c:pt idx="42">
                        <c:v>573</c:v>
                      </c:pt>
                      <c:pt idx="43">
                        <c:v>811</c:v>
                      </c:pt>
                      <c:pt idx="44">
                        <c:v>729</c:v>
                      </c:pt>
                      <c:pt idx="45">
                        <c:v>670</c:v>
                      </c:pt>
                      <c:pt idx="46">
                        <c:v>400</c:v>
                      </c:pt>
                      <c:pt idx="47">
                        <c:v>438</c:v>
                      </c:pt>
                      <c:pt idx="48">
                        <c:v>533</c:v>
                      </c:pt>
                      <c:pt idx="49">
                        <c:v>504</c:v>
                      </c:pt>
                      <c:pt idx="50">
                        <c:v>544</c:v>
                      </c:pt>
                      <c:pt idx="51">
                        <c:v>527</c:v>
                      </c:pt>
                      <c:pt idx="52">
                        <c:v>531</c:v>
                      </c:pt>
                      <c:pt idx="53">
                        <c:v>332</c:v>
                      </c:pt>
                      <c:pt idx="54">
                        <c:v>330</c:v>
                      </c:pt>
                      <c:pt idx="55">
                        <c:v>413</c:v>
                      </c:pt>
                      <c:pt idx="56">
                        <c:v>464</c:v>
                      </c:pt>
                      <c:pt idx="57">
                        <c:v>430</c:v>
                      </c:pt>
                      <c:pt idx="58">
                        <c:v>358</c:v>
                      </c:pt>
                      <c:pt idx="59">
                        <c:v>433</c:v>
                      </c:pt>
                      <c:pt idx="60">
                        <c:v>327</c:v>
                      </c:pt>
                      <c:pt idx="61">
                        <c:v>311</c:v>
                      </c:pt>
                      <c:pt idx="62">
                        <c:v>372</c:v>
                      </c:pt>
                      <c:pt idx="63">
                        <c:v>349</c:v>
                      </c:pt>
                      <c:pt idx="64">
                        <c:v>322</c:v>
                      </c:pt>
                      <c:pt idx="65">
                        <c:v>347</c:v>
                      </c:pt>
                      <c:pt idx="66">
                        <c:v>387</c:v>
                      </c:pt>
                      <c:pt idx="67">
                        <c:v>261</c:v>
                      </c:pt>
                      <c:pt idx="68">
                        <c:v>272</c:v>
                      </c:pt>
                      <c:pt idx="69">
                        <c:v>382</c:v>
                      </c:pt>
                      <c:pt idx="70">
                        <c:v>315</c:v>
                      </c:pt>
                      <c:pt idx="71">
                        <c:v>371</c:v>
                      </c:pt>
                      <c:pt idx="72">
                        <c:v>295</c:v>
                      </c:pt>
                      <c:pt idx="73">
                        <c:v>359</c:v>
                      </c:pt>
                      <c:pt idx="74">
                        <c:v>265</c:v>
                      </c:pt>
                      <c:pt idx="75">
                        <c:v>325</c:v>
                      </c:pt>
                      <c:pt idx="76">
                        <c:v>345</c:v>
                      </c:pt>
                      <c:pt idx="77">
                        <c:v>290</c:v>
                      </c:pt>
                      <c:pt idx="78">
                        <c:v>297</c:v>
                      </c:pt>
                      <c:pt idx="79">
                        <c:v>270</c:v>
                      </c:pt>
                      <c:pt idx="80">
                        <c:v>332</c:v>
                      </c:pt>
                      <c:pt idx="81">
                        <c:v>210</c:v>
                      </c:pt>
                      <c:pt idx="82">
                        <c:v>229</c:v>
                      </c:pt>
                      <c:pt idx="83">
                        <c:v>292</c:v>
                      </c:pt>
                      <c:pt idx="84">
                        <c:v>200</c:v>
                      </c:pt>
                      <c:pt idx="85">
                        <c:v>231</c:v>
                      </c:pt>
                      <c:pt idx="86">
                        <c:v>275</c:v>
                      </c:pt>
                      <c:pt idx="87">
                        <c:v>247</c:v>
                      </c:pt>
                      <c:pt idx="88">
                        <c:v>176</c:v>
                      </c:pt>
                      <c:pt idx="89">
                        <c:v>132</c:v>
                      </c:pt>
                      <c:pt idx="90">
                        <c:v>146</c:v>
                      </c:pt>
                      <c:pt idx="91">
                        <c:v>88</c:v>
                      </c:pt>
                      <c:pt idx="92">
                        <c:v>75</c:v>
                      </c:pt>
                      <c:pt idx="93">
                        <c:v>76</c:v>
                      </c:pt>
                      <c:pt idx="94">
                        <c:v>58</c:v>
                      </c:pt>
                      <c:pt idx="95">
                        <c:v>37</c:v>
                      </c:pt>
                      <c:pt idx="96">
                        <c:v>32</c:v>
                      </c:pt>
                      <c:pt idx="97">
                        <c:v>35</c:v>
                      </c:pt>
                      <c:pt idx="98">
                        <c:v>11</c:v>
                      </c:pt>
                      <c:pt idx="99">
                        <c:v>15</c:v>
                      </c:pt>
                      <c:pt idx="100">
                        <c:v>15</c:v>
                      </c:pt>
                      <c:pt idx="101">
                        <c:v>14</c:v>
                      </c:pt>
                      <c:pt idx="102">
                        <c:v>32</c:v>
                      </c:pt>
                    </c:numCache>
                  </c:numRef>
                </c:val>
                <c:smooth val="1"/>
                <c:extLst>
                  <c:ext xmlns:c16="http://schemas.microsoft.com/office/drawing/2014/chart" uri="{C3380CC4-5D6E-409C-BE32-E72D297353CC}">
                    <c16:uniqueId val="{00000002-A4AC-4646-8039-2B55C21EC10C}"/>
                  </c:ext>
                </c:extLst>
              </c15:ser>
            </c15:filteredLineSeries>
            <c15:filteredLin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Day'!$R$2</c15:sqref>
                        </c15:formulaRef>
                      </c:ext>
                    </c:extLst>
                    <c:strCache>
                      <c:ptCount val="1"/>
                      <c:pt idx="0">
                        <c:v>Daily New Deaths - Death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2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Day'!$R$3:$R$105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2</c:v>
                      </c:pt>
                      <c:pt idx="1">
                        <c:v>1</c:v>
                      </c:pt>
                      <c:pt idx="2">
                        <c:v>9</c:v>
                      </c:pt>
                      <c:pt idx="3">
                        <c:v>5</c:v>
                      </c:pt>
                      <c:pt idx="4">
                        <c:v>7</c:v>
                      </c:pt>
                      <c:pt idx="5">
                        <c:v>14</c:v>
                      </c:pt>
                      <c:pt idx="6">
                        <c:v>12</c:v>
                      </c:pt>
                      <c:pt idx="7">
                        <c:v>15</c:v>
                      </c:pt>
                      <c:pt idx="8">
                        <c:v>26</c:v>
                      </c:pt>
                      <c:pt idx="9">
                        <c:v>20</c:v>
                      </c:pt>
                      <c:pt idx="10">
                        <c:v>25</c:v>
                      </c:pt>
                      <c:pt idx="11">
                        <c:v>25</c:v>
                      </c:pt>
                      <c:pt idx="12">
                        <c:v>21</c:v>
                      </c:pt>
                      <c:pt idx="13">
                        <c:v>26</c:v>
                      </c:pt>
                      <c:pt idx="14">
                        <c:v>22</c:v>
                      </c:pt>
                      <c:pt idx="15">
                        <c:v>18</c:v>
                      </c:pt>
                      <c:pt idx="16">
                        <c:v>23</c:v>
                      </c:pt>
                      <c:pt idx="17">
                        <c:v>28</c:v>
                      </c:pt>
                      <c:pt idx="18">
                        <c:v>28</c:v>
                      </c:pt>
                      <c:pt idx="19">
                        <c:v>39</c:v>
                      </c:pt>
                      <c:pt idx="20">
                        <c:v>41</c:v>
                      </c:pt>
                      <c:pt idx="21">
                        <c:v>42</c:v>
                      </c:pt>
                      <c:pt idx="22">
                        <c:v>34</c:v>
                      </c:pt>
                      <c:pt idx="23">
                        <c:v>37</c:v>
                      </c:pt>
                      <c:pt idx="24">
                        <c:v>40</c:v>
                      </c:pt>
                      <c:pt idx="25">
                        <c:v>42</c:v>
                      </c:pt>
                      <c:pt idx="26">
                        <c:v>38</c:v>
                      </c:pt>
                      <c:pt idx="27">
                        <c:v>45</c:v>
                      </c:pt>
                      <c:pt idx="28">
                        <c:v>29</c:v>
                      </c:pt>
                      <c:pt idx="29">
                        <c:v>37</c:v>
                      </c:pt>
                      <c:pt idx="30">
                        <c:v>46</c:v>
                      </c:pt>
                      <c:pt idx="31">
                        <c:v>31</c:v>
                      </c:pt>
                      <c:pt idx="32">
                        <c:v>44</c:v>
                      </c:pt>
                      <c:pt idx="33">
                        <c:v>48</c:v>
                      </c:pt>
                      <c:pt idx="34">
                        <c:v>35</c:v>
                      </c:pt>
                      <c:pt idx="35">
                        <c:v>47</c:v>
                      </c:pt>
                      <c:pt idx="36">
                        <c:v>41</c:v>
                      </c:pt>
                      <c:pt idx="37">
                        <c:v>41</c:v>
                      </c:pt>
                      <c:pt idx="38">
                        <c:v>33</c:v>
                      </c:pt>
                      <c:pt idx="39">
                        <c:v>55</c:v>
                      </c:pt>
                      <c:pt idx="40">
                        <c:v>44</c:v>
                      </c:pt>
                      <c:pt idx="41">
                        <c:v>56</c:v>
                      </c:pt>
                      <c:pt idx="42">
                        <c:v>32</c:v>
                      </c:pt>
                      <c:pt idx="43">
                        <c:v>44</c:v>
                      </c:pt>
                      <c:pt idx="44">
                        <c:v>63</c:v>
                      </c:pt>
                      <c:pt idx="45">
                        <c:v>57</c:v>
                      </c:pt>
                      <c:pt idx="46">
                        <c:v>48</c:v>
                      </c:pt>
                      <c:pt idx="47">
                        <c:v>34</c:v>
                      </c:pt>
                      <c:pt idx="48">
                        <c:v>57</c:v>
                      </c:pt>
                      <c:pt idx="49">
                        <c:v>47</c:v>
                      </c:pt>
                      <c:pt idx="50">
                        <c:v>46</c:v>
                      </c:pt>
                      <c:pt idx="51">
                        <c:v>42</c:v>
                      </c:pt>
                      <c:pt idx="52">
                        <c:v>46</c:v>
                      </c:pt>
                      <c:pt idx="53">
                        <c:v>37</c:v>
                      </c:pt>
                      <c:pt idx="54">
                        <c:v>43</c:v>
                      </c:pt>
                      <c:pt idx="55">
                        <c:v>55</c:v>
                      </c:pt>
                      <c:pt idx="56">
                        <c:v>36</c:v>
                      </c:pt>
                      <c:pt idx="57">
                        <c:v>41</c:v>
                      </c:pt>
                      <c:pt idx="58">
                        <c:v>40</c:v>
                      </c:pt>
                      <c:pt idx="59">
                        <c:v>41</c:v>
                      </c:pt>
                      <c:pt idx="60">
                        <c:v>37</c:v>
                      </c:pt>
                      <c:pt idx="61">
                        <c:v>27</c:v>
                      </c:pt>
                      <c:pt idx="62">
                        <c:v>27</c:v>
                      </c:pt>
                      <c:pt idx="63">
                        <c:v>24</c:v>
                      </c:pt>
                      <c:pt idx="64">
                        <c:v>34</c:v>
                      </c:pt>
                      <c:pt idx="65">
                        <c:v>21</c:v>
                      </c:pt>
                      <c:pt idx="66">
                        <c:v>25</c:v>
                      </c:pt>
                      <c:pt idx="67">
                        <c:v>26</c:v>
                      </c:pt>
                      <c:pt idx="68">
                        <c:v>19</c:v>
                      </c:pt>
                      <c:pt idx="69">
                        <c:v>24</c:v>
                      </c:pt>
                      <c:pt idx="70">
                        <c:v>19</c:v>
                      </c:pt>
                      <c:pt idx="71">
                        <c:v>17</c:v>
                      </c:pt>
                      <c:pt idx="72">
                        <c:v>9</c:v>
                      </c:pt>
                      <c:pt idx="73">
                        <c:v>15</c:v>
                      </c:pt>
                      <c:pt idx="74">
                        <c:v>20</c:v>
                      </c:pt>
                      <c:pt idx="75">
                        <c:v>12</c:v>
                      </c:pt>
                      <c:pt idx="76">
                        <c:v>8</c:v>
                      </c:pt>
                      <c:pt idx="77">
                        <c:v>6</c:v>
                      </c:pt>
                      <c:pt idx="78">
                        <c:v>7</c:v>
                      </c:pt>
                      <c:pt idx="79">
                        <c:v>4</c:v>
                      </c:pt>
                      <c:pt idx="80">
                        <c:v>4</c:v>
                      </c:pt>
                      <c:pt idx="81">
                        <c:v>4</c:v>
                      </c:pt>
                      <c:pt idx="82">
                        <c:v>1</c:v>
                      </c:pt>
                      <c:pt idx="83">
                        <c:v>5</c:v>
                      </c:pt>
                      <c:pt idx="84">
                        <c:v>0</c:v>
                      </c:pt>
                      <c:pt idx="85">
                        <c:v>1</c:v>
                      </c:pt>
                      <c:pt idx="86">
                        <c:v>1</c:v>
                      </c:pt>
                      <c:pt idx="87">
                        <c:v>0</c:v>
                      </c:pt>
                      <c:pt idx="88">
                        <c:v>0</c:v>
                      </c:pt>
                      <c:pt idx="89">
                        <c:v>0</c:v>
                      </c:pt>
                      <c:pt idx="90">
                        <c:v>0</c:v>
                      </c:pt>
                      <c:pt idx="91">
                        <c:v>0</c:v>
                      </c:pt>
                      <c:pt idx="92">
                        <c:v>0</c:v>
                      </c:pt>
                      <c:pt idx="93">
                        <c:v>0</c:v>
                      </c:pt>
                      <c:pt idx="94">
                        <c:v>0</c:v>
                      </c:pt>
                      <c:pt idx="95">
                        <c:v>0</c:v>
                      </c:pt>
                      <c:pt idx="96">
                        <c:v>0</c:v>
                      </c:pt>
                      <c:pt idx="97">
                        <c:v>0</c:v>
                      </c:pt>
                      <c:pt idx="98">
                        <c:v>0</c:v>
                      </c:pt>
                      <c:pt idx="99">
                        <c:v>0</c:v>
                      </c:pt>
                      <c:pt idx="100">
                        <c:v>0</c:v>
                      </c:pt>
                      <c:pt idx="101">
                        <c:v>0</c:v>
                      </c:pt>
                      <c:pt idx="102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A4AC-4646-8039-2B55C21EC10C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Day'!$L$2</c15:sqref>
                        </c15:formulaRef>
                      </c:ext>
                    </c:extLst>
                    <c:strCache>
                      <c:ptCount val="1"/>
                      <c:pt idx="0">
                        <c:v>Daily New Hospitalizations - Admission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3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trendline>
                  <c:spPr>
                    <a:ln w="19050" cap="rnd">
                      <a:solidFill>
                        <a:schemeClr val="accent3"/>
                      </a:solidFill>
                    </a:ln>
                    <a:effectLst/>
                  </c:spPr>
                  <c:trendlineType val="movingAvg"/>
                  <c:period val="7"/>
                  <c:dispRSqr val="0"/>
                  <c:dispEq val="0"/>
                </c:trendline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Day'!$L$3:$L$105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1</c:v>
                      </c:pt>
                      <c:pt idx="1">
                        <c:v>11</c:v>
                      </c:pt>
                      <c:pt idx="2">
                        <c:v>24</c:v>
                      </c:pt>
                      <c:pt idx="3">
                        <c:v>26</c:v>
                      </c:pt>
                      <c:pt idx="4">
                        <c:v>31</c:v>
                      </c:pt>
                      <c:pt idx="5">
                        <c:v>24</c:v>
                      </c:pt>
                      <c:pt idx="6">
                        <c:v>47</c:v>
                      </c:pt>
                      <c:pt idx="7">
                        <c:v>43</c:v>
                      </c:pt>
                      <c:pt idx="8">
                        <c:v>44</c:v>
                      </c:pt>
                      <c:pt idx="9">
                        <c:v>51</c:v>
                      </c:pt>
                      <c:pt idx="10">
                        <c:v>47</c:v>
                      </c:pt>
                      <c:pt idx="11">
                        <c:v>33</c:v>
                      </c:pt>
                      <c:pt idx="12">
                        <c:v>43</c:v>
                      </c:pt>
                      <c:pt idx="13">
                        <c:v>54</c:v>
                      </c:pt>
                      <c:pt idx="14">
                        <c:v>61</c:v>
                      </c:pt>
                      <c:pt idx="15">
                        <c:v>72</c:v>
                      </c:pt>
                      <c:pt idx="16">
                        <c:v>60</c:v>
                      </c:pt>
                      <c:pt idx="17">
                        <c:v>68</c:v>
                      </c:pt>
                      <c:pt idx="18">
                        <c:v>54</c:v>
                      </c:pt>
                      <c:pt idx="19">
                        <c:v>62</c:v>
                      </c:pt>
                      <c:pt idx="20">
                        <c:v>85</c:v>
                      </c:pt>
                      <c:pt idx="21">
                        <c:v>74</c:v>
                      </c:pt>
                      <c:pt idx="22">
                        <c:v>71</c:v>
                      </c:pt>
                      <c:pt idx="23">
                        <c:v>60</c:v>
                      </c:pt>
                      <c:pt idx="24">
                        <c:v>72</c:v>
                      </c:pt>
                      <c:pt idx="25">
                        <c:v>68</c:v>
                      </c:pt>
                      <c:pt idx="26">
                        <c:v>71</c:v>
                      </c:pt>
                      <c:pt idx="27">
                        <c:v>76</c:v>
                      </c:pt>
                      <c:pt idx="28">
                        <c:v>80</c:v>
                      </c:pt>
                      <c:pt idx="29">
                        <c:v>69</c:v>
                      </c:pt>
                      <c:pt idx="30">
                        <c:v>70</c:v>
                      </c:pt>
                      <c:pt idx="31">
                        <c:v>88</c:v>
                      </c:pt>
                      <c:pt idx="32">
                        <c:v>58</c:v>
                      </c:pt>
                      <c:pt idx="33">
                        <c:v>61</c:v>
                      </c:pt>
                      <c:pt idx="34">
                        <c:v>69</c:v>
                      </c:pt>
                      <c:pt idx="35">
                        <c:v>73</c:v>
                      </c:pt>
                      <c:pt idx="36">
                        <c:v>92</c:v>
                      </c:pt>
                      <c:pt idx="37">
                        <c:v>86</c:v>
                      </c:pt>
                      <c:pt idx="38">
                        <c:v>87</c:v>
                      </c:pt>
                      <c:pt idx="39">
                        <c:v>63</c:v>
                      </c:pt>
                      <c:pt idx="40">
                        <c:v>79</c:v>
                      </c:pt>
                      <c:pt idx="41">
                        <c:v>68</c:v>
                      </c:pt>
                      <c:pt idx="42">
                        <c:v>72</c:v>
                      </c:pt>
                      <c:pt idx="43">
                        <c:v>96</c:v>
                      </c:pt>
                      <c:pt idx="44">
                        <c:v>92</c:v>
                      </c:pt>
                      <c:pt idx="45">
                        <c:v>83</c:v>
                      </c:pt>
                      <c:pt idx="46">
                        <c:v>71</c:v>
                      </c:pt>
                      <c:pt idx="47">
                        <c:v>59</c:v>
                      </c:pt>
                      <c:pt idx="48">
                        <c:v>82</c:v>
                      </c:pt>
                      <c:pt idx="49">
                        <c:v>76</c:v>
                      </c:pt>
                      <c:pt idx="50">
                        <c:v>55</c:v>
                      </c:pt>
                      <c:pt idx="51">
                        <c:v>79</c:v>
                      </c:pt>
                      <c:pt idx="52">
                        <c:v>82</c:v>
                      </c:pt>
                      <c:pt idx="53">
                        <c:v>78</c:v>
                      </c:pt>
                      <c:pt idx="54">
                        <c:v>77</c:v>
                      </c:pt>
                      <c:pt idx="55">
                        <c:v>77</c:v>
                      </c:pt>
                      <c:pt idx="56">
                        <c:v>71</c:v>
                      </c:pt>
                      <c:pt idx="57">
                        <c:v>87</c:v>
                      </c:pt>
                      <c:pt idx="58">
                        <c:v>66</c:v>
                      </c:pt>
                      <c:pt idx="59">
                        <c:v>82</c:v>
                      </c:pt>
                      <c:pt idx="60">
                        <c:v>74</c:v>
                      </c:pt>
                      <c:pt idx="61">
                        <c:v>76</c:v>
                      </c:pt>
                      <c:pt idx="62">
                        <c:v>80</c:v>
                      </c:pt>
                      <c:pt idx="63">
                        <c:v>89</c:v>
                      </c:pt>
                      <c:pt idx="64">
                        <c:v>90</c:v>
                      </c:pt>
                      <c:pt idx="65">
                        <c:v>99</c:v>
                      </c:pt>
                      <c:pt idx="66">
                        <c:v>99</c:v>
                      </c:pt>
                      <c:pt idx="67">
                        <c:v>97</c:v>
                      </c:pt>
                      <c:pt idx="68">
                        <c:v>97</c:v>
                      </c:pt>
                      <c:pt idx="69">
                        <c:v>107</c:v>
                      </c:pt>
                      <c:pt idx="70">
                        <c:v>108</c:v>
                      </c:pt>
                      <c:pt idx="71">
                        <c:v>99</c:v>
                      </c:pt>
                      <c:pt idx="72">
                        <c:v>102</c:v>
                      </c:pt>
                      <c:pt idx="73">
                        <c:v>115</c:v>
                      </c:pt>
                      <c:pt idx="74">
                        <c:v>100</c:v>
                      </c:pt>
                      <c:pt idx="75">
                        <c:v>96</c:v>
                      </c:pt>
                      <c:pt idx="76">
                        <c:v>110</c:v>
                      </c:pt>
                      <c:pt idx="77">
                        <c:v>111</c:v>
                      </c:pt>
                      <c:pt idx="78">
                        <c:v>86</c:v>
                      </c:pt>
                      <c:pt idx="79">
                        <c:v>74</c:v>
                      </c:pt>
                      <c:pt idx="80">
                        <c:v>69</c:v>
                      </c:pt>
                      <c:pt idx="81">
                        <c:v>37</c:v>
                      </c:pt>
                      <c:pt idx="82">
                        <c:v>49</c:v>
                      </c:pt>
                      <c:pt idx="83">
                        <c:v>39</c:v>
                      </c:pt>
                      <c:pt idx="84">
                        <c:v>30</c:v>
                      </c:pt>
                      <c:pt idx="85">
                        <c:v>23</c:v>
                      </c:pt>
                      <c:pt idx="86">
                        <c:v>16</c:v>
                      </c:pt>
                      <c:pt idx="87">
                        <c:v>28</c:v>
                      </c:pt>
                      <c:pt idx="88">
                        <c:v>6</c:v>
                      </c:pt>
                      <c:pt idx="89">
                        <c:v>8</c:v>
                      </c:pt>
                      <c:pt idx="90">
                        <c:v>8</c:v>
                      </c:pt>
                      <c:pt idx="91">
                        <c:v>6</c:v>
                      </c:pt>
                      <c:pt idx="92">
                        <c:v>5</c:v>
                      </c:pt>
                      <c:pt idx="93">
                        <c:v>7</c:v>
                      </c:pt>
                      <c:pt idx="94">
                        <c:v>1</c:v>
                      </c:pt>
                      <c:pt idx="95">
                        <c:v>3</c:v>
                      </c:pt>
                      <c:pt idx="97">
                        <c:v>1</c:v>
                      </c:pt>
                      <c:pt idx="98">
                        <c:v>3</c:v>
                      </c:pt>
                      <c:pt idx="100">
                        <c:v>1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A4AC-4646-8039-2B55C21EC10C}"/>
                  </c:ext>
                </c:extLst>
              </c15:ser>
            </c15:filteredLineSeries>
          </c:ext>
        </c:extLst>
      </c:lineChart>
      <c:dateAx>
        <c:axId val="1319571528"/>
        <c:scaling>
          <c:orientation val="minMax"/>
        </c:scaling>
        <c:delete val="0"/>
        <c:axPos val="b"/>
        <c:numFmt formatCode="d\-mmm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571200"/>
        <c:crosses val="autoZero"/>
        <c:auto val="1"/>
        <c:lblOffset val="100"/>
        <c:baseTimeUnit val="days"/>
      </c:dateAx>
      <c:valAx>
        <c:axId val="1319571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571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Ohio </a:t>
            </a:r>
            <a:r>
              <a:rPr lang="en-US" baseline="0"/>
              <a:t>COVID-19 Deaths</a:t>
            </a:r>
          </a:p>
          <a:p>
            <a:pPr>
              <a:defRPr/>
            </a:pPr>
            <a:r>
              <a:rPr lang="en-US" baseline="0"/>
              <a:t>Through June 11, 2020</a:t>
            </a:r>
            <a:br>
              <a:rPr lang="en-US" baseline="0"/>
            </a:b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'[CoronaVirus Tracking - Ohio.xlsx]Case Totals - Current Day'!$R$2</c:f>
              <c:strCache>
                <c:ptCount val="1"/>
                <c:pt idx="0">
                  <c:v>Daily New Deaths - Death Date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'[CoronaVirus Tracking - Ohio.xlsx]Case Totals - Current Day'!$X$3:$X$105</c:f>
              <c:numCache>
                <c:formatCode>d\-mmm</c:formatCode>
                <c:ptCount val="103"/>
                <c:pt idx="0">
                  <c:v>43993</c:v>
                </c:pt>
                <c:pt idx="1">
                  <c:v>43992</c:v>
                </c:pt>
                <c:pt idx="2">
                  <c:v>43991</c:v>
                </c:pt>
                <c:pt idx="3">
                  <c:v>43990</c:v>
                </c:pt>
                <c:pt idx="4">
                  <c:v>43989</c:v>
                </c:pt>
                <c:pt idx="5">
                  <c:v>43988</c:v>
                </c:pt>
                <c:pt idx="6">
                  <c:v>43987</c:v>
                </c:pt>
                <c:pt idx="7">
                  <c:v>43986</c:v>
                </c:pt>
                <c:pt idx="8">
                  <c:v>43985</c:v>
                </c:pt>
                <c:pt idx="9">
                  <c:v>43984</c:v>
                </c:pt>
                <c:pt idx="10">
                  <c:v>43983</c:v>
                </c:pt>
                <c:pt idx="11">
                  <c:v>43982</c:v>
                </c:pt>
                <c:pt idx="12">
                  <c:v>43981</c:v>
                </c:pt>
                <c:pt idx="13">
                  <c:v>43980</c:v>
                </c:pt>
                <c:pt idx="14">
                  <c:v>43979</c:v>
                </c:pt>
                <c:pt idx="15">
                  <c:v>43978</c:v>
                </c:pt>
                <c:pt idx="16">
                  <c:v>43977</c:v>
                </c:pt>
                <c:pt idx="17">
                  <c:v>43976</c:v>
                </c:pt>
                <c:pt idx="18">
                  <c:v>43975</c:v>
                </c:pt>
                <c:pt idx="19">
                  <c:v>43974</c:v>
                </c:pt>
                <c:pt idx="20">
                  <c:v>43973</c:v>
                </c:pt>
                <c:pt idx="21">
                  <c:v>43972</c:v>
                </c:pt>
                <c:pt idx="22">
                  <c:v>43971</c:v>
                </c:pt>
                <c:pt idx="23">
                  <c:v>43970</c:v>
                </c:pt>
                <c:pt idx="24">
                  <c:v>43969</c:v>
                </c:pt>
                <c:pt idx="25">
                  <c:v>43968</c:v>
                </c:pt>
                <c:pt idx="26">
                  <c:v>43967</c:v>
                </c:pt>
                <c:pt idx="27">
                  <c:v>43966</c:v>
                </c:pt>
                <c:pt idx="28">
                  <c:v>43965</c:v>
                </c:pt>
                <c:pt idx="29">
                  <c:v>43964</c:v>
                </c:pt>
                <c:pt idx="30">
                  <c:v>43963</c:v>
                </c:pt>
                <c:pt idx="31">
                  <c:v>43962</c:v>
                </c:pt>
                <c:pt idx="32">
                  <c:v>43961</c:v>
                </c:pt>
                <c:pt idx="33">
                  <c:v>43960</c:v>
                </c:pt>
                <c:pt idx="34">
                  <c:v>43959</c:v>
                </c:pt>
                <c:pt idx="35">
                  <c:v>43958</c:v>
                </c:pt>
                <c:pt idx="36">
                  <c:v>43957</c:v>
                </c:pt>
                <c:pt idx="37">
                  <c:v>43956</c:v>
                </c:pt>
                <c:pt idx="38">
                  <c:v>43955</c:v>
                </c:pt>
                <c:pt idx="39">
                  <c:v>43954</c:v>
                </c:pt>
                <c:pt idx="40">
                  <c:v>43953</c:v>
                </c:pt>
                <c:pt idx="41">
                  <c:v>43952</c:v>
                </c:pt>
                <c:pt idx="42">
                  <c:v>43951</c:v>
                </c:pt>
                <c:pt idx="43">
                  <c:v>43950</c:v>
                </c:pt>
                <c:pt idx="44">
                  <c:v>43949</c:v>
                </c:pt>
                <c:pt idx="45">
                  <c:v>43948</c:v>
                </c:pt>
                <c:pt idx="46">
                  <c:v>43947</c:v>
                </c:pt>
                <c:pt idx="47">
                  <c:v>43946</c:v>
                </c:pt>
                <c:pt idx="48">
                  <c:v>43945</c:v>
                </c:pt>
                <c:pt idx="49">
                  <c:v>43944</c:v>
                </c:pt>
                <c:pt idx="50">
                  <c:v>43943</c:v>
                </c:pt>
                <c:pt idx="51">
                  <c:v>43942</c:v>
                </c:pt>
                <c:pt idx="52">
                  <c:v>43941</c:v>
                </c:pt>
                <c:pt idx="53">
                  <c:v>43940</c:v>
                </c:pt>
                <c:pt idx="54">
                  <c:v>43939</c:v>
                </c:pt>
                <c:pt idx="55">
                  <c:v>43938</c:v>
                </c:pt>
                <c:pt idx="56">
                  <c:v>43937</c:v>
                </c:pt>
                <c:pt idx="57">
                  <c:v>43936</c:v>
                </c:pt>
                <c:pt idx="58">
                  <c:v>43935</c:v>
                </c:pt>
                <c:pt idx="59">
                  <c:v>43934</c:v>
                </c:pt>
                <c:pt idx="60">
                  <c:v>43933</c:v>
                </c:pt>
                <c:pt idx="61">
                  <c:v>43932</c:v>
                </c:pt>
                <c:pt idx="62">
                  <c:v>43931</c:v>
                </c:pt>
                <c:pt idx="63">
                  <c:v>43930</c:v>
                </c:pt>
                <c:pt idx="64">
                  <c:v>43929</c:v>
                </c:pt>
                <c:pt idx="65">
                  <c:v>43928</c:v>
                </c:pt>
                <c:pt idx="66">
                  <c:v>43927</c:v>
                </c:pt>
                <c:pt idx="67">
                  <c:v>43926</c:v>
                </c:pt>
                <c:pt idx="68">
                  <c:v>43925</c:v>
                </c:pt>
                <c:pt idx="69">
                  <c:v>43924</c:v>
                </c:pt>
                <c:pt idx="70">
                  <c:v>43923</c:v>
                </c:pt>
                <c:pt idx="71">
                  <c:v>43922</c:v>
                </c:pt>
                <c:pt idx="72">
                  <c:v>43921</c:v>
                </c:pt>
                <c:pt idx="73">
                  <c:v>43920</c:v>
                </c:pt>
                <c:pt idx="74">
                  <c:v>43919</c:v>
                </c:pt>
                <c:pt idx="75">
                  <c:v>43918</c:v>
                </c:pt>
                <c:pt idx="76">
                  <c:v>43917</c:v>
                </c:pt>
                <c:pt idx="77">
                  <c:v>43916</c:v>
                </c:pt>
                <c:pt idx="78">
                  <c:v>43915</c:v>
                </c:pt>
                <c:pt idx="79">
                  <c:v>43914</c:v>
                </c:pt>
                <c:pt idx="80">
                  <c:v>43913</c:v>
                </c:pt>
                <c:pt idx="81">
                  <c:v>43912</c:v>
                </c:pt>
                <c:pt idx="82">
                  <c:v>43911</c:v>
                </c:pt>
                <c:pt idx="83">
                  <c:v>43910</c:v>
                </c:pt>
                <c:pt idx="84">
                  <c:v>43909</c:v>
                </c:pt>
                <c:pt idx="85">
                  <c:v>43908</c:v>
                </c:pt>
                <c:pt idx="86">
                  <c:v>43907</c:v>
                </c:pt>
                <c:pt idx="87">
                  <c:v>43906</c:v>
                </c:pt>
                <c:pt idx="88">
                  <c:v>43905</c:v>
                </c:pt>
                <c:pt idx="89">
                  <c:v>43904</c:v>
                </c:pt>
                <c:pt idx="90">
                  <c:v>43903</c:v>
                </c:pt>
                <c:pt idx="91">
                  <c:v>43902</c:v>
                </c:pt>
                <c:pt idx="92">
                  <c:v>43901</c:v>
                </c:pt>
                <c:pt idx="93">
                  <c:v>43900</c:v>
                </c:pt>
                <c:pt idx="94">
                  <c:v>43899</c:v>
                </c:pt>
                <c:pt idx="95">
                  <c:v>43898</c:v>
                </c:pt>
                <c:pt idx="96">
                  <c:v>43897</c:v>
                </c:pt>
                <c:pt idx="97">
                  <c:v>43896</c:v>
                </c:pt>
                <c:pt idx="98">
                  <c:v>43895</c:v>
                </c:pt>
                <c:pt idx="99">
                  <c:v>43894</c:v>
                </c:pt>
                <c:pt idx="100">
                  <c:v>43893</c:v>
                </c:pt>
                <c:pt idx="101">
                  <c:v>43892</c:v>
                </c:pt>
                <c:pt idx="102">
                  <c:v>43891</c:v>
                </c:pt>
              </c:numCache>
            </c:numRef>
          </c:cat>
          <c:val>
            <c:numRef>
              <c:f>'[CoronaVirus Tracking - Ohio.xlsx]Case Totals - Current Day'!$R$3:$R$105</c:f>
              <c:numCache>
                <c:formatCode>General</c:formatCode>
                <c:ptCount val="103"/>
                <c:pt idx="0">
                  <c:v>2</c:v>
                </c:pt>
                <c:pt idx="1">
                  <c:v>1</c:v>
                </c:pt>
                <c:pt idx="2">
                  <c:v>9</c:v>
                </c:pt>
                <c:pt idx="3">
                  <c:v>5</c:v>
                </c:pt>
                <c:pt idx="4">
                  <c:v>7</c:v>
                </c:pt>
                <c:pt idx="5">
                  <c:v>14</c:v>
                </c:pt>
                <c:pt idx="6">
                  <c:v>12</c:v>
                </c:pt>
                <c:pt idx="7">
                  <c:v>15</c:v>
                </c:pt>
                <c:pt idx="8">
                  <c:v>26</c:v>
                </c:pt>
                <c:pt idx="9">
                  <c:v>20</c:v>
                </c:pt>
                <c:pt idx="10">
                  <c:v>25</c:v>
                </c:pt>
                <c:pt idx="11">
                  <c:v>25</c:v>
                </c:pt>
                <c:pt idx="12">
                  <c:v>21</c:v>
                </c:pt>
                <c:pt idx="13">
                  <c:v>26</c:v>
                </c:pt>
                <c:pt idx="14">
                  <c:v>22</c:v>
                </c:pt>
                <c:pt idx="15">
                  <c:v>18</c:v>
                </c:pt>
                <c:pt idx="16">
                  <c:v>23</c:v>
                </c:pt>
                <c:pt idx="17">
                  <c:v>28</c:v>
                </c:pt>
                <c:pt idx="18">
                  <c:v>28</c:v>
                </c:pt>
                <c:pt idx="19">
                  <c:v>39</c:v>
                </c:pt>
                <c:pt idx="20">
                  <c:v>41</c:v>
                </c:pt>
                <c:pt idx="21">
                  <c:v>42</c:v>
                </c:pt>
                <c:pt idx="22">
                  <c:v>34</c:v>
                </c:pt>
                <c:pt idx="23">
                  <c:v>37</c:v>
                </c:pt>
                <c:pt idx="24">
                  <c:v>40</c:v>
                </c:pt>
                <c:pt idx="25">
                  <c:v>42</c:v>
                </c:pt>
                <c:pt idx="26">
                  <c:v>38</c:v>
                </c:pt>
                <c:pt idx="27">
                  <c:v>45</c:v>
                </c:pt>
                <c:pt idx="28">
                  <c:v>29</c:v>
                </c:pt>
                <c:pt idx="29">
                  <c:v>37</c:v>
                </c:pt>
                <c:pt idx="30">
                  <c:v>46</c:v>
                </c:pt>
                <c:pt idx="31">
                  <c:v>31</c:v>
                </c:pt>
                <c:pt idx="32">
                  <c:v>44</c:v>
                </c:pt>
                <c:pt idx="33">
                  <c:v>48</c:v>
                </c:pt>
                <c:pt idx="34">
                  <c:v>35</c:v>
                </c:pt>
                <c:pt idx="35">
                  <c:v>47</c:v>
                </c:pt>
                <c:pt idx="36">
                  <c:v>41</c:v>
                </c:pt>
                <c:pt idx="37">
                  <c:v>41</c:v>
                </c:pt>
                <c:pt idx="38">
                  <c:v>33</c:v>
                </c:pt>
                <c:pt idx="39">
                  <c:v>55</c:v>
                </c:pt>
                <c:pt idx="40">
                  <c:v>44</c:v>
                </c:pt>
                <c:pt idx="41">
                  <c:v>56</c:v>
                </c:pt>
                <c:pt idx="42">
                  <c:v>32</c:v>
                </c:pt>
                <c:pt idx="43">
                  <c:v>44</c:v>
                </c:pt>
                <c:pt idx="44">
                  <c:v>63</c:v>
                </c:pt>
                <c:pt idx="45">
                  <c:v>57</c:v>
                </c:pt>
                <c:pt idx="46">
                  <c:v>48</c:v>
                </c:pt>
                <c:pt idx="47">
                  <c:v>34</c:v>
                </c:pt>
                <c:pt idx="48">
                  <c:v>57</c:v>
                </c:pt>
                <c:pt idx="49">
                  <c:v>47</c:v>
                </c:pt>
                <c:pt idx="50">
                  <c:v>46</c:v>
                </c:pt>
                <c:pt idx="51">
                  <c:v>42</c:v>
                </c:pt>
                <c:pt idx="52">
                  <c:v>46</c:v>
                </c:pt>
                <c:pt idx="53">
                  <c:v>37</c:v>
                </c:pt>
                <c:pt idx="54">
                  <c:v>43</c:v>
                </c:pt>
                <c:pt idx="55">
                  <c:v>55</c:v>
                </c:pt>
                <c:pt idx="56">
                  <c:v>36</c:v>
                </c:pt>
                <c:pt idx="57">
                  <c:v>41</c:v>
                </c:pt>
                <c:pt idx="58">
                  <c:v>40</c:v>
                </c:pt>
                <c:pt idx="59">
                  <c:v>41</c:v>
                </c:pt>
                <c:pt idx="60">
                  <c:v>37</c:v>
                </c:pt>
                <c:pt idx="61">
                  <c:v>27</c:v>
                </c:pt>
                <c:pt idx="62">
                  <c:v>27</c:v>
                </c:pt>
                <c:pt idx="63">
                  <c:v>24</c:v>
                </c:pt>
                <c:pt idx="64">
                  <c:v>34</c:v>
                </c:pt>
                <c:pt idx="65">
                  <c:v>21</c:v>
                </c:pt>
                <c:pt idx="66">
                  <c:v>25</c:v>
                </c:pt>
                <c:pt idx="67">
                  <c:v>26</c:v>
                </c:pt>
                <c:pt idx="68">
                  <c:v>19</c:v>
                </c:pt>
                <c:pt idx="69">
                  <c:v>24</c:v>
                </c:pt>
                <c:pt idx="70">
                  <c:v>19</c:v>
                </c:pt>
                <c:pt idx="71">
                  <c:v>17</c:v>
                </c:pt>
                <c:pt idx="72">
                  <c:v>9</c:v>
                </c:pt>
                <c:pt idx="73">
                  <c:v>15</c:v>
                </c:pt>
                <c:pt idx="74">
                  <c:v>20</c:v>
                </c:pt>
                <c:pt idx="75">
                  <c:v>12</c:v>
                </c:pt>
                <c:pt idx="76">
                  <c:v>8</c:v>
                </c:pt>
                <c:pt idx="77">
                  <c:v>6</c:v>
                </c:pt>
                <c:pt idx="78">
                  <c:v>7</c:v>
                </c:pt>
                <c:pt idx="79">
                  <c:v>4</c:v>
                </c:pt>
                <c:pt idx="80">
                  <c:v>4</c:v>
                </c:pt>
                <c:pt idx="81">
                  <c:v>4</c:v>
                </c:pt>
                <c:pt idx="82">
                  <c:v>1</c:v>
                </c:pt>
                <c:pt idx="83">
                  <c:v>5</c:v>
                </c:pt>
                <c:pt idx="84">
                  <c:v>0</c:v>
                </c:pt>
                <c:pt idx="85">
                  <c:v>1</c:v>
                </c:pt>
                <c:pt idx="86">
                  <c:v>1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930-4FD6-9573-D009793FABEF}"/>
            </c:ext>
          </c:extLst>
        </c:ser>
        <c:ser>
          <c:idx val="3"/>
          <c:order val="3"/>
          <c:tx>
            <c:strRef>
              <c:f>'[CoronaVirus Tracking - Ohio.xlsx]Case Totals - Current Day'!$P$2</c:f>
              <c:strCache>
                <c:ptCount val="1"/>
                <c:pt idx="0">
                  <c:v>Daily New Deaths - Reported Date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'[CoronaVirus Tracking - Ohio.xlsx]Case Totals - Current Day'!$X$3:$X$105</c:f>
              <c:numCache>
                <c:formatCode>d\-mmm</c:formatCode>
                <c:ptCount val="103"/>
                <c:pt idx="0">
                  <c:v>43993</c:v>
                </c:pt>
                <c:pt idx="1">
                  <c:v>43992</c:v>
                </c:pt>
                <c:pt idx="2">
                  <c:v>43991</c:v>
                </c:pt>
                <c:pt idx="3">
                  <c:v>43990</c:v>
                </c:pt>
                <c:pt idx="4">
                  <c:v>43989</c:v>
                </c:pt>
                <c:pt idx="5">
                  <c:v>43988</c:v>
                </c:pt>
                <c:pt idx="6">
                  <c:v>43987</c:v>
                </c:pt>
                <c:pt idx="7">
                  <c:v>43986</c:v>
                </c:pt>
                <c:pt idx="8">
                  <c:v>43985</c:v>
                </c:pt>
                <c:pt idx="9">
                  <c:v>43984</c:v>
                </c:pt>
                <c:pt idx="10">
                  <c:v>43983</c:v>
                </c:pt>
                <c:pt idx="11">
                  <c:v>43982</c:v>
                </c:pt>
                <c:pt idx="12">
                  <c:v>43981</c:v>
                </c:pt>
                <c:pt idx="13">
                  <c:v>43980</c:v>
                </c:pt>
                <c:pt idx="14">
                  <c:v>43979</c:v>
                </c:pt>
                <c:pt idx="15">
                  <c:v>43978</c:v>
                </c:pt>
                <c:pt idx="16">
                  <c:v>43977</c:v>
                </c:pt>
                <c:pt idx="17">
                  <c:v>43976</c:v>
                </c:pt>
                <c:pt idx="18">
                  <c:v>43975</c:v>
                </c:pt>
                <c:pt idx="19">
                  <c:v>43974</c:v>
                </c:pt>
                <c:pt idx="20">
                  <c:v>43973</c:v>
                </c:pt>
                <c:pt idx="21">
                  <c:v>43972</c:v>
                </c:pt>
                <c:pt idx="22">
                  <c:v>43971</c:v>
                </c:pt>
                <c:pt idx="23">
                  <c:v>43970</c:v>
                </c:pt>
                <c:pt idx="24">
                  <c:v>43969</c:v>
                </c:pt>
                <c:pt idx="25">
                  <c:v>43968</c:v>
                </c:pt>
                <c:pt idx="26">
                  <c:v>43967</c:v>
                </c:pt>
                <c:pt idx="27">
                  <c:v>43966</c:v>
                </c:pt>
                <c:pt idx="28">
                  <c:v>43965</c:v>
                </c:pt>
                <c:pt idx="29">
                  <c:v>43964</c:v>
                </c:pt>
                <c:pt idx="30">
                  <c:v>43963</c:v>
                </c:pt>
                <c:pt idx="31">
                  <c:v>43962</c:v>
                </c:pt>
                <c:pt idx="32">
                  <c:v>43961</c:v>
                </c:pt>
                <c:pt idx="33">
                  <c:v>43960</c:v>
                </c:pt>
                <c:pt idx="34">
                  <c:v>43959</c:v>
                </c:pt>
                <c:pt idx="35">
                  <c:v>43958</c:v>
                </c:pt>
                <c:pt idx="36">
                  <c:v>43957</c:v>
                </c:pt>
                <c:pt idx="37">
                  <c:v>43956</c:v>
                </c:pt>
                <c:pt idx="38">
                  <c:v>43955</c:v>
                </c:pt>
                <c:pt idx="39">
                  <c:v>43954</c:v>
                </c:pt>
                <c:pt idx="40">
                  <c:v>43953</c:v>
                </c:pt>
                <c:pt idx="41">
                  <c:v>43952</c:v>
                </c:pt>
                <c:pt idx="42">
                  <c:v>43951</c:v>
                </c:pt>
                <c:pt idx="43">
                  <c:v>43950</c:v>
                </c:pt>
                <c:pt idx="44">
                  <c:v>43949</c:v>
                </c:pt>
                <c:pt idx="45">
                  <c:v>43948</c:v>
                </c:pt>
                <c:pt idx="46">
                  <c:v>43947</c:v>
                </c:pt>
                <c:pt idx="47">
                  <c:v>43946</c:v>
                </c:pt>
                <c:pt idx="48">
                  <c:v>43945</c:v>
                </c:pt>
                <c:pt idx="49">
                  <c:v>43944</c:v>
                </c:pt>
                <c:pt idx="50">
                  <c:v>43943</c:v>
                </c:pt>
                <c:pt idx="51">
                  <c:v>43942</c:v>
                </c:pt>
                <c:pt idx="52">
                  <c:v>43941</c:v>
                </c:pt>
                <c:pt idx="53">
                  <c:v>43940</c:v>
                </c:pt>
                <c:pt idx="54">
                  <c:v>43939</c:v>
                </c:pt>
                <c:pt idx="55">
                  <c:v>43938</c:v>
                </c:pt>
                <c:pt idx="56">
                  <c:v>43937</c:v>
                </c:pt>
                <c:pt idx="57">
                  <c:v>43936</c:v>
                </c:pt>
                <c:pt idx="58">
                  <c:v>43935</c:v>
                </c:pt>
                <c:pt idx="59">
                  <c:v>43934</c:v>
                </c:pt>
                <c:pt idx="60">
                  <c:v>43933</c:v>
                </c:pt>
                <c:pt idx="61">
                  <c:v>43932</c:v>
                </c:pt>
                <c:pt idx="62">
                  <c:v>43931</c:v>
                </c:pt>
                <c:pt idx="63">
                  <c:v>43930</c:v>
                </c:pt>
                <c:pt idx="64">
                  <c:v>43929</c:v>
                </c:pt>
                <c:pt idx="65">
                  <c:v>43928</c:v>
                </c:pt>
                <c:pt idx="66">
                  <c:v>43927</c:v>
                </c:pt>
                <c:pt idx="67">
                  <c:v>43926</c:v>
                </c:pt>
                <c:pt idx="68">
                  <c:v>43925</c:v>
                </c:pt>
                <c:pt idx="69">
                  <c:v>43924</c:v>
                </c:pt>
                <c:pt idx="70">
                  <c:v>43923</c:v>
                </c:pt>
                <c:pt idx="71">
                  <c:v>43922</c:v>
                </c:pt>
                <c:pt idx="72">
                  <c:v>43921</c:v>
                </c:pt>
                <c:pt idx="73">
                  <c:v>43920</c:v>
                </c:pt>
                <c:pt idx="74">
                  <c:v>43919</c:v>
                </c:pt>
                <c:pt idx="75">
                  <c:v>43918</c:v>
                </c:pt>
                <c:pt idx="76">
                  <c:v>43917</c:v>
                </c:pt>
                <c:pt idx="77">
                  <c:v>43916</c:v>
                </c:pt>
                <c:pt idx="78">
                  <c:v>43915</c:v>
                </c:pt>
                <c:pt idx="79">
                  <c:v>43914</c:v>
                </c:pt>
                <c:pt idx="80">
                  <c:v>43913</c:v>
                </c:pt>
                <c:pt idx="81">
                  <c:v>43912</c:v>
                </c:pt>
                <c:pt idx="82">
                  <c:v>43911</c:v>
                </c:pt>
                <c:pt idx="83">
                  <c:v>43910</c:v>
                </c:pt>
                <c:pt idx="84">
                  <c:v>43909</c:v>
                </c:pt>
                <c:pt idx="85">
                  <c:v>43908</c:v>
                </c:pt>
                <c:pt idx="86">
                  <c:v>43907</c:v>
                </c:pt>
                <c:pt idx="87">
                  <c:v>43906</c:v>
                </c:pt>
                <c:pt idx="88">
                  <c:v>43905</c:v>
                </c:pt>
                <c:pt idx="89">
                  <c:v>43904</c:v>
                </c:pt>
                <c:pt idx="90">
                  <c:v>43903</c:v>
                </c:pt>
                <c:pt idx="91">
                  <c:v>43902</c:v>
                </c:pt>
                <c:pt idx="92">
                  <c:v>43901</c:v>
                </c:pt>
                <c:pt idx="93">
                  <c:v>43900</c:v>
                </c:pt>
                <c:pt idx="94">
                  <c:v>43899</c:v>
                </c:pt>
                <c:pt idx="95">
                  <c:v>43898</c:v>
                </c:pt>
                <c:pt idx="96">
                  <c:v>43897</c:v>
                </c:pt>
                <c:pt idx="97">
                  <c:v>43896</c:v>
                </c:pt>
                <c:pt idx="98">
                  <c:v>43895</c:v>
                </c:pt>
                <c:pt idx="99">
                  <c:v>43894</c:v>
                </c:pt>
                <c:pt idx="100">
                  <c:v>43893</c:v>
                </c:pt>
                <c:pt idx="101">
                  <c:v>43892</c:v>
                </c:pt>
                <c:pt idx="102">
                  <c:v>43891</c:v>
                </c:pt>
              </c:numCache>
            </c:numRef>
          </c:cat>
          <c:val>
            <c:numRef>
              <c:f>'[CoronaVirus Tracking - Ohio.xlsx]Case Totals - Current Day'!$P$3:$P$105</c:f>
              <c:numCache>
                <c:formatCode>General</c:formatCode>
                <c:ptCount val="103"/>
                <c:pt idx="0">
                  <c:v>33</c:v>
                </c:pt>
                <c:pt idx="1">
                  <c:v>36</c:v>
                </c:pt>
                <c:pt idx="2">
                  <c:v>17</c:v>
                </c:pt>
                <c:pt idx="3">
                  <c:v>27</c:v>
                </c:pt>
                <c:pt idx="4">
                  <c:v>7</c:v>
                </c:pt>
                <c:pt idx="5">
                  <c:v>15</c:v>
                </c:pt>
                <c:pt idx="6">
                  <c:v>16</c:v>
                </c:pt>
                <c:pt idx="7">
                  <c:v>40</c:v>
                </c:pt>
                <c:pt idx="8">
                  <c:v>41</c:v>
                </c:pt>
                <c:pt idx="9">
                  <c:v>52</c:v>
                </c:pt>
                <c:pt idx="10">
                  <c:v>51</c:v>
                </c:pt>
                <c:pt idx="11">
                  <c:v>6</c:v>
                </c:pt>
                <c:pt idx="12">
                  <c:v>18</c:v>
                </c:pt>
                <c:pt idx="13">
                  <c:v>33</c:v>
                </c:pt>
                <c:pt idx="14">
                  <c:v>54</c:v>
                </c:pt>
                <c:pt idx="15">
                  <c:v>42</c:v>
                </c:pt>
                <c:pt idx="16">
                  <c:v>15</c:v>
                </c:pt>
                <c:pt idx="17">
                  <c:v>18</c:v>
                </c:pt>
                <c:pt idx="18">
                  <c:v>13</c:v>
                </c:pt>
                <c:pt idx="19">
                  <c:v>84</c:v>
                </c:pt>
                <c:pt idx="20">
                  <c:v>36</c:v>
                </c:pt>
                <c:pt idx="21">
                  <c:v>55</c:v>
                </c:pt>
                <c:pt idx="22">
                  <c:v>61</c:v>
                </c:pt>
                <c:pt idx="23">
                  <c:v>63</c:v>
                </c:pt>
                <c:pt idx="24">
                  <c:v>32</c:v>
                </c:pt>
                <c:pt idx="25">
                  <c:v>15</c:v>
                </c:pt>
                <c:pt idx="26">
                  <c:v>29</c:v>
                </c:pt>
                <c:pt idx="27">
                  <c:v>47</c:v>
                </c:pt>
                <c:pt idx="28">
                  <c:v>51</c:v>
                </c:pt>
                <c:pt idx="29">
                  <c:v>47</c:v>
                </c:pt>
                <c:pt idx="30">
                  <c:v>79</c:v>
                </c:pt>
                <c:pt idx="31">
                  <c:v>16</c:v>
                </c:pt>
                <c:pt idx="32">
                  <c:v>10</c:v>
                </c:pt>
                <c:pt idx="33">
                  <c:v>25</c:v>
                </c:pt>
                <c:pt idx="34">
                  <c:v>35</c:v>
                </c:pt>
                <c:pt idx="35">
                  <c:v>46</c:v>
                </c:pt>
                <c:pt idx="36">
                  <c:v>90</c:v>
                </c:pt>
                <c:pt idx="37">
                  <c:v>79</c:v>
                </c:pt>
                <c:pt idx="38">
                  <c:v>18</c:v>
                </c:pt>
                <c:pt idx="39">
                  <c:v>17</c:v>
                </c:pt>
                <c:pt idx="40">
                  <c:v>19</c:v>
                </c:pt>
                <c:pt idx="41">
                  <c:v>27</c:v>
                </c:pt>
                <c:pt idx="42">
                  <c:v>38</c:v>
                </c:pt>
                <c:pt idx="43">
                  <c:v>138</c:v>
                </c:pt>
                <c:pt idx="44">
                  <c:v>46</c:v>
                </c:pt>
                <c:pt idx="45">
                  <c:v>25</c:v>
                </c:pt>
                <c:pt idx="46">
                  <c:v>17</c:v>
                </c:pt>
                <c:pt idx="47">
                  <c:v>21</c:v>
                </c:pt>
                <c:pt idx="48">
                  <c:v>34</c:v>
                </c:pt>
                <c:pt idx="49">
                  <c:v>46</c:v>
                </c:pt>
                <c:pt idx="50">
                  <c:v>53</c:v>
                </c:pt>
                <c:pt idx="51">
                  <c:v>48</c:v>
                </c:pt>
                <c:pt idx="52">
                  <c:v>38</c:v>
                </c:pt>
                <c:pt idx="53">
                  <c:v>20</c:v>
                </c:pt>
                <c:pt idx="54">
                  <c:v>33</c:v>
                </c:pt>
                <c:pt idx="55">
                  <c:v>29</c:v>
                </c:pt>
                <c:pt idx="56">
                  <c:v>28</c:v>
                </c:pt>
                <c:pt idx="57">
                  <c:v>37</c:v>
                </c:pt>
                <c:pt idx="58">
                  <c:v>50</c:v>
                </c:pt>
                <c:pt idx="59">
                  <c:v>21</c:v>
                </c:pt>
                <c:pt idx="60">
                  <c:v>6</c:v>
                </c:pt>
                <c:pt idx="61">
                  <c:v>16</c:v>
                </c:pt>
                <c:pt idx="62">
                  <c:v>18</c:v>
                </c:pt>
                <c:pt idx="63">
                  <c:v>20</c:v>
                </c:pt>
                <c:pt idx="64">
                  <c:v>26</c:v>
                </c:pt>
                <c:pt idx="65">
                  <c:v>25</c:v>
                </c:pt>
                <c:pt idx="66">
                  <c:v>23</c:v>
                </c:pt>
                <c:pt idx="67">
                  <c:v>17</c:v>
                </c:pt>
                <c:pt idx="68">
                  <c:v>11</c:v>
                </c:pt>
                <c:pt idx="69">
                  <c:v>10</c:v>
                </c:pt>
                <c:pt idx="70">
                  <c:v>16</c:v>
                </c:pt>
                <c:pt idx="71">
                  <c:v>10</c:v>
                </c:pt>
                <c:pt idx="72">
                  <c:v>16</c:v>
                </c:pt>
                <c:pt idx="73">
                  <c:v>10</c:v>
                </c:pt>
                <c:pt idx="74">
                  <c:v>4</c:v>
                </c:pt>
                <c:pt idx="75">
                  <c:v>6</c:v>
                </c:pt>
                <c:pt idx="76">
                  <c:v>4</c:v>
                </c:pt>
                <c:pt idx="77">
                  <c:v>5</c:v>
                </c:pt>
                <c:pt idx="78">
                  <c:v>2</c:v>
                </c:pt>
                <c:pt idx="79">
                  <c:v>2</c:v>
                </c:pt>
                <c:pt idx="80">
                  <c:v>3</c:v>
                </c:pt>
                <c:pt idx="81">
                  <c:v>0</c:v>
                </c:pt>
                <c:pt idx="82">
                  <c:v>2</c:v>
                </c:pt>
                <c:pt idx="83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930-4FD6-9573-D009793FAB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19571528"/>
        <c:axId val="131957120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'[CoronaVirus Tracking - Ohio.xlsx]Case Totals - Current Day'!$AB$2</c15:sqref>
                        </c15:formulaRef>
                      </c:ext>
                    </c:extLst>
                    <c:strCache>
                      <c:ptCount val="1"/>
                      <c:pt idx="0">
                        <c:v>Adjusted Onset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1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trendline>
                  <c:spPr>
                    <a:ln w="19050" cap="rnd">
                      <a:solidFill>
                        <a:schemeClr val="accent1"/>
                      </a:solidFill>
                    </a:ln>
                    <a:effectLst/>
                  </c:spPr>
                  <c:trendlineType val="movingAvg"/>
                  <c:period val="7"/>
                  <c:dispRSqr val="0"/>
                  <c:dispEq val="0"/>
                </c:trendline>
                <c:cat>
                  <c:numRef>
                    <c:extLst>
                      <c:ext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'[CoronaVirus Tracking - Ohio.xlsx]Case Totals - Current Day'!$AB$3:$AB$105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0</c:v>
                      </c:pt>
                      <c:pt idx="1">
                        <c:v>76</c:v>
                      </c:pt>
                      <c:pt idx="2">
                        <c:v>214</c:v>
                      </c:pt>
                      <c:pt idx="3">
                        <c:v>272</c:v>
                      </c:pt>
                      <c:pt idx="4">
                        <c:v>121</c:v>
                      </c:pt>
                      <c:pt idx="5">
                        <c:v>146</c:v>
                      </c:pt>
                      <c:pt idx="6">
                        <c:v>316</c:v>
                      </c:pt>
                      <c:pt idx="7">
                        <c:v>312</c:v>
                      </c:pt>
                      <c:pt idx="8">
                        <c:v>293</c:v>
                      </c:pt>
                      <c:pt idx="9">
                        <c:v>415</c:v>
                      </c:pt>
                      <c:pt idx="10">
                        <c:v>374</c:v>
                      </c:pt>
                      <c:pt idx="11">
                        <c:v>209</c:v>
                      </c:pt>
                      <c:pt idx="12">
                        <c:v>285</c:v>
                      </c:pt>
                      <c:pt idx="13">
                        <c:v>392</c:v>
                      </c:pt>
                      <c:pt idx="14">
                        <c:v>443</c:v>
                      </c:pt>
                      <c:pt idx="15">
                        <c:v>479</c:v>
                      </c:pt>
                      <c:pt idx="16">
                        <c:v>520</c:v>
                      </c:pt>
                      <c:pt idx="17">
                        <c:v>353</c:v>
                      </c:pt>
                      <c:pt idx="18">
                        <c:v>290</c:v>
                      </c:pt>
                      <c:pt idx="19">
                        <c:v>308</c:v>
                      </c:pt>
                      <c:pt idx="20">
                        <c:v>549</c:v>
                      </c:pt>
                      <c:pt idx="21">
                        <c:v>486</c:v>
                      </c:pt>
                      <c:pt idx="22">
                        <c:v>607</c:v>
                      </c:pt>
                      <c:pt idx="23">
                        <c:v>595</c:v>
                      </c:pt>
                      <c:pt idx="24">
                        <c:v>711</c:v>
                      </c:pt>
                      <c:pt idx="25">
                        <c:v>384</c:v>
                      </c:pt>
                      <c:pt idx="26">
                        <c:v>402</c:v>
                      </c:pt>
                      <c:pt idx="27">
                        <c:v>578</c:v>
                      </c:pt>
                      <c:pt idx="28">
                        <c:v>625</c:v>
                      </c:pt>
                      <c:pt idx="29">
                        <c:v>579</c:v>
                      </c:pt>
                      <c:pt idx="30">
                        <c:v>529</c:v>
                      </c:pt>
                      <c:pt idx="31">
                        <c:v>634</c:v>
                      </c:pt>
                      <c:pt idx="32">
                        <c:v>351</c:v>
                      </c:pt>
                      <c:pt idx="33">
                        <c:v>337</c:v>
                      </c:pt>
                      <c:pt idx="34">
                        <c:v>656</c:v>
                      </c:pt>
                      <c:pt idx="35">
                        <c:v>556</c:v>
                      </c:pt>
                      <c:pt idx="36">
                        <c:v>614</c:v>
                      </c:pt>
                      <c:pt idx="37">
                        <c:v>739</c:v>
                      </c:pt>
                      <c:pt idx="38">
                        <c:v>586</c:v>
                      </c:pt>
                      <c:pt idx="39">
                        <c:v>350</c:v>
                      </c:pt>
                      <c:pt idx="40">
                        <c:v>526</c:v>
                      </c:pt>
                      <c:pt idx="41">
                        <c:v>591</c:v>
                      </c:pt>
                      <c:pt idx="42">
                        <c:v>573</c:v>
                      </c:pt>
                      <c:pt idx="43">
                        <c:v>811</c:v>
                      </c:pt>
                      <c:pt idx="44">
                        <c:v>729</c:v>
                      </c:pt>
                      <c:pt idx="45">
                        <c:v>670</c:v>
                      </c:pt>
                      <c:pt idx="46">
                        <c:v>400</c:v>
                      </c:pt>
                      <c:pt idx="47">
                        <c:v>438</c:v>
                      </c:pt>
                      <c:pt idx="48">
                        <c:v>533</c:v>
                      </c:pt>
                      <c:pt idx="49">
                        <c:v>504</c:v>
                      </c:pt>
                      <c:pt idx="50">
                        <c:v>544</c:v>
                      </c:pt>
                      <c:pt idx="51">
                        <c:v>527</c:v>
                      </c:pt>
                      <c:pt idx="52">
                        <c:v>531</c:v>
                      </c:pt>
                      <c:pt idx="53">
                        <c:v>332</c:v>
                      </c:pt>
                      <c:pt idx="54">
                        <c:v>330</c:v>
                      </c:pt>
                      <c:pt idx="55">
                        <c:v>413</c:v>
                      </c:pt>
                      <c:pt idx="56">
                        <c:v>464</c:v>
                      </c:pt>
                      <c:pt idx="57">
                        <c:v>430</c:v>
                      </c:pt>
                      <c:pt idx="58">
                        <c:v>358</c:v>
                      </c:pt>
                      <c:pt idx="59">
                        <c:v>433</c:v>
                      </c:pt>
                      <c:pt idx="60">
                        <c:v>327</c:v>
                      </c:pt>
                      <c:pt idx="61">
                        <c:v>311</c:v>
                      </c:pt>
                      <c:pt idx="62">
                        <c:v>372</c:v>
                      </c:pt>
                      <c:pt idx="63">
                        <c:v>349</c:v>
                      </c:pt>
                      <c:pt idx="64">
                        <c:v>322</c:v>
                      </c:pt>
                      <c:pt idx="65">
                        <c:v>347</c:v>
                      </c:pt>
                      <c:pt idx="66">
                        <c:v>387</c:v>
                      </c:pt>
                      <c:pt idx="67">
                        <c:v>261</c:v>
                      </c:pt>
                      <c:pt idx="68">
                        <c:v>272</c:v>
                      </c:pt>
                      <c:pt idx="69">
                        <c:v>382</c:v>
                      </c:pt>
                      <c:pt idx="70">
                        <c:v>315</c:v>
                      </c:pt>
                      <c:pt idx="71">
                        <c:v>371</c:v>
                      </c:pt>
                      <c:pt idx="72">
                        <c:v>295</c:v>
                      </c:pt>
                      <c:pt idx="73">
                        <c:v>359</c:v>
                      </c:pt>
                      <c:pt idx="74">
                        <c:v>265</c:v>
                      </c:pt>
                      <c:pt idx="75">
                        <c:v>325</c:v>
                      </c:pt>
                      <c:pt idx="76">
                        <c:v>345</c:v>
                      </c:pt>
                      <c:pt idx="77">
                        <c:v>290</c:v>
                      </c:pt>
                      <c:pt idx="78">
                        <c:v>297</c:v>
                      </c:pt>
                      <c:pt idx="79">
                        <c:v>270</c:v>
                      </c:pt>
                      <c:pt idx="80">
                        <c:v>332</c:v>
                      </c:pt>
                      <c:pt idx="81">
                        <c:v>210</c:v>
                      </c:pt>
                      <c:pt idx="82">
                        <c:v>229</c:v>
                      </c:pt>
                      <c:pt idx="83">
                        <c:v>292</c:v>
                      </c:pt>
                      <c:pt idx="84">
                        <c:v>200</c:v>
                      </c:pt>
                      <c:pt idx="85">
                        <c:v>231</c:v>
                      </c:pt>
                      <c:pt idx="86">
                        <c:v>275</c:v>
                      </c:pt>
                      <c:pt idx="87">
                        <c:v>247</c:v>
                      </c:pt>
                      <c:pt idx="88">
                        <c:v>176</c:v>
                      </c:pt>
                      <c:pt idx="89">
                        <c:v>132</c:v>
                      </c:pt>
                      <c:pt idx="90">
                        <c:v>146</c:v>
                      </c:pt>
                      <c:pt idx="91">
                        <c:v>88</c:v>
                      </c:pt>
                      <c:pt idx="92">
                        <c:v>75</c:v>
                      </c:pt>
                      <c:pt idx="93">
                        <c:v>76</c:v>
                      </c:pt>
                      <c:pt idx="94">
                        <c:v>58</c:v>
                      </c:pt>
                      <c:pt idx="95">
                        <c:v>37</c:v>
                      </c:pt>
                      <c:pt idx="96">
                        <c:v>32</c:v>
                      </c:pt>
                      <c:pt idx="97">
                        <c:v>35</c:v>
                      </c:pt>
                      <c:pt idx="98">
                        <c:v>11</c:v>
                      </c:pt>
                      <c:pt idx="99">
                        <c:v>15</c:v>
                      </c:pt>
                      <c:pt idx="100">
                        <c:v>15</c:v>
                      </c:pt>
                      <c:pt idx="101">
                        <c:v>14</c:v>
                      </c:pt>
                      <c:pt idx="102">
                        <c:v>32</c:v>
                      </c:pt>
                    </c:numCache>
                  </c:numRef>
                </c:val>
                <c:smooth val="1"/>
                <c:extLst>
                  <c:ext xmlns:c16="http://schemas.microsoft.com/office/drawing/2014/chart" uri="{C3380CC4-5D6E-409C-BE32-E72D297353CC}">
                    <c16:uniqueId val="{00000003-4930-4FD6-9573-D009793FABEF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Day'!$L$2</c15:sqref>
                        </c15:formulaRef>
                      </c:ext>
                    </c:extLst>
                    <c:strCache>
                      <c:ptCount val="1"/>
                      <c:pt idx="0">
                        <c:v>Daily New Hospitalizations - Admission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3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trendline>
                  <c:spPr>
                    <a:ln w="19050" cap="rnd">
                      <a:solidFill>
                        <a:schemeClr val="accent3"/>
                      </a:solidFill>
                    </a:ln>
                    <a:effectLst/>
                  </c:spPr>
                  <c:trendlineType val="movingAvg"/>
                  <c:period val="7"/>
                  <c:dispRSqr val="0"/>
                  <c:dispEq val="0"/>
                </c:trendline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Day'!$L$3:$L$105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1</c:v>
                      </c:pt>
                      <c:pt idx="1">
                        <c:v>11</c:v>
                      </c:pt>
                      <c:pt idx="2">
                        <c:v>24</c:v>
                      </c:pt>
                      <c:pt idx="3">
                        <c:v>26</c:v>
                      </c:pt>
                      <c:pt idx="4">
                        <c:v>31</c:v>
                      </c:pt>
                      <c:pt idx="5">
                        <c:v>24</c:v>
                      </c:pt>
                      <c:pt idx="6">
                        <c:v>47</c:v>
                      </c:pt>
                      <c:pt idx="7">
                        <c:v>43</c:v>
                      </c:pt>
                      <c:pt idx="8">
                        <c:v>44</c:v>
                      </c:pt>
                      <c:pt idx="9">
                        <c:v>51</c:v>
                      </c:pt>
                      <c:pt idx="10">
                        <c:v>47</c:v>
                      </c:pt>
                      <c:pt idx="11">
                        <c:v>33</c:v>
                      </c:pt>
                      <c:pt idx="12">
                        <c:v>43</c:v>
                      </c:pt>
                      <c:pt idx="13">
                        <c:v>54</c:v>
                      </c:pt>
                      <c:pt idx="14">
                        <c:v>61</c:v>
                      </c:pt>
                      <c:pt idx="15">
                        <c:v>72</c:v>
                      </c:pt>
                      <c:pt idx="16">
                        <c:v>60</c:v>
                      </c:pt>
                      <c:pt idx="17">
                        <c:v>68</c:v>
                      </c:pt>
                      <c:pt idx="18">
                        <c:v>54</c:v>
                      </c:pt>
                      <c:pt idx="19">
                        <c:v>62</c:v>
                      </c:pt>
                      <c:pt idx="20">
                        <c:v>85</c:v>
                      </c:pt>
                      <c:pt idx="21">
                        <c:v>74</c:v>
                      </c:pt>
                      <c:pt idx="22">
                        <c:v>71</c:v>
                      </c:pt>
                      <c:pt idx="23">
                        <c:v>60</c:v>
                      </c:pt>
                      <c:pt idx="24">
                        <c:v>72</c:v>
                      </c:pt>
                      <c:pt idx="25">
                        <c:v>68</c:v>
                      </c:pt>
                      <c:pt idx="26">
                        <c:v>71</c:v>
                      </c:pt>
                      <c:pt idx="27">
                        <c:v>76</c:v>
                      </c:pt>
                      <c:pt idx="28">
                        <c:v>80</c:v>
                      </c:pt>
                      <c:pt idx="29">
                        <c:v>69</c:v>
                      </c:pt>
                      <c:pt idx="30">
                        <c:v>70</c:v>
                      </c:pt>
                      <c:pt idx="31">
                        <c:v>88</c:v>
                      </c:pt>
                      <c:pt idx="32">
                        <c:v>58</c:v>
                      </c:pt>
                      <c:pt idx="33">
                        <c:v>61</c:v>
                      </c:pt>
                      <c:pt idx="34">
                        <c:v>69</c:v>
                      </c:pt>
                      <c:pt idx="35">
                        <c:v>73</c:v>
                      </c:pt>
                      <c:pt idx="36">
                        <c:v>92</c:v>
                      </c:pt>
                      <c:pt idx="37">
                        <c:v>86</c:v>
                      </c:pt>
                      <c:pt idx="38">
                        <c:v>87</c:v>
                      </c:pt>
                      <c:pt idx="39">
                        <c:v>63</c:v>
                      </c:pt>
                      <c:pt idx="40">
                        <c:v>79</c:v>
                      </c:pt>
                      <c:pt idx="41">
                        <c:v>68</c:v>
                      </c:pt>
                      <c:pt idx="42">
                        <c:v>72</c:v>
                      </c:pt>
                      <c:pt idx="43">
                        <c:v>96</c:v>
                      </c:pt>
                      <c:pt idx="44">
                        <c:v>92</c:v>
                      </c:pt>
                      <c:pt idx="45">
                        <c:v>83</c:v>
                      </c:pt>
                      <c:pt idx="46">
                        <c:v>71</c:v>
                      </c:pt>
                      <c:pt idx="47">
                        <c:v>59</c:v>
                      </c:pt>
                      <c:pt idx="48">
                        <c:v>82</c:v>
                      </c:pt>
                      <c:pt idx="49">
                        <c:v>76</c:v>
                      </c:pt>
                      <c:pt idx="50">
                        <c:v>55</c:v>
                      </c:pt>
                      <c:pt idx="51">
                        <c:v>79</c:v>
                      </c:pt>
                      <c:pt idx="52">
                        <c:v>82</c:v>
                      </c:pt>
                      <c:pt idx="53">
                        <c:v>78</c:v>
                      </c:pt>
                      <c:pt idx="54">
                        <c:v>77</c:v>
                      </c:pt>
                      <c:pt idx="55">
                        <c:v>77</c:v>
                      </c:pt>
                      <c:pt idx="56">
                        <c:v>71</c:v>
                      </c:pt>
                      <c:pt idx="57">
                        <c:v>87</c:v>
                      </c:pt>
                      <c:pt idx="58">
                        <c:v>66</c:v>
                      </c:pt>
                      <c:pt idx="59">
                        <c:v>82</c:v>
                      </c:pt>
                      <c:pt idx="60">
                        <c:v>74</c:v>
                      </c:pt>
                      <c:pt idx="61">
                        <c:v>76</c:v>
                      </c:pt>
                      <c:pt idx="62">
                        <c:v>80</c:v>
                      </c:pt>
                      <c:pt idx="63">
                        <c:v>89</c:v>
                      </c:pt>
                      <c:pt idx="64">
                        <c:v>90</c:v>
                      </c:pt>
                      <c:pt idx="65">
                        <c:v>99</c:v>
                      </c:pt>
                      <c:pt idx="66">
                        <c:v>99</c:v>
                      </c:pt>
                      <c:pt idx="67">
                        <c:v>97</c:v>
                      </c:pt>
                      <c:pt idx="68">
                        <c:v>97</c:v>
                      </c:pt>
                      <c:pt idx="69">
                        <c:v>107</c:v>
                      </c:pt>
                      <c:pt idx="70">
                        <c:v>108</c:v>
                      </c:pt>
                      <c:pt idx="71">
                        <c:v>99</c:v>
                      </c:pt>
                      <c:pt idx="72">
                        <c:v>102</c:v>
                      </c:pt>
                      <c:pt idx="73">
                        <c:v>115</c:v>
                      </c:pt>
                      <c:pt idx="74">
                        <c:v>100</c:v>
                      </c:pt>
                      <c:pt idx="75">
                        <c:v>96</c:v>
                      </c:pt>
                      <c:pt idx="76">
                        <c:v>110</c:v>
                      </c:pt>
                      <c:pt idx="77">
                        <c:v>111</c:v>
                      </c:pt>
                      <c:pt idx="78">
                        <c:v>86</c:v>
                      </c:pt>
                      <c:pt idx="79">
                        <c:v>74</c:v>
                      </c:pt>
                      <c:pt idx="80">
                        <c:v>69</c:v>
                      </c:pt>
                      <c:pt idx="81">
                        <c:v>37</c:v>
                      </c:pt>
                      <c:pt idx="82">
                        <c:v>49</c:v>
                      </c:pt>
                      <c:pt idx="83">
                        <c:v>39</c:v>
                      </c:pt>
                      <c:pt idx="84">
                        <c:v>30</c:v>
                      </c:pt>
                      <c:pt idx="85">
                        <c:v>23</c:v>
                      </c:pt>
                      <c:pt idx="86">
                        <c:v>16</c:v>
                      </c:pt>
                      <c:pt idx="87">
                        <c:v>28</c:v>
                      </c:pt>
                      <c:pt idx="88">
                        <c:v>6</c:v>
                      </c:pt>
                      <c:pt idx="89">
                        <c:v>8</c:v>
                      </c:pt>
                      <c:pt idx="90">
                        <c:v>8</c:v>
                      </c:pt>
                      <c:pt idx="91">
                        <c:v>6</c:v>
                      </c:pt>
                      <c:pt idx="92">
                        <c:v>5</c:v>
                      </c:pt>
                      <c:pt idx="93">
                        <c:v>7</c:v>
                      </c:pt>
                      <c:pt idx="94">
                        <c:v>1</c:v>
                      </c:pt>
                      <c:pt idx="95">
                        <c:v>3</c:v>
                      </c:pt>
                      <c:pt idx="97">
                        <c:v>1</c:v>
                      </c:pt>
                      <c:pt idx="98">
                        <c:v>3</c:v>
                      </c:pt>
                      <c:pt idx="100">
                        <c:v>1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4930-4FD6-9573-D009793FABEF}"/>
                  </c:ext>
                </c:extLst>
              </c15:ser>
            </c15:filteredLineSeries>
          </c:ext>
        </c:extLst>
      </c:lineChart>
      <c:dateAx>
        <c:axId val="1319571528"/>
        <c:scaling>
          <c:orientation val="minMax"/>
        </c:scaling>
        <c:delete val="0"/>
        <c:axPos val="b"/>
        <c:numFmt formatCode="d\-mmm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571200"/>
        <c:crosses val="autoZero"/>
        <c:auto val="1"/>
        <c:lblOffset val="100"/>
        <c:baseTimeUnit val="days"/>
      </c:dateAx>
      <c:valAx>
        <c:axId val="1319571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571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/>
              <a:t>Ohio </a:t>
            </a:r>
            <a:r>
              <a:rPr lang="en-US" baseline="0" dirty="0"/>
              <a:t>COVID-19 Deaths</a:t>
            </a:r>
          </a:p>
          <a:p>
            <a:pPr>
              <a:defRPr/>
            </a:pPr>
            <a:r>
              <a:rPr lang="en-US" baseline="0" dirty="0"/>
              <a:t>Updated 6/9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'[CoronaVirus Tracking - Ohio.xlsx]Case Totals - Current Day'!$Q$2</c:f>
              <c:strCache>
                <c:ptCount val="1"/>
                <c:pt idx="0">
                  <c:v>Daily New Deaths - Death Date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trendline>
            <c:spPr>
              <a:ln w="19050" cap="rnd">
                <a:solidFill>
                  <a:schemeClr val="accent2"/>
                </a:solidFill>
              </a:ln>
              <a:effectLst/>
            </c:spPr>
            <c:trendlineType val="movingAvg"/>
            <c:period val="7"/>
            <c:dispRSqr val="0"/>
            <c:dispEq val="0"/>
          </c:trendline>
          <c:cat>
            <c:numRef>
              <c:f>'[CoronaVirus Tracking - Ohio.xlsx]Case Totals - Current Day'!$Y$5:$Y$105</c:f>
              <c:numCache>
                <c:formatCode>d\-mmm</c:formatCode>
                <c:ptCount val="101"/>
                <c:pt idx="0">
                  <c:v>43991</c:v>
                </c:pt>
                <c:pt idx="1">
                  <c:v>43990</c:v>
                </c:pt>
                <c:pt idx="2">
                  <c:v>43989</c:v>
                </c:pt>
                <c:pt idx="3">
                  <c:v>43988</c:v>
                </c:pt>
                <c:pt idx="4">
                  <c:v>43987</c:v>
                </c:pt>
                <c:pt idx="5">
                  <c:v>43986</c:v>
                </c:pt>
                <c:pt idx="6">
                  <c:v>43985</c:v>
                </c:pt>
                <c:pt idx="7">
                  <c:v>43984</c:v>
                </c:pt>
                <c:pt idx="8">
                  <c:v>43983</c:v>
                </c:pt>
                <c:pt idx="9">
                  <c:v>43982</c:v>
                </c:pt>
                <c:pt idx="10">
                  <c:v>43981</c:v>
                </c:pt>
                <c:pt idx="11">
                  <c:v>43980</c:v>
                </c:pt>
                <c:pt idx="12">
                  <c:v>43979</c:v>
                </c:pt>
                <c:pt idx="13">
                  <c:v>43978</c:v>
                </c:pt>
                <c:pt idx="14">
                  <c:v>43977</c:v>
                </c:pt>
                <c:pt idx="15">
                  <c:v>43976</c:v>
                </c:pt>
                <c:pt idx="16">
                  <c:v>43975</c:v>
                </c:pt>
                <c:pt idx="17">
                  <c:v>43974</c:v>
                </c:pt>
                <c:pt idx="18">
                  <c:v>43973</c:v>
                </c:pt>
                <c:pt idx="19">
                  <c:v>43972</c:v>
                </c:pt>
                <c:pt idx="20">
                  <c:v>43971</c:v>
                </c:pt>
                <c:pt idx="21">
                  <c:v>43970</c:v>
                </c:pt>
                <c:pt idx="22">
                  <c:v>43969</c:v>
                </c:pt>
                <c:pt idx="23">
                  <c:v>43968</c:v>
                </c:pt>
                <c:pt idx="24">
                  <c:v>43967</c:v>
                </c:pt>
                <c:pt idx="25">
                  <c:v>43966</c:v>
                </c:pt>
                <c:pt idx="26">
                  <c:v>43965</c:v>
                </c:pt>
                <c:pt idx="27">
                  <c:v>43964</c:v>
                </c:pt>
                <c:pt idx="28">
                  <c:v>43963</c:v>
                </c:pt>
                <c:pt idx="29">
                  <c:v>43962</c:v>
                </c:pt>
                <c:pt idx="30">
                  <c:v>43961</c:v>
                </c:pt>
                <c:pt idx="31">
                  <c:v>43960</c:v>
                </c:pt>
                <c:pt idx="32">
                  <c:v>43959</c:v>
                </c:pt>
                <c:pt idx="33">
                  <c:v>43958</c:v>
                </c:pt>
                <c:pt idx="34">
                  <c:v>43957</c:v>
                </c:pt>
                <c:pt idx="35">
                  <c:v>43956</c:v>
                </c:pt>
                <c:pt idx="36">
                  <c:v>43955</c:v>
                </c:pt>
                <c:pt idx="37">
                  <c:v>43954</c:v>
                </c:pt>
                <c:pt idx="38">
                  <c:v>43953</c:v>
                </c:pt>
                <c:pt idx="39">
                  <c:v>43952</c:v>
                </c:pt>
                <c:pt idx="40">
                  <c:v>43951</c:v>
                </c:pt>
                <c:pt idx="41">
                  <c:v>43950</c:v>
                </c:pt>
                <c:pt idx="42">
                  <c:v>43949</c:v>
                </c:pt>
                <c:pt idx="43">
                  <c:v>43948</c:v>
                </c:pt>
                <c:pt idx="44">
                  <c:v>43947</c:v>
                </c:pt>
                <c:pt idx="45">
                  <c:v>43946</c:v>
                </c:pt>
                <c:pt idx="46">
                  <c:v>43945</c:v>
                </c:pt>
                <c:pt idx="47">
                  <c:v>43944</c:v>
                </c:pt>
                <c:pt idx="48">
                  <c:v>43943</c:v>
                </c:pt>
                <c:pt idx="49">
                  <c:v>43942</c:v>
                </c:pt>
                <c:pt idx="50">
                  <c:v>43941</c:v>
                </c:pt>
                <c:pt idx="51">
                  <c:v>43940</c:v>
                </c:pt>
                <c:pt idx="52">
                  <c:v>43939</c:v>
                </c:pt>
                <c:pt idx="53">
                  <c:v>43938</c:v>
                </c:pt>
                <c:pt idx="54">
                  <c:v>43937</c:v>
                </c:pt>
                <c:pt idx="55">
                  <c:v>43936</c:v>
                </c:pt>
                <c:pt idx="56">
                  <c:v>43935</c:v>
                </c:pt>
                <c:pt idx="57">
                  <c:v>43934</c:v>
                </c:pt>
                <c:pt idx="58">
                  <c:v>43933</c:v>
                </c:pt>
                <c:pt idx="59">
                  <c:v>43932</c:v>
                </c:pt>
                <c:pt idx="60">
                  <c:v>43931</c:v>
                </c:pt>
                <c:pt idx="61">
                  <c:v>43930</c:v>
                </c:pt>
                <c:pt idx="62">
                  <c:v>43929</c:v>
                </c:pt>
                <c:pt idx="63">
                  <c:v>43928</c:v>
                </c:pt>
                <c:pt idx="64">
                  <c:v>43927</c:v>
                </c:pt>
                <c:pt idx="65">
                  <c:v>43926</c:v>
                </c:pt>
                <c:pt idx="66">
                  <c:v>43925</c:v>
                </c:pt>
                <c:pt idx="67">
                  <c:v>43924</c:v>
                </c:pt>
                <c:pt idx="68">
                  <c:v>43923</c:v>
                </c:pt>
                <c:pt idx="69">
                  <c:v>43922</c:v>
                </c:pt>
                <c:pt idx="70">
                  <c:v>43921</c:v>
                </c:pt>
                <c:pt idx="71">
                  <c:v>43920</c:v>
                </c:pt>
                <c:pt idx="72">
                  <c:v>43919</c:v>
                </c:pt>
                <c:pt idx="73">
                  <c:v>43918</c:v>
                </c:pt>
                <c:pt idx="74">
                  <c:v>43917</c:v>
                </c:pt>
                <c:pt idx="75">
                  <c:v>43916</c:v>
                </c:pt>
                <c:pt idx="76">
                  <c:v>43915</c:v>
                </c:pt>
                <c:pt idx="77">
                  <c:v>43914</c:v>
                </c:pt>
                <c:pt idx="78">
                  <c:v>43913</c:v>
                </c:pt>
                <c:pt idx="79">
                  <c:v>43912</c:v>
                </c:pt>
                <c:pt idx="80">
                  <c:v>43911</c:v>
                </c:pt>
                <c:pt idx="81">
                  <c:v>43910</c:v>
                </c:pt>
                <c:pt idx="82">
                  <c:v>43909</c:v>
                </c:pt>
                <c:pt idx="83">
                  <c:v>43908</c:v>
                </c:pt>
                <c:pt idx="84">
                  <c:v>43907</c:v>
                </c:pt>
                <c:pt idx="85">
                  <c:v>43906</c:v>
                </c:pt>
                <c:pt idx="86">
                  <c:v>43905</c:v>
                </c:pt>
                <c:pt idx="87">
                  <c:v>43904</c:v>
                </c:pt>
                <c:pt idx="88">
                  <c:v>43903</c:v>
                </c:pt>
                <c:pt idx="89">
                  <c:v>43902</c:v>
                </c:pt>
                <c:pt idx="90">
                  <c:v>43901</c:v>
                </c:pt>
                <c:pt idx="91">
                  <c:v>43900</c:v>
                </c:pt>
                <c:pt idx="92">
                  <c:v>43899</c:v>
                </c:pt>
                <c:pt idx="93">
                  <c:v>43898</c:v>
                </c:pt>
                <c:pt idx="94">
                  <c:v>43897</c:v>
                </c:pt>
                <c:pt idx="95">
                  <c:v>43896</c:v>
                </c:pt>
                <c:pt idx="96">
                  <c:v>43895</c:v>
                </c:pt>
                <c:pt idx="97">
                  <c:v>43894</c:v>
                </c:pt>
                <c:pt idx="98">
                  <c:v>43893</c:v>
                </c:pt>
                <c:pt idx="99">
                  <c:v>43892</c:v>
                </c:pt>
                <c:pt idx="100">
                  <c:v>43891</c:v>
                </c:pt>
              </c:numCache>
            </c:numRef>
          </c:cat>
          <c:val>
            <c:numRef>
              <c:f>'[CoronaVirus Tracking - Ohio.xlsx]Case Totals - Current Day'!$Q$5:$Q$105</c:f>
              <c:numCache>
                <c:formatCode>General</c:formatCode>
                <c:ptCount val="101"/>
                <c:pt idx="0">
                  <c:v>3</c:v>
                </c:pt>
                <c:pt idx="1">
                  <c:v>3</c:v>
                </c:pt>
                <c:pt idx="2">
                  <c:v>9</c:v>
                </c:pt>
                <c:pt idx="3">
                  <c:v>11</c:v>
                </c:pt>
                <c:pt idx="4">
                  <c:v>12</c:v>
                </c:pt>
                <c:pt idx="5">
                  <c:v>18</c:v>
                </c:pt>
                <c:pt idx="6">
                  <c:v>14</c:v>
                </c:pt>
                <c:pt idx="7">
                  <c:v>20</c:v>
                </c:pt>
                <c:pt idx="8">
                  <c:v>22</c:v>
                </c:pt>
                <c:pt idx="9">
                  <c:v>19</c:v>
                </c:pt>
                <c:pt idx="10">
                  <c:v>22</c:v>
                </c:pt>
                <c:pt idx="11">
                  <c:v>22</c:v>
                </c:pt>
                <c:pt idx="12">
                  <c:v>16</c:v>
                </c:pt>
                <c:pt idx="13">
                  <c:v>21</c:v>
                </c:pt>
                <c:pt idx="14">
                  <c:v>28</c:v>
                </c:pt>
                <c:pt idx="15">
                  <c:v>27</c:v>
                </c:pt>
                <c:pt idx="16">
                  <c:v>36</c:v>
                </c:pt>
                <c:pt idx="17">
                  <c:v>41</c:v>
                </c:pt>
                <c:pt idx="18">
                  <c:v>41</c:v>
                </c:pt>
                <c:pt idx="19">
                  <c:v>34</c:v>
                </c:pt>
                <c:pt idx="20">
                  <c:v>37</c:v>
                </c:pt>
                <c:pt idx="21">
                  <c:v>37</c:v>
                </c:pt>
                <c:pt idx="22">
                  <c:v>42</c:v>
                </c:pt>
                <c:pt idx="23">
                  <c:v>37</c:v>
                </c:pt>
                <c:pt idx="24">
                  <c:v>44</c:v>
                </c:pt>
                <c:pt idx="25">
                  <c:v>29</c:v>
                </c:pt>
                <c:pt idx="26">
                  <c:v>37</c:v>
                </c:pt>
                <c:pt idx="27">
                  <c:v>45</c:v>
                </c:pt>
                <c:pt idx="28">
                  <c:v>31</c:v>
                </c:pt>
                <c:pt idx="29">
                  <c:v>44</c:v>
                </c:pt>
                <c:pt idx="30">
                  <c:v>48</c:v>
                </c:pt>
                <c:pt idx="31">
                  <c:v>35</c:v>
                </c:pt>
                <c:pt idx="32">
                  <c:v>47</c:v>
                </c:pt>
                <c:pt idx="33">
                  <c:v>41</c:v>
                </c:pt>
                <c:pt idx="34">
                  <c:v>41</c:v>
                </c:pt>
                <c:pt idx="35">
                  <c:v>33</c:v>
                </c:pt>
                <c:pt idx="36">
                  <c:v>55</c:v>
                </c:pt>
                <c:pt idx="37">
                  <c:v>44</c:v>
                </c:pt>
                <c:pt idx="38">
                  <c:v>56</c:v>
                </c:pt>
                <c:pt idx="39">
                  <c:v>32</c:v>
                </c:pt>
                <c:pt idx="40">
                  <c:v>44</c:v>
                </c:pt>
                <c:pt idx="41">
                  <c:v>63</c:v>
                </c:pt>
                <c:pt idx="42">
                  <c:v>57</c:v>
                </c:pt>
                <c:pt idx="43">
                  <c:v>48</c:v>
                </c:pt>
                <c:pt idx="44">
                  <c:v>34</c:v>
                </c:pt>
                <c:pt idx="45">
                  <c:v>57</c:v>
                </c:pt>
                <c:pt idx="46">
                  <c:v>47</c:v>
                </c:pt>
                <c:pt idx="47">
                  <c:v>46</c:v>
                </c:pt>
                <c:pt idx="48">
                  <c:v>42</c:v>
                </c:pt>
                <c:pt idx="49">
                  <c:v>46</c:v>
                </c:pt>
                <c:pt idx="50">
                  <c:v>37</c:v>
                </c:pt>
                <c:pt idx="51">
                  <c:v>43</c:v>
                </c:pt>
                <c:pt idx="52">
                  <c:v>55</c:v>
                </c:pt>
                <c:pt idx="53">
                  <c:v>36</c:v>
                </c:pt>
                <c:pt idx="54">
                  <c:v>41</c:v>
                </c:pt>
                <c:pt idx="55">
                  <c:v>40</c:v>
                </c:pt>
                <c:pt idx="56">
                  <c:v>41</c:v>
                </c:pt>
                <c:pt idx="57">
                  <c:v>37</c:v>
                </c:pt>
                <c:pt idx="58">
                  <c:v>27</c:v>
                </c:pt>
                <c:pt idx="59">
                  <c:v>27</c:v>
                </c:pt>
                <c:pt idx="60">
                  <c:v>24</c:v>
                </c:pt>
                <c:pt idx="61">
                  <c:v>34</c:v>
                </c:pt>
                <c:pt idx="62">
                  <c:v>21</c:v>
                </c:pt>
                <c:pt idx="63">
                  <c:v>25</c:v>
                </c:pt>
                <c:pt idx="64">
                  <c:v>26</c:v>
                </c:pt>
                <c:pt idx="65">
                  <c:v>19</c:v>
                </c:pt>
                <c:pt idx="66">
                  <c:v>24</c:v>
                </c:pt>
                <c:pt idx="67">
                  <c:v>19</c:v>
                </c:pt>
                <c:pt idx="68">
                  <c:v>17</c:v>
                </c:pt>
                <c:pt idx="69">
                  <c:v>17</c:v>
                </c:pt>
                <c:pt idx="70">
                  <c:v>9</c:v>
                </c:pt>
                <c:pt idx="71">
                  <c:v>15</c:v>
                </c:pt>
                <c:pt idx="72">
                  <c:v>20</c:v>
                </c:pt>
                <c:pt idx="73">
                  <c:v>12</c:v>
                </c:pt>
                <c:pt idx="74">
                  <c:v>8</c:v>
                </c:pt>
                <c:pt idx="75">
                  <c:v>6</c:v>
                </c:pt>
                <c:pt idx="76">
                  <c:v>7</c:v>
                </c:pt>
                <c:pt idx="77">
                  <c:v>4</c:v>
                </c:pt>
                <c:pt idx="78">
                  <c:v>4</c:v>
                </c:pt>
                <c:pt idx="79">
                  <c:v>4</c:v>
                </c:pt>
                <c:pt idx="80">
                  <c:v>1</c:v>
                </c:pt>
                <c:pt idx="81">
                  <c:v>5</c:v>
                </c:pt>
                <c:pt idx="82">
                  <c:v>0</c:v>
                </c:pt>
                <c:pt idx="83">
                  <c:v>1</c:v>
                </c:pt>
                <c:pt idx="84">
                  <c:v>1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94F-40C4-BBA8-BF965103AA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19571528"/>
        <c:axId val="131957120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'[CoronaVirus Tracking - Ohio.xlsx]Case Totals - Current Day'!$AC$2</c15:sqref>
                        </c15:formulaRef>
                      </c:ext>
                    </c:extLst>
                    <c:strCache>
                      <c:ptCount val="1"/>
                      <c:pt idx="0">
                        <c:v>Adjusted Onset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1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trendline>
                  <c:spPr>
                    <a:ln w="19050" cap="rnd">
                      <a:solidFill>
                        <a:schemeClr val="accent1"/>
                      </a:solidFill>
                    </a:ln>
                    <a:effectLst/>
                  </c:spPr>
                  <c:trendlineType val="movingAvg"/>
                  <c:period val="7"/>
                  <c:dispRSqr val="0"/>
                  <c:dispEq val="0"/>
                </c:trendline>
                <c:cat>
                  <c:numRef>
                    <c:extLst>
                      <c:ext uri="{02D57815-91ED-43cb-92C2-25804820EDAC}">
                        <c15:formulaRef>
                          <c15:sqref>'[CoronaVirus Tracking - Ohio.xlsx]Case Totals - Current Day'!$Y$5:$Y$105</c15:sqref>
                        </c15:formulaRef>
                      </c:ext>
                    </c:extLst>
                    <c:numCache>
                      <c:formatCode>d\-mmm</c:formatCode>
                      <c:ptCount val="101"/>
                      <c:pt idx="0">
                        <c:v>43991</c:v>
                      </c:pt>
                      <c:pt idx="1">
                        <c:v>43990</c:v>
                      </c:pt>
                      <c:pt idx="2">
                        <c:v>43989</c:v>
                      </c:pt>
                      <c:pt idx="3">
                        <c:v>43988</c:v>
                      </c:pt>
                      <c:pt idx="4">
                        <c:v>43987</c:v>
                      </c:pt>
                      <c:pt idx="5">
                        <c:v>43986</c:v>
                      </c:pt>
                      <c:pt idx="6">
                        <c:v>43985</c:v>
                      </c:pt>
                      <c:pt idx="7">
                        <c:v>43984</c:v>
                      </c:pt>
                      <c:pt idx="8">
                        <c:v>43983</c:v>
                      </c:pt>
                      <c:pt idx="9">
                        <c:v>43982</c:v>
                      </c:pt>
                      <c:pt idx="10">
                        <c:v>43981</c:v>
                      </c:pt>
                      <c:pt idx="11">
                        <c:v>43980</c:v>
                      </c:pt>
                      <c:pt idx="12">
                        <c:v>43979</c:v>
                      </c:pt>
                      <c:pt idx="13">
                        <c:v>43978</c:v>
                      </c:pt>
                      <c:pt idx="14">
                        <c:v>43977</c:v>
                      </c:pt>
                      <c:pt idx="15">
                        <c:v>43976</c:v>
                      </c:pt>
                      <c:pt idx="16">
                        <c:v>43975</c:v>
                      </c:pt>
                      <c:pt idx="17">
                        <c:v>43974</c:v>
                      </c:pt>
                      <c:pt idx="18">
                        <c:v>43973</c:v>
                      </c:pt>
                      <c:pt idx="19">
                        <c:v>43972</c:v>
                      </c:pt>
                      <c:pt idx="20">
                        <c:v>43971</c:v>
                      </c:pt>
                      <c:pt idx="21">
                        <c:v>43970</c:v>
                      </c:pt>
                      <c:pt idx="22">
                        <c:v>43969</c:v>
                      </c:pt>
                      <c:pt idx="23">
                        <c:v>43968</c:v>
                      </c:pt>
                      <c:pt idx="24">
                        <c:v>43967</c:v>
                      </c:pt>
                      <c:pt idx="25">
                        <c:v>43966</c:v>
                      </c:pt>
                      <c:pt idx="26">
                        <c:v>43965</c:v>
                      </c:pt>
                      <c:pt idx="27">
                        <c:v>43964</c:v>
                      </c:pt>
                      <c:pt idx="28">
                        <c:v>43963</c:v>
                      </c:pt>
                      <c:pt idx="29">
                        <c:v>43962</c:v>
                      </c:pt>
                      <c:pt idx="30">
                        <c:v>43961</c:v>
                      </c:pt>
                      <c:pt idx="31">
                        <c:v>43960</c:v>
                      </c:pt>
                      <c:pt idx="32">
                        <c:v>43959</c:v>
                      </c:pt>
                      <c:pt idx="33">
                        <c:v>43958</c:v>
                      </c:pt>
                      <c:pt idx="34">
                        <c:v>43957</c:v>
                      </c:pt>
                      <c:pt idx="35">
                        <c:v>43956</c:v>
                      </c:pt>
                      <c:pt idx="36">
                        <c:v>43955</c:v>
                      </c:pt>
                      <c:pt idx="37">
                        <c:v>43954</c:v>
                      </c:pt>
                      <c:pt idx="38">
                        <c:v>43953</c:v>
                      </c:pt>
                      <c:pt idx="39">
                        <c:v>43952</c:v>
                      </c:pt>
                      <c:pt idx="40">
                        <c:v>43951</c:v>
                      </c:pt>
                      <c:pt idx="41">
                        <c:v>43950</c:v>
                      </c:pt>
                      <c:pt idx="42">
                        <c:v>43949</c:v>
                      </c:pt>
                      <c:pt idx="43">
                        <c:v>43948</c:v>
                      </c:pt>
                      <c:pt idx="44">
                        <c:v>43947</c:v>
                      </c:pt>
                      <c:pt idx="45">
                        <c:v>43946</c:v>
                      </c:pt>
                      <c:pt idx="46">
                        <c:v>43945</c:v>
                      </c:pt>
                      <c:pt idx="47">
                        <c:v>43944</c:v>
                      </c:pt>
                      <c:pt idx="48">
                        <c:v>43943</c:v>
                      </c:pt>
                      <c:pt idx="49">
                        <c:v>43942</c:v>
                      </c:pt>
                      <c:pt idx="50">
                        <c:v>43941</c:v>
                      </c:pt>
                      <c:pt idx="51">
                        <c:v>43940</c:v>
                      </c:pt>
                      <c:pt idx="52">
                        <c:v>43939</c:v>
                      </c:pt>
                      <c:pt idx="53">
                        <c:v>43938</c:v>
                      </c:pt>
                      <c:pt idx="54">
                        <c:v>43937</c:v>
                      </c:pt>
                      <c:pt idx="55">
                        <c:v>43936</c:v>
                      </c:pt>
                      <c:pt idx="56">
                        <c:v>43935</c:v>
                      </c:pt>
                      <c:pt idx="57">
                        <c:v>43934</c:v>
                      </c:pt>
                      <c:pt idx="58">
                        <c:v>43933</c:v>
                      </c:pt>
                      <c:pt idx="59">
                        <c:v>43932</c:v>
                      </c:pt>
                      <c:pt idx="60">
                        <c:v>43931</c:v>
                      </c:pt>
                      <c:pt idx="61">
                        <c:v>43930</c:v>
                      </c:pt>
                      <c:pt idx="62">
                        <c:v>43929</c:v>
                      </c:pt>
                      <c:pt idx="63">
                        <c:v>43928</c:v>
                      </c:pt>
                      <c:pt idx="64">
                        <c:v>43927</c:v>
                      </c:pt>
                      <c:pt idx="65">
                        <c:v>43926</c:v>
                      </c:pt>
                      <c:pt idx="66">
                        <c:v>43925</c:v>
                      </c:pt>
                      <c:pt idx="67">
                        <c:v>43924</c:v>
                      </c:pt>
                      <c:pt idx="68">
                        <c:v>43923</c:v>
                      </c:pt>
                      <c:pt idx="69">
                        <c:v>43922</c:v>
                      </c:pt>
                      <c:pt idx="70">
                        <c:v>43921</c:v>
                      </c:pt>
                      <c:pt idx="71">
                        <c:v>43920</c:v>
                      </c:pt>
                      <c:pt idx="72">
                        <c:v>43919</c:v>
                      </c:pt>
                      <c:pt idx="73">
                        <c:v>43918</c:v>
                      </c:pt>
                      <c:pt idx="74">
                        <c:v>43917</c:v>
                      </c:pt>
                      <c:pt idx="75">
                        <c:v>43916</c:v>
                      </c:pt>
                      <c:pt idx="76">
                        <c:v>43915</c:v>
                      </c:pt>
                      <c:pt idx="77">
                        <c:v>43914</c:v>
                      </c:pt>
                      <c:pt idx="78">
                        <c:v>43913</c:v>
                      </c:pt>
                      <c:pt idx="79">
                        <c:v>43912</c:v>
                      </c:pt>
                      <c:pt idx="80">
                        <c:v>43911</c:v>
                      </c:pt>
                      <c:pt idx="81">
                        <c:v>43910</c:v>
                      </c:pt>
                      <c:pt idx="82">
                        <c:v>43909</c:v>
                      </c:pt>
                      <c:pt idx="83">
                        <c:v>43908</c:v>
                      </c:pt>
                      <c:pt idx="84">
                        <c:v>43907</c:v>
                      </c:pt>
                      <c:pt idx="85">
                        <c:v>43906</c:v>
                      </c:pt>
                      <c:pt idx="86">
                        <c:v>43905</c:v>
                      </c:pt>
                      <c:pt idx="87">
                        <c:v>43904</c:v>
                      </c:pt>
                      <c:pt idx="88">
                        <c:v>43903</c:v>
                      </c:pt>
                      <c:pt idx="89">
                        <c:v>43902</c:v>
                      </c:pt>
                      <c:pt idx="90">
                        <c:v>43901</c:v>
                      </c:pt>
                      <c:pt idx="91">
                        <c:v>43900</c:v>
                      </c:pt>
                      <c:pt idx="92">
                        <c:v>43899</c:v>
                      </c:pt>
                      <c:pt idx="93">
                        <c:v>43898</c:v>
                      </c:pt>
                      <c:pt idx="94">
                        <c:v>43897</c:v>
                      </c:pt>
                      <c:pt idx="95">
                        <c:v>43896</c:v>
                      </c:pt>
                      <c:pt idx="96">
                        <c:v>43895</c:v>
                      </c:pt>
                      <c:pt idx="97">
                        <c:v>43894</c:v>
                      </c:pt>
                      <c:pt idx="98">
                        <c:v>43893</c:v>
                      </c:pt>
                      <c:pt idx="99">
                        <c:v>43892</c:v>
                      </c:pt>
                      <c:pt idx="100">
                        <c:v>43891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'[CoronaVirus Tracking - Ohio.xlsx]Case Totals - Current Day'!$AC$5:$AC$105</c15:sqref>
                        </c15:formulaRef>
                      </c:ext>
                    </c:extLst>
                    <c:numCache>
                      <c:formatCode>General</c:formatCode>
                      <c:ptCount val="101"/>
                      <c:pt idx="0">
                        <c:v>0</c:v>
                      </c:pt>
                      <c:pt idx="1">
                        <c:v>90</c:v>
                      </c:pt>
                      <c:pt idx="2">
                        <c:v>112</c:v>
                      </c:pt>
                      <c:pt idx="3">
                        <c:v>115</c:v>
                      </c:pt>
                      <c:pt idx="4">
                        <c:v>292</c:v>
                      </c:pt>
                      <c:pt idx="5">
                        <c:v>303</c:v>
                      </c:pt>
                      <c:pt idx="6">
                        <c:v>279</c:v>
                      </c:pt>
                      <c:pt idx="7">
                        <c:v>385</c:v>
                      </c:pt>
                      <c:pt idx="8">
                        <c:v>348</c:v>
                      </c:pt>
                      <c:pt idx="9">
                        <c:v>198</c:v>
                      </c:pt>
                      <c:pt idx="10">
                        <c:v>277</c:v>
                      </c:pt>
                      <c:pt idx="11">
                        <c:v>377</c:v>
                      </c:pt>
                      <c:pt idx="12">
                        <c:v>428</c:v>
                      </c:pt>
                      <c:pt idx="13">
                        <c:v>469</c:v>
                      </c:pt>
                      <c:pt idx="14">
                        <c:v>517</c:v>
                      </c:pt>
                      <c:pt idx="15">
                        <c:v>318</c:v>
                      </c:pt>
                      <c:pt idx="16">
                        <c:v>284</c:v>
                      </c:pt>
                      <c:pt idx="17">
                        <c:v>312</c:v>
                      </c:pt>
                      <c:pt idx="18">
                        <c:v>555</c:v>
                      </c:pt>
                      <c:pt idx="19">
                        <c:v>476</c:v>
                      </c:pt>
                      <c:pt idx="20">
                        <c:v>582</c:v>
                      </c:pt>
                      <c:pt idx="21">
                        <c:v>588</c:v>
                      </c:pt>
                      <c:pt idx="22">
                        <c:v>707</c:v>
                      </c:pt>
                      <c:pt idx="23">
                        <c:v>381</c:v>
                      </c:pt>
                      <c:pt idx="24">
                        <c:v>401</c:v>
                      </c:pt>
                      <c:pt idx="25">
                        <c:v>574</c:v>
                      </c:pt>
                      <c:pt idx="26">
                        <c:v>625</c:v>
                      </c:pt>
                      <c:pt idx="27">
                        <c:v>570</c:v>
                      </c:pt>
                      <c:pt idx="28">
                        <c:v>526</c:v>
                      </c:pt>
                      <c:pt idx="29">
                        <c:v>631</c:v>
                      </c:pt>
                      <c:pt idx="30">
                        <c:v>347</c:v>
                      </c:pt>
                      <c:pt idx="31">
                        <c:v>336</c:v>
                      </c:pt>
                      <c:pt idx="32">
                        <c:v>654</c:v>
                      </c:pt>
                      <c:pt idx="33">
                        <c:v>555</c:v>
                      </c:pt>
                      <c:pt idx="34">
                        <c:v>607</c:v>
                      </c:pt>
                      <c:pt idx="35">
                        <c:v>733</c:v>
                      </c:pt>
                      <c:pt idx="36">
                        <c:v>583</c:v>
                      </c:pt>
                      <c:pt idx="37">
                        <c:v>347</c:v>
                      </c:pt>
                      <c:pt idx="38">
                        <c:v>524</c:v>
                      </c:pt>
                      <c:pt idx="39">
                        <c:v>592</c:v>
                      </c:pt>
                      <c:pt idx="40">
                        <c:v>571</c:v>
                      </c:pt>
                      <c:pt idx="41">
                        <c:v>811</c:v>
                      </c:pt>
                      <c:pt idx="42">
                        <c:v>729</c:v>
                      </c:pt>
                      <c:pt idx="43">
                        <c:v>669</c:v>
                      </c:pt>
                      <c:pt idx="44">
                        <c:v>400</c:v>
                      </c:pt>
                      <c:pt idx="45">
                        <c:v>437</c:v>
                      </c:pt>
                      <c:pt idx="46">
                        <c:v>532</c:v>
                      </c:pt>
                      <c:pt idx="47">
                        <c:v>501</c:v>
                      </c:pt>
                      <c:pt idx="48">
                        <c:v>545</c:v>
                      </c:pt>
                      <c:pt idx="49">
                        <c:v>526</c:v>
                      </c:pt>
                      <c:pt idx="50">
                        <c:v>524</c:v>
                      </c:pt>
                      <c:pt idx="51">
                        <c:v>332</c:v>
                      </c:pt>
                      <c:pt idx="52">
                        <c:v>329</c:v>
                      </c:pt>
                      <c:pt idx="53">
                        <c:v>413</c:v>
                      </c:pt>
                      <c:pt idx="54">
                        <c:v>465</c:v>
                      </c:pt>
                      <c:pt idx="55">
                        <c:v>432</c:v>
                      </c:pt>
                      <c:pt idx="56">
                        <c:v>355</c:v>
                      </c:pt>
                      <c:pt idx="57">
                        <c:v>432</c:v>
                      </c:pt>
                      <c:pt idx="58">
                        <c:v>325</c:v>
                      </c:pt>
                      <c:pt idx="59">
                        <c:v>311</c:v>
                      </c:pt>
                      <c:pt idx="60">
                        <c:v>372</c:v>
                      </c:pt>
                      <c:pt idx="61">
                        <c:v>349</c:v>
                      </c:pt>
                      <c:pt idx="62">
                        <c:v>322</c:v>
                      </c:pt>
                      <c:pt idx="63">
                        <c:v>347</c:v>
                      </c:pt>
                      <c:pt idx="64">
                        <c:v>386</c:v>
                      </c:pt>
                      <c:pt idx="65">
                        <c:v>260</c:v>
                      </c:pt>
                      <c:pt idx="66">
                        <c:v>272</c:v>
                      </c:pt>
                      <c:pt idx="67">
                        <c:v>382</c:v>
                      </c:pt>
                      <c:pt idx="68">
                        <c:v>315</c:v>
                      </c:pt>
                      <c:pt idx="69">
                        <c:v>372</c:v>
                      </c:pt>
                      <c:pt idx="70">
                        <c:v>296</c:v>
                      </c:pt>
                      <c:pt idx="71">
                        <c:v>360</c:v>
                      </c:pt>
                      <c:pt idx="72">
                        <c:v>264</c:v>
                      </c:pt>
                      <c:pt idx="73">
                        <c:v>323</c:v>
                      </c:pt>
                      <c:pt idx="74">
                        <c:v>343</c:v>
                      </c:pt>
                      <c:pt idx="75">
                        <c:v>289</c:v>
                      </c:pt>
                      <c:pt idx="76">
                        <c:v>296</c:v>
                      </c:pt>
                      <c:pt idx="77">
                        <c:v>270</c:v>
                      </c:pt>
                      <c:pt idx="78">
                        <c:v>332</c:v>
                      </c:pt>
                      <c:pt idx="79">
                        <c:v>209</c:v>
                      </c:pt>
                      <c:pt idx="80">
                        <c:v>228</c:v>
                      </c:pt>
                      <c:pt idx="81">
                        <c:v>291</c:v>
                      </c:pt>
                      <c:pt idx="82">
                        <c:v>200</c:v>
                      </c:pt>
                      <c:pt idx="83">
                        <c:v>230</c:v>
                      </c:pt>
                      <c:pt idx="84">
                        <c:v>275</c:v>
                      </c:pt>
                      <c:pt idx="85">
                        <c:v>247</c:v>
                      </c:pt>
                      <c:pt idx="86">
                        <c:v>175</c:v>
                      </c:pt>
                      <c:pt idx="87">
                        <c:v>132</c:v>
                      </c:pt>
                      <c:pt idx="88">
                        <c:v>146</c:v>
                      </c:pt>
                      <c:pt idx="89">
                        <c:v>87</c:v>
                      </c:pt>
                      <c:pt idx="90">
                        <c:v>75</c:v>
                      </c:pt>
                      <c:pt idx="91">
                        <c:v>75</c:v>
                      </c:pt>
                      <c:pt idx="92">
                        <c:v>58</c:v>
                      </c:pt>
                      <c:pt idx="93">
                        <c:v>37</c:v>
                      </c:pt>
                      <c:pt idx="94">
                        <c:v>32</c:v>
                      </c:pt>
                      <c:pt idx="95">
                        <c:v>34</c:v>
                      </c:pt>
                      <c:pt idx="96">
                        <c:v>11</c:v>
                      </c:pt>
                      <c:pt idx="97">
                        <c:v>15</c:v>
                      </c:pt>
                      <c:pt idx="98">
                        <c:v>15</c:v>
                      </c:pt>
                      <c:pt idx="99">
                        <c:v>13</c:v>
                      </c:pt>
                      <c:pt idx="100">
                        <c:v>32</c:v>
                      </c:pt>
                    </c:numCache>
                  </c:numRef>
                </c:val>
                <c:smooth val="1"/>
                <c:extLst>
                  <c:ext xmlns:c16="http://schemas.microsoft.com/office/drawing/2014/chart" uri="{C3380CC4-5D6E-409C-BE32-E72D297353CC}">
                    <c16:uniqueId val="{00000003-C94F-40C4-BBA8-BF965103AAEB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Day'!$L$2</c15:sqref>
                        </c15:formulaRef>
                      </c:ext>
                    </c:extLst>
                    <c:strCache>
                      <c:ptCount val="1"/>
                      <c:pt idx="0">
                        <c:v>Daily New Hospitalizations - Admission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3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trendline>
                  <c:spPr>
                    <a:ln w="19050" cap="rnd">
                      <a:solidFill>
                        <a:schemeClr val="accent3"/>
                      </a:solidFill>
                    </a:ln>
                    <a:effectLst/>
                  </c:spPr>
                  <c:trendlineType val="movingAvg"/>
                  <c:period val="7"/>
                  <c:dispRSqr val="0"/>
                  <c:dispEq val="0"/>
                </c:trendline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Day'!$Y$5:$Y$105</c15:sqref>
                        </c15:formulaRef>
                      </c:ext>
                    </c:extLst>
                    <c:numCache>
                      <c:formatCode>d\-mmm</c:formatCode>
                      <c:ptCount val="101"/>
                      <c:pt idx="0">
                        <c:v>43991</c:v>
                      </c:pt>
                      <c:pt idx="1">
                        <c:v>43990</c:v>
                      </c:pt>
                      <c:pt idx="2">
                        <c:v>43989</c:v>
                      </c:pt>
                      <c:pt idx="3">
                        <c:v>43988</c:v>
                      </c:pt>
                      <c:pt idx="4">
                        <c:v>43987</c:v>
                      </c:pt>
                      <c:pt idx="5">
                        <c:v>43986</c:v>
                      </c:pt>
                      <c:pt idx="6">
                        <c:v>43985</c:v>
                      </c:pt>
                      <c:pt idx="7">
                        <c:v>43984</c:v>
                      </c:pt>
                      <c:pt idx="8">
                        <c:v>43983</c:v>
                      </c:pt>
                      <c:pt idx="9">
                        <c:v>43982</c:v>
                      </c:pt>
                      <c:pt idx="10">
                        <c:v>43981</c:v>
                      </c:pt>
                      <c:pt idx="11">
                        <c:v>43980</c:v>
                      </c:pt>
                      <c:pt idx="12">
                        <c:v>43979</c:v>
                      </c:pt>
                      <c:pt idx="13">
                        <c:v>43978</c:v>
                      </c:pt>
                      <c:pt idx="14">
                        <c:v>43977</c:v>
                      </c:pt>
                      <c:pt idx="15">
                        <c:v>43976</c:v>
                      </c:pt>
                      <c:pt idx="16">
                        <c:v>43975</c:v>
                      </c:pt>
                      <c:pt idx="17">
                        <c:v>43974</c:v>
                      </c:pt>
                      <c:pt idx="18">
                        <c:v>43973</c:v>
                      </c:pt>
                      <c:pt idx="19">
                        <c:v>43972</c:v>
                      </c:pt>
                      <c:pt idx="20">
                        <c:v>43971</c:v>
                      </c:pt>
                      <c:pt idx="21">
                        <c:v>43970</c:v>
                      </c:pt>
                      <c:pt idx="22">
                        <c:v>43969</c:v>
                      </c:pt>
                      <c:pt idx="23">
                        <c:v>43968</c:v>
                      </c:pt>
                      <c:pt idx="24">
                        <c:v>43967</c:v>
                      </c:pt>
                      <c:pt idx="25">
                        <c:v>43966</c:v>
                      </c:pt>
                      <c:pt idx="26">
                        <c:v>43965</c:v>
                      </c:pt>
                      <c:pt idx="27">
                        <c:v>43964</c:v>
                      </c:pt>
                      <c:pt idx="28">
                        <c:v>43963</c:v>
                      </c:pt>
                      <c:pt idx="29">
                        <c:v>43962</c:v>
                      </c:pt>
                      <c:pt idx="30">
                        <c:v>43961</c:v>
                      </c:pt>
                      <c:pt idx="31">
                        <c:v>43960</c:v>
                      </c:pt>
                      <c:pt idx="32">
                        <c:v>43959</c:v>
                      </c:pt>
                      <c:pt idx="33">
                        <c:v>43958</c:v>
                      </c:pt>
                      <c:pt idx="34">
                        <c:v>43957</c:v>
                      </c:pt>
                      <c:pt idx="35">
                        <c:v>43956</c:v>
                      </c:pt>
                      <c:pt idx="36">
                        <c:v>43955</c:v>
                      </c:pt>
                      <c:pt idx="37">
                        <c:v>43954</c:v>
                      </c:pt>
                      <c:pt idx="38">
                        <c:v>43953</c:v>
                      </c:pt>
                      <c:pt idx="39">
                        <c:v>43952</c:v>
                      </c:pt>
                      <c:pt idx="40">
                        <c:v>43951</c:v>
                      </c:pt>
                      <c:pt idx="41">
                        <c:v>43950</c:v>
                      </c:pt>
                      <c:pt idx="42">
                        <c:v>43949</c:v>
                      </c:pt>
                      <c:pt idx="43">
                        <c:v>43948</c:v>
                      </c:pt>
                      <c:pt idx="44">
                        <c:v>43947</c:v>
                      </c:pt>
                      <c:pt idx="45">
                        <c:v>43946</c:v>
                      </c:pt>
                      <c:pt idx="46">
                        <c:v>43945</c:v>
                      </c:pt>
                      <c:pt idx="47">
                        <c:v>43944</c:v>
                      </c:pt>
                      <c:pt idx="48">
                        <c:v>43943</c:v>
                      </c:pt>
                      <c:pt idx="49">
                        <c:v>43942</c:v>
                      </c:pt>
                      <c:pt idx="50">
                        <c:v>43941</c:v>
                      </c:pt>
                      <c:pt idx="51">
                        <c:v>43940</c:v>
                      </c:pt>
                      <c:pt idx="52">
                        <c:v>43939</c:v>
                      </c:pt>
                      <c:pt idx="53">
                        <c:v>43938</c:v>
                      </c:pt>
                      <c:pt idx="54">
                        <c:v>43937</c:v>
                      </c:pt>
                      <c:pt idx="55">
                        <c:v>43936</c:v>
                      </c:pt>
                      <c:pt idx="56">
                        <c:v>43935</c:v>
                      </c:pt>
                      <c:pt idx="57">
                        <c:v>43934</c:v>
                      </c:pt>
                      <c:pt idx="58">
                        <c:v>43933</c:v>
                      </c:pt>
                      <c:pt idx="59">
                        <c:v>43932</c:v>
                      </c:pt>
                      <c:pt idx="60">
                        <c:v>43931</c:v>
                      </c:pt>
                      <c:pt idx="61">
                        <c:v>43930</c:v>
                      </c:pt>
                      <c:pt idx="62">
                        <c:v>43929</c:v>
                      </c:pt>
                      <c:pt idx="63">
                        <c:v>43928</c:v>
                      </c:pt>
                      <c:pt idx="64">
                        <c:v>43927</c:v>
                      </c:pt>
                      <c:pt idx="65">
                        <c:v>43926</c:v>
                      </c:pt>
                      <c:pt idx="66">
                        <c:v>43925</c:v>
                      </c:pt>
                      <c:pt idx="67">
                        <c:v>43924</c:v>
                      </c:pt>
                      <c:pt idx="68">
                        <c:v>43923</c:v>
                      </c:pt>
                      <c:pt idx="69">
                        <c:v>43922</c:v>
                      </c:pt>
                      <c:pt idx="70">
                        <c:v>43921</c:v>
                      </c:pt>
                      <c:pt idx="71">
                        <c:v>43920</c:v>
                      </c:pt>
                      <c:pt idx="72">
                        <c:v>43919</c:v>
                      </c:pt>
                      <c:pt idx="73">
                        <c:v>43918</c:v>
                      </c:pt>
                      <c:pt idx="74">
                        <c:v>43917</c:v>
                      </c:pt>
                      <c:pt idx="75">
                        <c:v>43916</c:v>
                      </c:pt>
                      <c:pt idx="76">
                        <c:v>43915</c:v>
                      </c:pt>
                      <c:pt idx="77">
                        <c:v>43914</c:v>
                      </c:pt>
                      <c:pt idx="78">
                        <c:v>43913</c:v>
                      </c:pt>
                      <c:pt idx="79">
                        <c:v>43912</c:v>
                      </c:pt>
                      <c:pt idx="80">
                        <c:v>43911</c:v>
                      </c:pt>
                      <c:pt idx="81">
                        <c:v>43910</c:v>
                      </c:pt>
                      <c:pt idx="82">
                        <c:v>43909</c:v>
                      </c:pt>
                      <c:pt idx="83">
                        <c:v>43908</c:v>
                      </c:pt>
                      <c:pt idx="84">
                        <c:v>43907</c:v>
                      </c:pt>
                      <c:pt idx="85">
                        <c:v>43906</c:v>
                      </c:pt>
                      <c:pt idx="86">
                        <c:v>43905</c:v>
                      </c:pt>
                      <c:pt idx="87">
                        <c:v>43904</c:v>
                      </c:pt>
                      <c:pt idx="88">
                        <c:v>43903</c:v>
                      </c:pt>
                      <c:pt idx="89">
                        <c:v>43902</c:v>
                      </c:pt>
                      <c:pt idx="90">
                        <c:v>43901</c:v>
                      </c:pt>
                      <c:pt idx="91">
                        <c:v>43900</c:v>
                      </c:pt>
                      <c:pt idx="92">
                        <c:v>43899</c:v>
                      </c:pt>
                      <c:pt idx="93">
                        <c:v>43898</c:v>
                      </c:pt>
                      <c:pt idx="94">
                        <c:v>43897</c:v>
                      </c:pt>
                      <c:pt idx="95">
                        <c:v>43896</c:v>
                      </c:pt>
                      <c:pt idx="96">
                        <c:v>43895</c:v>
                      </c:pt>
                      <c:pt idx="97">
                        <c:v>43894</c:v>
                      </c:pt>
                      <c:pt idx="98">
                        <c:v>43893</c:v>
                      </c:pt>
                      <c:pt idx="99">
                        <c:v>43892</c:v>
                      </c:pt>
                      <c:pt idx="100">
                        <c:v>43891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Day'!$L$5:$L$105</c15:sqref>
                        </c15:formulaRef>
                      </c:ext>
                    </c:extLst>
                    <c:numCache>
                      <c:formatCode>General</c:formatCode>
                      <c:ptCount val="101"/>
                      <c:pt idx="0">
                        <c:v>0</c:v>
                      </c:pt>
                      <c:pt idx="1">
                        <c:v>10</c:v>
                      </c:pt>
                      <c:pt idx="2">
                        <c:v>22</c:v>
                      </c:pt>
                      <c:pt idx="3">
                        <c:v>22</c:v>
                      </c:pt>
                      <c:pt idx="4">
                        <c:v>42</c:v>
                      </c:pt>
                      <c:pt idx="5">
                        <c:v>39</c:v>
                      </c:pt>
                      <c:pt idx="6">
                        <c:v>43</c:v>
                      </c:pt>
                      <c:pt idx="7">
                        <c:v>48</c:v>
                      </c:pt>
                      <c:pt idx="8">
                        <c:v>41</c:v>
                      </c:pt>
                      <c:pt idx="9">
                        <c:v>33</c:v>
                      </c:pt>
                      <c:pt idx="10">
                        <c:v>40</c:v>
                      </c:pt>
                      <c:pt idx="11">
                        <c:v>48</c:v>
                      </c:pt>
                      <c:pt idx="12">
                        <c:v>60</c:v>
                      </c:pt>
                      <c:pt idx="13">
                        <c:v>70</c:v>
                      </c:pt>
                      <c:pt idx="14">
                        <c:v>59</c:v>
                      </c:pt>
                      <c:pt idx="15">
                        <c:v>66</c:v>
                      </c:pt>
                      <c:pt idx="16">
                        <c:v>52</c:v>
                      </c:pt>
                      <c:pt idx="17">
                        <c:v>60</c:v>
                      </c:pt>
                      <c:pt idx="18">
                        <c:v>84</c:v>
                      </c:pt>
                      <c:pt idx="19">
                        <c:v>74</c:v>
                      </c:pt>
                      <c:pt idx="20">
                        <c:v>68</c:v>
                      </c:pt>
                      <c:pt idx="21">
                        <c:v>59</c:v>
                      </c:pt>
                      <c:pt idx="22">
                        <c:v>71</c:v>
                      </c:pt>
                      <c:pt idx="23">
                        <c:v>68</c:v>
                      </c:pt>
                      <c:pt idx="24">
                        <c:v>71</c:v>
                      </c:pt>
                      <c:pt idx="25">
                        <c:v>76</c:v>
                      </c:pt>
                      <c:pt idx="26">
                        <c:v>80</c:v>
                      </c:pt>
                      <c:pt idx="27">
                        <c:v>67</c:v>
                      </c:pt>
                      <c:pt idx="28">
                        <c:v>71</c:v>
                      </c:pt>
                      <c:pt idx="29">
                        <c:v>88</c:v>
                      </c:pt>
                      <c:pt idx="30">
                        <c:v>58</c:v>
                      </c:pt>
                      <c:pt idx="31">
                        <c:v>60</c:v>
                      </c:pt>
                      <c:pt idx="32">
                        <c:v>68</c:v>
                      </c:pt>
                      <c:pt idx="33">
                        <c:v>73</c:v>
                      </c:pt>
                      <c:pt idx="34">
                        <c:v>92</c:v>
                      </c:pt>
                      <c:pt idx="35">
                        <c:v>86</c:v>
                      </c:pt>
                      <c:pt idx="36">
                        <c:v>86</c:v>
                      </c:pt>
                      <c:pt idx="37">
                        <c:v>63</c:v>
                      </c:pt>
                      <c:pt idx="38">
                        <c:v>79</c:v>
                      </c:pt>
                      <c:pt idx="39">
                        <c:v>67</c:v>
                      </c:pt>
                      <c:pt idx="40">
                        <c:v>72</c:v>
                      </c:pt>
                      <c:pt idx="41">
                        <c:v>96</c:v>
                      </c:pt>
                      <c:pt idx="42">
                        <c:v>92</c:v>
                      </c:pt>
                      <c:pt idx="43">
                        <c:v>82</c:v>
                      </c:pt>
                      <c:pt idx="44">
                        <c:v>71</c:v>
                      </c:pt>
                      <c:pt idx="45">
                        <c:v>59</c:v>
                      </c:pt>
                      <c:pt idx="46">
                        <c:v>82</c:v>
                      </c:pt>
                      <c:pt idx="47">
                        <c:v>76</c:v>
                      </c:pt>
                      <c:pt idx="48">
                        <c:v>55</c:v>
                      </c:pt>
                      <c:pt idx="49">
                        <c:v>79</c:v>
                      </c:pt>
                      <c:pt idx="50">
                        <c:v>81</c:v>
                      </c:pt>
                      <c:pt idx="51">
                        <c:v>78</c:v>
                      </c:pt>
                      <c:pt idx="52">
                        <c:v>77</c:v>
                      </c:pt>
                      <c:pt idx="53">
                        <c:v>77</c:v>
                      </c:pt>
                      <c:pt idx="54">
                        <c:v>72</c:v>
                      </c:pt>
                      <c:pt idx="55">
                        <c:v>87</c:v>
                      </c:pt>
                      <c:pt idx="56">
                        <c:v>66</c:v>
                      </c:pt>
                      <c:pt idx="57">
                        <c:v>82</c:v>
                      </c:pt>
                      <c:pt idx="58">
                        <c:v>74</c:v>
                      </c:pt>
                      <c:pt idx="59">
                        <c:v>75</c:v>
                      </c:pt>
                      <c:pt idx="60">
                        <c:v>80</c:v>
                      </c:pt>
                      <c:pt idx="61">
                        <c:v>89</c:v>
                      </c:pt>
                      <c:pt idx="62">
                        <c:v>90</c:v>
                      </c:pt>
                      <c:pt idx="63">
                        <c:v>99</c:v>
                      </c:pt>
                      <c:pt idx="64">
                        <c:v>98</c:v>
                      </c:pt>
                      <c:pt idx="65">
                        <c:v>97</c:v>
                      </c:pt>
                      <c:pt idx="66">
                        <c:v>97</c:v>
                      </c:pt>
                      <c:pt idx="67">
                        <c:v>107</c:v>
                      </c:pt>
                      <c:pt idx="68">
                        <c:v>108</c:v>
                      </c:pt>
                      <c:pt idx="69">
                        <c:v>99</c:v>
                      </c:pt>
                      <c:pt idx="70">
                        <c:v>102</c:v>
                      </c:pt>
                      <c:pt idx="71">
                        <c:v>115</c:v>
                      </c:pt>
                      <c:pt idx="72">
                        <c:v>99</c:v>
                      </c:pt>
                      <c:pt idx="73">
                        <c:v>96</c:v>
                      </c:pt>
                      <c:pt idx="74">
                        <c:v>110</c:v>
                      </c:pt>
                      <c:pt idx="75">
                        <c:v>110</c:v>
                      </c:pt>
                      <c:pt idx="76">
                        <c:v>86</c:v>
                      </c:pt>
                      <c:pt idx="77">
                        <c:v>74</c:v>
                      </c:pt>
                      <c:pt idx="78">
                        <c:v>69</c:v>
                      </c:pt>
                      <c:pt idx="79">
                        <c:v>37</c:v>
                      </c:pt>
                      <c:pt idx="80">
                        <c:v>50</c:v>
                      </c:pt>
                      <c:pt idx="81">
                        <c:v>39</c:v>
                      </c:pt>
                      <c:pt idx="82">
                        <c:v>30</c:v>
                      </c:pt>
                      <c:pt idx="83">
                        <c:v>23</c:v>
                      </c:pt>
                      <c:pt idx="84">
                        <c:v>16</c:v>
                      </c:pt>
                      <c:pt idx="85">
                        <c:v>28</c:v>
                      </c:pt>
                      <c:pt idx="86">
                        <c:v>6</c:v>
                      </c:pt>
                      <c:pt idx="87">
                        <c:v>8</c:v>
                      </c:pt>
                      <c:pt idx="88">
                        <c:v>8</c:v>
                      </c:pt>
                      <c:pt idx="89">
                        <c:v>6</c:v>
                      </c:pt>
                      <c:pt idx="90">
                        <c:v>5</c:v>
                      </c:pt>
                      <c:pt idx="91">
                        <c:v>7</c:v>
                      </c:pt>
                      <c:pt idx="92">
                        <c:v>1</c:v>
                      </c:pt>
                      <c:pt idx="93">
                        <c:v>3</c:v>
                      </c:pt>
                      <c:pt idx="95">
                        <c:v>1</c:v>
                      </c:pt>
                      <c:pt idx="96">
                        <c:v>3</c:v>
                      </c:pt>
                      <c:pt idx="98">
                        <c:v>1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C94F-40C4-BBA8-BF965103AAEB}"/>
                  </c:ext>
                </c:extLst>
              </c15:ser>
            </c15:filteredLineSeries>
          </c:ext>
        </c:extLst>
      </c:lineChart>
      <c:dateAx>
        <c:axId val="1319571528"/>
        <c:scaling>
          <c:orientation val="minMax"/>
        </c:scaling>
        <c:delete val="0"/>
        <c:axPos val="b"/>
        <c:numFmt formatCode="d\-mmm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571200"/>
        <c:crosses val="autoZero"/>
        <c:auto val="1"/>
        <c:lblOffset val="100"/>
        <c:baseTimeUnit val="days"/>
      </c:dateAx>
      <c:valAx>
        <c:axId val="1319571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571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[CoronaVirus Tracking - Ohio.xlsx]Pivot Table - 0414!PivotTable1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Ohio COVID-19</a:t>
            </a:r>
            <a:r>
              <a:rPr lang="en-US" baseline="0"/>
              <a:t> Deaths</a:t>
            </a:r>
            <a:br>
              <a:rPr lang="en-US" baseline="0"/>
            </a:br>
            <a:r>
              <a:rPr lang="en-US" baseline="0"/>
              <a:t>Updated: 4/14/2020</a:t>
            </a:r>
            <a:br>
              <a:rPr lang="en-US" baseline="0"/>
            </a:br>
            <a:r>
              <a:rPr lang="en-US" baseline="0"/>
              <a:t>All data sourced from the ODH dashboard</a:t>
            </a:r>
          </a:p>
          <a:p>
            <a:pPr>
              <a:defRPr/>
            </a:pPr>
            <a:r>
              <a:rPr lang="en-US" baseline="0"/>
              <a:t>https://coronavirus.ohio.gov/wps/portal/gov/covid-19/dashboards</a:t>
            </a:r>
            <a:endParaRPr lang="en-US"/>
          </a:p>
        </c:rich>
      </c:tx>
      <c:layout>
        <c:manualLayout>
          <c:xMode val="edge"/>
          <c:yMode val="edge"/>
          <c:x val="0.1582119782385128"/>
          <c:y val="2.14605210381164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 w="34925" cap="rnd">
            <a:solidFill>
              <a:schemeClr val="accent1"/>
            </a:solidFill>
            <a:round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c:spPr>
        <c:marker>
          <c:symbol val="circle"/>
          <c:size val="6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 w="9525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9800000"/>
              </a:lightRig>
            </a:scene3d>
            <a:sp3d prstMaterial="flat">
              <a:bevelT w="25400" h="31750"/>
            </a:sp3d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 w="34925" cap="rnd">
            <a:solidFill>
              <a:schemeClr val="accent1"/>
            </a:solidFill>
            <a:round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c:spPr>
        <c:marker>
          <c:symbol val="circle"/>
          <c:size val="6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 w="9525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9800000"/>
              </a:lightRig>
            </a:scene3d>
            <a:sp3d prstMaterial="flat">
              <a:bevelT w="25400" h="31750"/>
            </a:sp3d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gradFill rotWithShape="1">
            <a:gsLst>
              <a:gs pos="0">
                <a:schemeClr val="accent1">
                  <a:shade val="85000"/>
                  <a:satMod val="130000"/>
                </a:schemeClr>
              </a:gs>
              <a:gs pos="34000">
                <a:schemeClr val="accent1">
                  <a:shade val="87000"/>
                  <a:satMod val="125000"/>
                </a:schemeClr>
              </a:gs>
              <a:gs pos="70000">
                <a:schemeClr val="accent1">
                  <a:tint val="100000"/>
                  <a:shade val="90000"/>
                  <a:satMod val="130000"/>
                </a:schemeClr>
              </a:gs>
              <a:gs pos="100000">
                <a:schemeClr val="accent1">
                  <a:tint val="100000"/>
                  <a:shade val="100000"/>
                  <a:satMod val="110000"/>
                </a:schemeClr>
              </a:gs>
            </a:gsLst>
            <a:path path="circle">
              <a:fillToRect l="100000" t="100000" r="100000" b="100000"/>
            </a:path>
          </a:gradFill>
          <a:ln w="34925" cap="rnd">
            <a:solidFill>
              <a:schemeClr val="accent1"/>
            </a:solidFill>
            <a:round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c:spPr>
        <c:marker>
          <c:symbol val="circle"/>
          <c:size val="6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 w="9525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9800000"/>
              </a:lightRig>
            </a:scene3d>
            <a:sp3d prstMaterial="flat">
              <a:bevelT w="25400" h="31750"/>
            </a:sp3d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'Pivot Table - 0414'!$B$4</c:f>
              <c:strCache>
                <c:ptCount val="1"/>
                <c:pt idx="0">
                  <c:v>Total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9525">
                <a:solidFill>
                  <a:schemeClr val="accent1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9800000"/>
                </a:lightRig>
              </a:scene3d>
              <a:sp3d prstMaterial="flat">
                <a:bevelT w="25400" h="31750"/>
              </a:sp3d>
            </c:spPr>
          </c:marker>
          <c:trendline>
            <c:spPr>
              <a:ln w="19050" cap="rnd">
                <a:solidFill>
                  <a:schemeClr val="accent1"/>
                </a:solidFill>
              </a:ln>
              <a:effectLst/>
            </c:spPr>
            <c:trendlineType val="movingAvg"/>
            <c:period val="5"/>
            <c:dispRSqr val="0"/>
            <c:dispEq val="0"/>
          </c:trendline>
          <c:cat>
            <c:strRef>
              <c:f>'Pivot Table - 0414'!$A$5:$A$34</c:f>
              <c:strCache>
                <c:ptCount val="29"/>
                <c:pt idx="0">
                  <c:v>(blank)</c:v>
                </c:pt>
                <c:pt idx="1">
                  <c:v>14-Mar</c:v>
                </c:pt>
                <c:pt idx="2">
                  <c:v>17-Mar</c:v>
                </c:pt>
                <c:pt idx="3">
                  <c:v>18-Mar</c:v>
                </c:pt>
                <c:pt idx="4">
                  <c:v>20-Mar</c:v>
                </c:pt>
                <c:pt idx="5">
                  <c:v>22-Mar</c:v>
                </c:pt>
                <c:pt idx="6">
                  <c:v>23-Mar</c:v>
                </c:pt>
                <c:pt idx="7">
                  <c:v>24-Mar</c:v>
                </c:pt>
                <c:pt idx="8">
                  <c:v>25-Mar</c:v>
                </c:pt>
                <c:pt idx="9">
                  <c:v>26-Mar</c:v>
                </c:pt>
                <c:pt idx="10">
                  <c:v>27-Mar</c:v>
                </c:pt>
                <c:pt idx="11">
                  <c:v>28-Mar</c:v>
                </c:pt>
                <c:pt idx="12">
                  <c:v>29-Mar</c:v>
                </c:pt>
                <c:pt idx="13">
                  <c:v>30-Mar</c:v>
                </c:pt>
                <c:pt idx="14">
                  <c:v>31-Mar</c:v>
                </c:pt>
                <c:pt idx="15">
                  <c:v>1-Apr</c:v>
                </c:pt>
                <c:pt idx="16">
                  <c:v>2-Apr</c:v>
                </c:pt>
                <c:pt idx="17">
                  <c:v>3-Apr</c:v>
                </c:pt>
                <c:pt idx="18">
                  <c:v>4-Apr</c:v>
                </c:pt>
                <c:pt idx="19">
                  <c:v>5-Apr</c:v>
                </c:pt>
                <c:pt idx="20">
                  <c:v>6-Apr</c:v>
                </c:pt>
                <c:pt idx="21">
                  <c:v>7-Apr</c:v>
                </c:pt>
                <c:pt idx="22">
                  <c:v>8-Apr</c:v>
                </c:pt>
                <c:pt idx="23">
                  <c:v>9-Apr</c:v>
                </c:pt>
                <c:pt idx="24">
                  <c:v>10-Apr</c:v>
                </c:pt>
                <c:pt idx="25">
                  <c:v>11-Apr</c:v>
                </c:pt>
                <c:pt idx="26">
                  <c:v>12-Apr</c:v>
                </c:pt>
                <c:pt idx="27">
                  <c:v>13-Apr</c:v>
                </c:pt>
                <c:pt idx="28">
                  <c:v>14-Apr</c:v>
                </c:pt>
              </c:strCache>
            </c:strRef>
          </c:cat>
          <c:val>
            <c:numRef>
              <c:f>'Pivot Table - 0414'!$B$5:$B$34</c:f>
              <c:numCache>
                <c:formatCode>General</c:formatCode>
                <c:ptCount val="29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6</c:v>
                </c:pt>
                <c:pt idx="9">
                  <c:v>7</c:v>
                </c:pt>
                <c:pt idx="10">
                  <c:v>7</c:v>
                </c:pt>
                <c:pt idx="11">
                  <c:v>11</c:v>
                </c:pt>
                <c:pt idx="12">
                  <c:v>19</c:v>
                </c:pt>
                <c:pt idx="13">
                  <c:v>11</c:v>
                </c:pt>
                <c:pt idx="14">
                  <c:v>8</c:v>
                </c:pt>
                <c:pt idx="15">
                  <c:v>18</c:v>
                </c:pt>
                <c:pt idx="16">
                  <c:v>16</c:v>
                </c:pt>
                <c:pt idx="17">
                  <c:v>21</c:v>
                </c:pt>
                <c:pt idx="18">
                  <c:v>17</c:v>
                </c:pt>
                <c:pt idx="19">
                  <c:v>26</c:v>
                </c:pt>
                <c:pt idx="20">
                  <c:v>23</c:v>
                </c:pt>
                <c:pt idx="21">
                  <c:v>17</c:v>
                </c:pt>
                <c:pt idx="22">
                  <c:v>23</c:v>
                </c:pt>
                <c:pt idx="23">
                  <c:v>16</c:v>
                </c:pt>
                <c:pt idx="24">
                  <c:v>15</c:v>
                </c:pt>
                <c:pt idx="25">
                  <c:v>10</c:v>
                </c:pt>
                <c:pt idx="26">
                  <c:v>18</c:v>
                </c:pt>
                <c:pt idx="27">
                  <c:v>10</c:v>
                </c:pt>
                <c:pt idx="28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D5A-4AC5-89EF-D558453749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6973592"/>
        <c:axId val="506971952"/>
      </c:lineChart>
      <c:catAx>
        <c:axId val="506973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971952"/>
        <c:crosses val="autoZero"/>
        <c:auto val="1"/>
        <c:lblAlgn val="ctr"/>
        <c:lblOffset val="100"/>
        <c:noMultiLvlLbl val="0"/>
      </c:catAx>
      <c:valAx>
        <c:axId val="506971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6973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/>
              <a:t>Ohio COVID-19 Deaths by Death date</a:t>
            </a:r>
          </a:p>
          <a:p>
            <a:pPr>
              <a:defRPr/>
            </a:pP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'[CoronaVirus Tracking - Ohio.xlsx]Death Comp'!$B$1</c:f>
              <c:strCache>
                <c:ptCount val="1"/>
                <c:pt idx="0">
                  <c:v>14-Apr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'[CoronaVirus Tracking - Ohio.xlsx]Death Comp'!$A$2:$A$31</c:f>
              <c:numCache>
                <c:formatCode>d\-mmm</c:formatCode>
                <c:ptCount val="30"/>
                <c:pt idx="0">
                  <c:v>43935</c:v>
                </c:pt>
                <c:pt idx="1">
                  <c:v>43934</c:v>
                </c:pt>
                <c:pt idx="2">
                  <c:v>43933</c:v>
                </c:pt>
                <c:pt idx="3">
                  <c:v>43932</c:v>
                </c:pt>
                <c:pt idx="4">
                  <c:v>43931</c:v>
                </c:pt>
                <c:pt idx="5">
                  <c:v>43930</c:v>
                </c:pt>
                <c:pt idx="6">
                  <c:v>43929</c:v>
                </c:pt>
                <c:pt idx="7">
                  <c:v>43928</c:v>
                </c:pt>
                <c:pt idx="8">
                  <c:v>43927</c:v>
                </c:pt>
                <c:pt idx="9">
                  <c:v>43926</c:v>
                </c:pt>
                <c:pt idx="10">
                  <c:v>43925</c:v>
                </c:pt>
                <c:pt idx="11">
                  <c:v>43924</c:v>
                </c:pt>
                <c:pt idx="12">
                  <c:v>43923</c:v>
                </c:pt>
                <c:pt idx="13">
                  <c:v>43922</c:v>
                </c:pt>
                <c:pt idx="14">
                  <c:v>43921</c:v>
                </c:pt>
                <c:pt idx="15">
                  <c:v>43920</c:v>
                </c:pt>
                <c:pt idx="16">
                  <c:v>43919</c:v>
                </c:pt>
                <c:pt idx="17">
                  <c:v>43918</c:v>
                </c:pt>
                <c:pt idx="18">
                  <c:v>43917</c:v>
                </c:pt>
                <c:pt idx="19">
                  <c:v>43916</c:v>
                </c:pt>
                <c:pt idx="20">
                  <c:v>43915</c:v>
                </c:pt>
                <c:pt idx="21">
                  <c:v>43914</c:v>
                </c:pt>
                <c:pt idx="22">
                  <c:v>43913</c:v>
                </c:pt>
                <c:pt idx="23">
                  <c:v>43912</c:v>
                </c:pt>
                <c:pt idx="24">
                  <c:v>43911</c:v>
                </c:pt>
                <c:pt idx="25">
                  <c:v>43910</c:v>
                </c:pt>
                <c:pt idx="26">
                  <c:v>43909</c:v>
                </c:pt>
                <c:pt idx="27">
                  <c:v>43908</c:v>
                </c:pt>
                <c:pt idx="28">
                  <c:v>43907</c:v>
                </c:pt>
                <c:pt idx="29">
                  <c:v>43904</c:v>
                </c:pt>
              </c:numCache>
            </c:numRef>
          </c:cat>
          <c:val>
            <c:numRef>
              <c:f>'[CoronaVirus Tracking - Ohio.xlsx]Death Comp'!$B$2:$B$31</c:f>
              <c:numCache>
                <c:formatCode>General</c:formatCode>
                <c:ptCount val="30"/>
                <c:pt idx="0">
                  <c:v>5</c:v>
                </c:pt>
                <c:pt idx="1">
                  <c:v>10</c:v>
                </c:pt>
                <c:pt idx="2">
                  <c:v>18</c:v>
                </c:pt>
                <c:pt idx="3">
                  <c:v>10</c:v>
                </c:pt>
                <c:pt idx="4">
                  <c:v>15</c:v>
                </c:pt>
                <c:pt idx="5">
                  <c:v>16</c:v>
                </c:pt>
                <c:pt idx="6">
                  <c:v>23</c:v>
                </c:pt>
                <c:pt idx="7">
                  <c:v>17</c:v>
                </c:pt>
                <c:pt idx="8">
                  <c:v>23</c:v>
                </c:pt>
                <c:pt idx="9">
                  <c:v>26</c:v>
                </c:pt>
                <c:pt idx="10">
                  <c:v>17</c:v>
                </c:pt>
                <c:pt idx="11">
                  <c:v>21</c:v>
                </c:pt>
                <c:pt idx="12">
                  <c:v>16</c:v>
                </c:pt>
                <c:pt idx="13">
                  <c:v>18</c:v>
                </c:pt>
                <c:pt idx="14">
                  <c:v>8</c:v>
                </c:pt>
                <c:pt idx="15">
                  <c:v>11</c:v>
                </c:pt>
                <c:pt idx="16">
                  <c:v>19</c:v>
                </c:pt>
                <c:pt idx="17">
                  <c:v>11</c:v>
                </c:pt>
                <c:pt idx="18">
                  <c:v>7</c:v>
                </c:pt>
                <c:pt idx="19">
                  <c:v>7</c:v>
                </c:pt>
                <c:pt idx="20">
                  <c:v>6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0</c:v>
                </c:pt>
                <c:pt idx="25">
                  <c:v>5</c:v>
                </c:pt>
                <c:pt idx="26">
                  <c:v>0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9A3-4E19-A9CF-FB1B7A2A74F7}"/>
            </c:ext>
          </c:extLst>
        </c:ser>
        <c:ser>
          <c:idx val="1"/>
          <c:order val="1"/>
          <c:tx>
            <c:strRef>
              <c:f>'[CoronaVirus Tracking - Ohio.xlsx]Death Comp'!$C$1</c:f>
              <c:strCache>
                <c:ptCount val="1"/>
                <c:pt idx="0">
                  <c:v>21-Apr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'[CoronaVirus Tracking - Ohio.xlsx]Death Comp'!$A$2:$A$31</c:f>
              <c:numCache>
                <c:formatCode>d\-mmm</c:formatCode>
                <c:ptCount val="30"/>
                <c:pt idx="0">
                  <c:v>43935</c:v>
                </c:pt>
                <c:pt idx="1">
                  <c:v>43934</c:v>
                </c:pt>
                <c:pt idx="2">
                  <c:v>43933</c:v>
                </c:pt>
                <c:pt idx="3">
                  <c:v>43932</c:v>
                </c:pt>
                <c:pt idx="4">
                  <c:v>43931</c:v>
                </c:pt>
                <c:pt idx="5">
                  <c:v>43930</c:v>
                </c:pt>
                <c:pt idx="6">
                  <c:v>43929</c:v>
                </c:pt>
                <c:pt idx="7">
                  <c:v>43928</c:v>
                </c:pt>
                <c:pt idx="8">
                  <c:v>43927</c:v>
                </c:pt>
                <c:pt idx="9">
                  <c:v>43926</c:v>
                </c:pt>
                <c:pt idx="10">
                  <c:v>43925</c:v>
                </c:pt>
                <c:pt idx="11">
                  <c:v>43924</c:v>
                </c:pt>
                <c:pt idx="12">
                  <c:v>43923</c:v>
                </c:pt>
                <c:pt idx="13">
                  <c:v>43922</c:v>
                </c:pt>
                <c:pt idx="14">
                  <c:v>43921</c:v>
                </c:pt>
                <c:pt idx="15">
                  <c:v>43920</c:v>
                </c:pt>
                <c:pt idx="16">
                  <c:v>43919</c:v>
                </c:pt>
                <c:pt idx="17">
                  <c:v>43918</c:v>
                </c:pt>
                <c:pt idx="18">
                  <c:v>43917</c:v>
                </c:pt>
                <c:pt idx="19">
                  <c:v>43916</c:v>
                </c:pt>
                <c:pt idx="20">
                  <c:v>43915</c:v>
                </c:pt>
                <c:pt idx="21">
                  <c:v>43914</c:v>
                </c:pt>
                <c:pt idx="22">
                  <c:v>43913</c:v>
                </c:pt>
                <c:pt idx="23">
                  <c:v>43912</c:v>
                </c:pt>
                <c:pt idx="24">
                  <c:v>43911</c:v>
                </c:pt>
                <c:pt idx="25">
                  <c:v>43910</c:v>
                </c:pt>
                <c:pt idx="26">
                  <c:v>43909</c:v>
                </c:pt>
                <c:pt idx="27">
                  <c:v>43908</c:v>
                </c:pt>
                <c:pt idx="28">
                  <c:v>43907</c:v>
                </c:pt>
                <c:pt idx="29">
                  <c:v>43904</c:v>
                </c:pt>
              </c:numCache>
            </c:numRef>
          </c:cat>
          <c:val>
            <c:numRef>
              <c:f>'[CoronaVirus Tracking - Ohio.xlsx]Death Comp'!$C$2:$C$31</c:f>
              <c:numCache>
                <c:formatCode>General</c:formatCode>
                <c:ptCount val="30"/>
                <c:pt idx="0">
                  <c:v>28</c:v>
                </c:pt>
                <c:pt idx="1">
                  <c:v>29</c:v>
                </c:pt>
                <c:pt idx="2">
                  <c:v>28</c:v>
                </c:pt>
                <c:pt idx="3">
                  <c:v>19</c:v>
                </c:pt>
                <c:pt idx="4">
                  <c:v>20</c:v>
                </c:pt>
                <c:pt idx="5">
                  <c:v>18</c:v>
                </c:pt>
                <c:pt idx="6">
                  <c:v>26</c:v>
                </c:pt>
                <c:pt idx="7">
                  <c:v>19</c:v>
                </c:pt>
                <c:pt idx="8">
                  <c:v>23</c:v>
                </c:pt>
                <c:pt idx="9">
                  <c:v>26</c:v>
                </c:pt>
                <c:pt idx="10">
                  <c:v>20</c:v>
                </c:pt>
                <c:pt idx="11">
                  <c:v>21</c:v>
                </c:pt>
                <c:pt idx="12">
                  <c:v>16</c:v>
                </c:pt>
                <c:pt idx="13">
                  <c:v>17</c:v>
                </c:pt>
                <c:pt idx="14">
                  <c:v>9</c:v>
                </c:pt>
                <c:pt idx="15">
                  <c:v>10</c:v>
                </c:pt>
                <c:pt idx="16">
                  <c:v>19</c:v>
                </c:pt>
                <c:pt idx="17">
                  <c:v>11</c:v>
                </c:pt>
                <c:pt idx="18">
                  <c:v>7</c:v>
                </c:pt>
                <c:pt idx="19">
                  <c:v>7</c:v>
                </c:pt>
                <c:pt idx="20">
                  <c:v>6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0</c:v>
                </c:pt>
                <c:pt idx="25">
                  <c:v>5</c:v>
                </c:pt>
                <c:pt idx="26">
                  <c:v>0</c:v>
                </c:pt>
                <c:pt idx="27">
                  <c:v>1</c:v>
                </c:pt>
                <c:pt idx="28">
                  <c:v>1</c:v>
                </c:pt>
                <c:pt idx="2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9A3-4E19-A9CF-FB1B7A2A74F7}"/>
            </c:ext>
          </c:extLst>
        </c:ser>
        <c:ser>
          <c:idx val="2"/>
          <c:order val="2"/>
          <c:tx>
            <c:strRef>
              <c:f>'[CoronaVirus Tracking - Ohio.xlsx]Death Comp'!$D$1</c:f>
              <c:strCache>
                <c:ptCount val="1"/>
                <c:pt idx="0">
                  <c:v>28-Apr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'[CoronaVirus Tracking - Ohio.xlsx]Death Comp'!$A$2:$A$31</c:f>
              <c:numCache>
                <c:formatCode>d\-mmm</c:formatCode>
                <c:ptCount val="30"/>
                <c:pt idx="0">
                  <c:v>43935</c:v>
                </c:pt>
                <c:pt idx="1">
                  <c:v>43934</c:v>
                </c:pt>
                <c:pt idx="2">
                  <c:v>43933</c:v>
                </c:pt>
                <c:pt idx="3">
                  <c:v>43932</c:v>
                </c:pt>
                <c:pt idx="4">
                  <c:v>43931</c:v>
                </c:pt>
                <c:pt idx="5">
                  <c:v>43930</c:v>
                </c:pt>
                <c:pt idx="6">
                  <c:v>43929</c:v>
                </c:pt>
                <c:pt idx="7">
                  <c:v>43928</c:v>
                </c:pt>
                <c:pt idx="8">
                  <c:v>43927</c:v>
                </c:pt>
                <c:pt idx="9">
                  <c:v>43926</c:v>
                </c:pt>
                <c:pt idx="10">
                  <c:v>43925</c:v>
                </c:pt>
                <c:pt idx="11">
                  <c:v>43924</c:v>
                </c:pt>
                <c:pt idx="12">
                  <c:v>43923</c:v>
                </c:pt>
                <c:pt idx="13">
                  <c:v>43922</c:v>
                </c:pt>
                <c:pt idx="14">
                  <c:v>43921</c:v>
                </c:pt>
                <c:pt idx="15">
                  <c:v>43920</c:v>
                </c:pt>
                <c:pt idx="16">
                  <c:v>43919</c:v>
                </c:pt>
                <c:pt idx="17">
                  <c:v>43918</c:v>
                </c:pt>
                <c:pt idx="18">
                  <c:v>43917</c:v>
                </c:pt>
                <c:pt idx="19">
                  <c:v>43916</c:v>
                </c:pt>
                <c:pt idx="20">
                  <c:v>43915</c:v>
                </c:pt>
                <c:pt idx="21">
                  <c:v>43914</c:v>
                </c:pt>
                <c:pt idx="22">
                  <c:v>43913</c:v>
                </c:pt>
                <c:pt idx="23">
                  <c:v>43912</c:v>
                </c:pt>
                <c:pt idx="24">
                  <c:v>43911</c:v>
                </c:pt>
                <c:pt idx="25">
                  <c:v>43910</c:v>
                </c:pt>
                <c:pt idx="26">
                  <c:v>43909</c:v>
                </c:pt>
                <c:pt idx="27">
                  <c:v>43908</c:v>
                </c:pt>
                <c:pt idx="28">
                  <c:v>43907</c:v>
                </c:pt>
                <c:pt idx="29">
                  <c:v>43904</c:v>
                </c:pt>
              </c:numCache>
            </c:numRef>
          </c:cat>
          <c:val>
            <c:numRef>
              <c:f>'[CoronaVirus Tracking - Ohio.xlsx]Death Comp'!$D$2:$D$31</c:f>
              <c:numCache>
                <c:formatCode>General</c:formatCode>
                <c:ptCount val="30"/>
                <c:pt idx="0">
                  <c:v>37</c:v>
                </c:pt>
                <c:pt idx="1">
                  <c:v>35</c:v>
                </c:pt>
                <c:pt idx="2">
                  <c:v>31</c:v>
                </c:pt>
                <c:pt idx="3">
                  <c:v>25</c:v>
                </c:pt>
                <c:pt idx="4">
                  <c:v>27</c:v>
                </c:pt>
                <c:pt idx="5">
                  <c:v>22</c:v>
                </c:pt>
                <c:pt idx="6">
                  <c:v>33</c:v>
                </c:pt>
                <c:pt idx="7">
                  <c:v>20</c:v>
                </c:pt>
                <c:pt idx="8">
                  <c:v>25</c:v>
                </c:pt>
                <c:pt idx="9">
                  <c:v>25</c:v>
                </c:pt>
                <c:pt idx="10">
                  <c:v>19</c:v>
                </c:pt>
                <c:pt idx="11">
                  <c:v>21</c:v>
                </c:pt>
                <c:pt idx="12">
                  <c:v>17</c:v>
                </c:pt>
                <c:pt idx="13">
                  <c:v>17</c:v>
                </c:pt>
                <c:pt idx="14">
                  <c:v>8</c:v>
                </c:pt>
                <c:pt idx="15">
                  <c:v>13</c:v>
                </c:pt>
                <c:pt idx="16">
                  <c:v>20</c:v>
                </c:pt>
                <c:pt idx="17">
                  <c:v>12</c:v>
                </c:pt>
                <c:pt idx="18">
                  <c:v>7</c:v>
                </c:pt>
                <c:pt idx="19">
                  <c:v>6</c:v>
                </c:pt>
                <c:pt idx="20">
                  <c:v>7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1</c:v>
                </c:pt>
                <c:pt idx="25">
                  <c:v>5</c:v>
                </c:pt>
                <c:pt idx="26">
                  <c:v>0</c:v>
                </c:pt>
                <c:pt idx="27">
                  <c:v>1</c:v>
                </c:pt>
                <c:pt idx="28">
                  <c:v>1</c:v>
                </c:pt>
                <c:pt idx="2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9A3-4E19-A9CF-FB1B7A2A74F7}"/>
            </c:ext>
          </c:extLst>
        </c:ser>
        <c:ser>
          <c:idx val="4"/>
          <c:order val="3"/>
          <c:tx>
            <c:strRef>
              <c:f>'[CoronaVirus Tracking - Ohio.xlsx]Death Comp'!$E$1</c:f>
              <c:strCache>
                <c:ptCount val="1"/>
                <c:pt idx="0">
                  <c:v>26-May</c:v>
                </c:pt>
              </c:strCache>
            </c:strRef>
          </c:tx>
          <c:spPr>
            <a:ln w="34925" cap="rnd">
              <a:solidFill>
                <a:schemeClr val="accent5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'[CoronaVirus Tracking - Ohio.xlsx]Death Comp'!$A$2:$A$31</c:f>
              <c:numCache>
                <c:formatCode>d\-mmm</c:formatCode>
                <c:ptCount val="30"/>
                <c:pt idx="0">
                  <c:v>43935</c:v>
                </c:pt>
                <c:pt idx="1">
                  <c:v>43934</c:v>
                </c:pt>
                <c:pt idx="2">
                  <c:v>43933</c:v>
                </c:pt>
                <c:pt idx="3">
                  <c:v>43932</c:v>
                </c:pt>
                <c:pt idx="4">
                  <c:v>43931</c:v>
                </c:pt>
                <c:pt idx="5">
                  <c:v>43930</c:v>
                </c:pt>
                <c:pt idx="6">
                  <c:v>43929</c:v>
                </c:pt>
                <c:pt idx="7">
                  <c:v>43928</c:v>
                </c:pt>
                <c:pt idx="8">
                  <c:v>43927</c:v>
                </c:pt>
                <c:pt idx="9">
                  <c:v>43926</c:v>
                </c:pt>
                <c:pt idx="10">
                  <c:v>43925</c:v>
                </c:pt>
                <c:pt idx="11">
                  <c:v>43924</c:v>
                </c:pt>
                <c:pt idx="12">
                  <c:v>43923</c:v>
                </c:pt>
                <c:pt idx="13">
                  <c:v>43922</c:v>
                </c:pt>
                <c:pt idx="14">
                  <c:v>43921</c:v>
                </c:pt>
                <c:pt idx="15">
                  <c:v>43920</c:v>
                </c:pt>
                <c:pt idx="16">
                  <c:v>43919</c:v>
                </c:pt>
                <c:pt idx="17">
                  <c:v>43918</c:v>
                </c:pt>
                <c:pt idx="18">
                  <c:v>43917</c:v>
                </c:pt>
                <c:pt idx="19">
                  <c:v>43916</c:v>
                </c:pt>
                <c:pt idx="20">
                  <c:v>43915</c:v>
                </c:pt>
                <c:pt idx="21">
                  <c:v>43914</c:v>
                </c:pt>
                <c:pt idx="22">
                  <c:v>43913</c:v>
                </c:pt>
                <c:pt idx="23">
                  <c:v>43912</c:v>
                </c:pt>
                <c:pt idx="24">
                  <c:v>43911</c:v>
                </c:pt>
                <c:pt idx="25">
                  <c:v>43910</c:v>
                </c:pt>
                <c:pt idx="26">
                  <c:v>43909</c:v>
                </c:pt>
                <c:pt idx="27">
                  <c:v>43908</c:v>
                </c:pt>
                <c:pt idx="28">
                  <c:v>43907</c:v>
                </c:pt>
                <c:pt idx="29">
                  <c:v>43904</c:v>
                </c:pt>
              </c:numCache>
            </c:numRef>
          </c:cat>
          <c:val>
            <c:numRef>
              <c:f>'[CoronaVirus Tracking - Ohio.xlsx]Death Comp'!$E$2:$E$31</c:f>
              <c:numCache>
                <c:formatCode>General</c:formatCode>
                <c:ptCount val="30"/>
                <c:pt idx="0">
                  <c:v>40</c:v>
                </c:pt>
                <c:pt idx="1">
                  <c:v>41</c:v>
                </c:pt>
                <c:pt idx="2">
                  <c:v>37</c:v>
                </c:pt>
                <c:pt idx="3">
                  <c:v>27</c:v>
                </c:pt>
                <c:pt idx="4">
                  <c:v>27</c:v>
                </c:pt>
                <c:pt idx="5">
                  <c:v>24</c:v>
                </c:pt>
                <c:pt idx="6">
                  <c:v>34</c:v>
                </c:pt>
                <c:pt idx="7">
                  <c:v>21</c:v>
                </c:pt>
                <c:pt idx="8">
                  <c:v>25</c:v>
                </c:pt>
                <c:pt idx="9">
                  <c:v>26</c:v>
                </c:pt>
                <c:pt idx="10">
                  <c:v>19</c:v>
                </c:pt>
                <c:pt idx="11">
                  <c:v>24</c:v>
                </c:pt>
                <c:pt idx="12">
                  <c:v>19</c:v>
                </c:pt>
                <c:pt idx="13">
                  <c:v>17</c:v>
                </c:pt>
                <c:pt idx="14">
                  <c:v>9</c:v>
                </c:pt>
                <c:pt idx="15">
                  <c:v>15</c:v>
                </c:pt>
                <c:pt idx="16">
                  <c:v>20</c:v>
                </c:pt>
                <c:pt idx="17">
                  <c:v>12</c:v>
                </c:pt>
                <c:pt idx="18">
                  <c:v>8</c:v>
                </c:pt>
                <c:pt idx="19">
                  <c:v>6</c:v>
                </c:pt>
                <c:pt idx="20">
                  <c:v>7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1</c:v>
                </c:pt>
                <c:pt idx="25">
                  <c:v>5</c:v>
                </c:pt>
                <c:pt idx="26">
                  <c:v>0</c:v>
                </c:pt>
                <c:pt idx="27">
                  <c:v>1</c:v>
                </c:pt>
                <c:pt idx="28">
                  <c:v>1</c:v>
                </c:pt>
                <c:pt idx="2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9A3-4E19-A9CF-FB1B7A2A74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36211344"/>
        <c:axId val="936206096"/>
      </c:lineChart>
      <c:dateAx>
        <c:axId val="936211344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6206096"/>
        <c:crosses val="autoZero"/>
        <c:auto val="1"/>
        <c:lblOffset val="100"/>
        <c:baseTimeUnit val="days"/>
      </c:dateAx>
      <c:valAx>
        <c:axId val="936206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6211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Ohio </a:t>
            </a:r>
            <a:r>
              <a:rPr lang="en-US" baseline="0"/>
              <a:t>COVID-19 Cases</a:t>
            </a:r>
          </a:p>
          <a:p>
            <a:pPr>
              <a:defRPr/>
            </a:pPr>
            <a:r>
              <a:rPr lang="en-US" baseline="0"/>
              <a:t>Through June 11, 2020</a:t>
            </a:r>
            <a:br>
              <a:rPr lang="en-US" baseline="0"/>
            </a:b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4"/>
          <c:order val="4"/>
          <c:tx>
            <c:strRef>
              <c:f>'[CoronaVirus Tracking - Ohio.xlsx]Case Totals - Current Day'!$D$2</c:f>
              <c:strCache>
                <c:ptCount val="1"/>
                <c:pt idx="0">
                  <c:v>Daily New Total Cases - Reported Date</c:v>
                </c:pt>
              </c:strCache>
            </c:strRef>
          </c:tx>
          <c:spPr>
            <a:ln w="34925" cap="rnd">
              <a:solidFill>
                <a:schemeClr val="accent5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'[CoronaVirus Tracking - Ohio.xlsx]Case Totals - Current Day'!$X$3:$X$105</c:f>
              <c:numCache>
                <c:formatCode>d\-mmm</c:formatCode>
                <c:ptCount val="103"/>
                <c:pt idx="0">
                  <c:v>43993</c:v>
                </c:pt>
                <c:pt idx="1">
                  <c:v>43992</c:v>
                </c:pt>
                <c:pt idx="2">
                  <c:v>43991</c:v>
                </c:pt>
                <c:pt idx="3">
                  <c:v>43990</c:v>
                </c:pt>
                <c:pt idx="4">
                  <c:v>43989</c:v>
                </c:pt>
                <c:pt idx="5">
                  <c:v>43988</c:v>
                </c:pt>
                <c:pt idx="6">
                  <c:v>43987</c:v>
                </c:pt>
                <c:pt idx="7">
                  <c:v>43986</c:v>
                </c:pt>
                <c:pt idx="8">
                  <c:v>43985</c:v>
                </c:pt>
                <c:pt idx="9">
                  <c:v>43984</c:v>
                </c:pt>
                <c:pt idx="10">
                  <c:v>43983</c:v>
                </c:pt>
                <c:pt idx="11">
                  <c:v>43982</c:v>
                </c:pt>
                <c:pt idx="12">
                  <c:v>43981</c:v>
                </c:pt>
                <c:pt idx="13">
                  <c:v>43980</c:v>
                </c:pt>
                <c:pt idx="14">
                  <c:v>43979</c:v>
                </c:pt>
                <c:pt idx="15">
                  <c:v>43978</c:v>
                </c:pt>
                <c:pt idx="16">
                  <c:v>43977</c:v>
                </c:pt>
                <c:pt idx="17">
                  <c:v>43976</c:v>
                </c:pt>
                <c:pt idx="18">
                  <c:v>43975</c:v>
                </c:pt>
                <c:pt idx="19">
                  <c:v>43974</c:v>
                </c:pt>
                <c:pt idx="20">
                  <c:v>43973</c:v>
                </c:pt>
                <c:pt idx="21">
                  <c:v>43972</c:v>
                </c:pt>
                <c:pt idx="22">
                  <c:v>43971</c:v>
                </c:pt>
                <c:pt idx="23">
                  <c:v>43970</c:v>
                </c:pt>
                <c:pt idx="24">
                  <c:v>43969</c:v>
                </c:pt>
                <c:pt idx="25">
                  <c:v>43968</c:v>
                </c:pt>
                <c:pt idx="26">
                  <c:v>43967</c:v>
                </c:pt>
                <c:pt idx="27">
                  <c:v>43966</c:v>
                </c:pt>
                <c:pt idx="28">
                  <c:v>43965</c:v>
                </c:pt>
                <c:pt idx="29">
                  <c:v>43964</c:v>
                </c:pt>
                <c:pt idx="30">
                  <c:v>43963</c:v>
                </c:pt>
                <c:pt idx="31">
                  <c:v>43962</c:v>
                </c:pt>
                <c:pt idx="32">
                  <c:v>43961</c:v>
                </c:pt>
                <c:pt idx="33">
                  <c:v>43960</c:v>
                </c:pt>
                <c:pt idx="34">
                  <c:v>43959</c:v>
                </c:pt>
                <c:pt idx="35">
                  <c:v>43958</c:v>
                </c:pt>
                <c:pt idx="36">
                  <c:v>43957</c:v>
                </c:pt>
                <c:pt idx="37">
                  <c:v>43956</c:v>
                </c:pt>
                <c:pt idx="38">
                  <c:v>43955</c:v>
                </c:pt>
                <c:pt idx="39">
                  <c:v>43954</c:v>
                </c:pt>
                <c:pt idx="40">
                  <c:v>43953</c:v>
                </c:pt>
                <c:pt idx="41">
                  <c:v>43952</c:v>
                </c:pt>
                <c:pt idx="42">
                  <c:v>43951</c:v>
                </c:pt>
                <c:pt idx="43">
                  <c:v>43950</c:v>
                </c:pt>
                <c:pt idx="44">
                  <c:v>43949</c:v>
                </c:pt>
                <c:pt idx="45">
                  <c:v>43948</c:v>
                </c:pt>
                <c:pt idx="46">
                  <c:v>43947</c:v>
                </c:pt>
                <c:pt idx="47">
                  <c:v>43946</c:v>
                </c:pt>
                <c:pt idx="48">
                  <c:v>43945</c:v>
                </c:pt>
                <c:pt idx="49">
                  <c:v>43944</c:v>
                </c:pt>
                <c:pt idx="50">
                  <c:v>43943</c:v>
                </c:pt>
                <c:pt idx="51">
                  <c:v>43942</c:v>
                </c:pt>
                <c:pt idx="52">
                  <c:v>43941</c:v>
                </c:pt>
                <c:pt idx="53">
                  <c:v>43940</c:v>
                </c:pt>
                <c:pt idx="54">
                  <c:v>43939</c:v>
                </c:pt>
                <c:pt idx="55">
                  <c:v>43938</c:v>
                </c:pt>
                <c:pt idx="56">
                  <c:v>43937</c:v>
                </c:pt>
                <c:pt idx="57">
                  <c:v>43936</c:v>
                </c:pt>
                <c:pt idx="58">
                  <c:v>43935</c:v>
                </c:pt>
                <c:pt idx="59">
                  <c:v>43934</c:v>
                </c:pt>
                <c:pt idx="60">
                  <c:v>43933</c:v>
                </c:pt>
                <c:pt idx="61">
                  <c:v>43932</c:v>
                </c:pt>
                <c:pt idx="62">
                  <c:v>43931</c:v>
                </c:pt>
                <c:pt idx="63">
                  <c:v>43930</c:v>
                </c:pt>
                <c:pt idx="64">
                  <c:v>43929</c:v>
                </c:pt>
                <c:pt idx="65">
                  <c:v>43928</c:v>
                </c:pt>
                <c:pt idx="66">
                  <c:v>43927</c:v>
                </c:pt>
                <c:pt idx="67">
                  <c:v>43926</c:v>
                </c:pt>
                <c:pt idx="68">
                  <c:v>43925</c:v>
                </c:pt>
                <c:pt idx="69">
                  <c:v>43924</c:v>
                </c:pt>
                <c:pt idx="70">
                  <c:v>43923</c:v>
                </c:pt>
                <c:pt idx="71">
                  <c:v>43922</c:v>
                </c:pt>
                <c:pt idx="72">
                  <c:v>43921</c:v>
                </c:pt>
                <c:pt idx="73">
                  <c:v>43920</c:v>
                </c:pt>
                <c:pt idx="74">
                  <c:v>43919</c:v>
                </c:pt>
                <c:pt idx="75">
                  <c:v>43918</c:v>
                </c:pt>
                <c:pt idx="76">
                  <c:v>43917</c:v>
                </c:pt>
                <c:pt idx="77">
                  <c:v>43916</c:v>
                </c:pt>
                <c:pt idx="78">
                  <c:v>43915</c:v>
                </c:pt>
                <c:pt idx="79">
                  <c:v>43914</c:v>
                </c:pt>
                <c:pt idx="80">
                  <c:v>43913</c:v>
                </c:pt>
                <c:pt idx="81">
                  <c:v>43912</c:v>
                </c:pt>
                <c:pt idx="82">
                  <c:v>43911</c:v>
                </c:pt>
                <c:pt idx="83">
                  <c:v>43910</c:v>
                </c:pt>
                <c:pt idx="84">
                  <c:v>43909</c:v>
                </c:pt>
                <c:pt idx="85">
                  <c:v>43908</c:v>
                </c:pt>
                <c:pt idx="86">
                  <c:v>43907</c:v>
                </c:pt>
                <c:pt idx="87">
                  <c:v>43906</c:v>
                </c:pt>
                <c:pt idx="88">
                  <c:v>43905</c:v>
                </c:pt>
                <c:pt idx="89">
                  <c:v>43904</c:v>
                </c:pt>
                <c:pt idx="90">
                  <c:v>43903</c:v>
                </c:pt>
                <c:pt idx="91">
                  <c:v>43902</c:v>
                </c:pt>
                <c:pt idx="92">
                  <c:v>43901</c:v>
                </c:pt>
                <c:pt idx="93">
                  <c:v>43900</c:v>
                </c:pt>
                <c:pt idx="94">
                  <c:v>43899</c:v>
                </c:pt>
                <c:pt idx="95">
                  <c:v>43898</c:v>
                </c:pt>
                <c:pt idx="96">
                  <c:v>43897</c:v>
                </c:pt>
                <c:pt idx="97">
                  <c:v>43896</c:v>
                </c:pt>
                <c:pt idx="98">
                  <c:v>43895</c:v>
                </c:pt>
                <c:pt idx="99">
                  <c:v>43894</c:v>
                </c:pt>
                <c:pt idx="100">
                  <c:v>43893</c:v>
                </c:pt>
                <c:pt idx="101">
                  <c:v>43892</c:v>
                </c:pt>
                <c:pt idx="102">
                  <c:v>43891</c:v>
                </c:pt>
              </c:numCache>
            </c:numRef>
          </c:cat>
          <c:val>
            <c:numRef>
              <c:f>'[CoronaVirus Tracking - Ohio.xlsx]Case Totals - Current Day'!$D$3:$D$105</c:f>
              <c:numCache>
                <c:formatCode>General</c:formatCode>
                <c:ptCount val="103"/>
                <c:pt idx="0">
                  <c:v>429</c:v>
                </c:pt>
                <c:pt idx="1">
                  <c:v>413</c:v>
                </c:pt>
                <c:pt idx="2">
                  <c:v>325</c:v>
                </c:pt>
                <c:pt idx="3">
                  <c:v>361</c:v>
                </c:pt>
                <c:pt idx="4">
                  <c:v>365</c:v>
                </c:pt>
                <c:pt idx="5">
                  <c:v>353</c:v>
                </c:pt>
                <c:pt idx="6">
                  <c:v>476</c:v>
                </c:pt>
                <c:pt idx="7">
                  <c:v>490</c:v>
                </c:pt>
                <c:pt idx="8">
                  <c:v>442</c:v>
                </c:pt>
                <c:pt idx="9">
                  <c:v>366</c:v>
                </c:pt>
                <c:pt idx="10">
                  <c:v>471</c:v>
                </c:pt>
                <c:pt idx="11">
                  <c:v>479</c:v>
                </c:pt>
                <c:pt idx="12">
                  <c:v>468</c:v>
                </c:pt>
                <c:pt idx="13">
                  <c:v>651</c:v>
                </c:pt>
                <c:pt idx="14">
                  <c:v>476</c:v>
                </c:pt>
                <c:pt idx="15">
                  <c:v>433</c:v>
                </c:pt>
                <c:pt idx="16">
                  <c:v>529</c:v>
                </c:pt>
                <c:pt idx="17">
                  <c:v>566</c:v>
                </c:pt>
                <c:pt idx="18">
                  <c:v>503</c:v>
                </c:pt>
                <c:pt idx="19">
                  <c:v>614</c:v>
                </c:pt>
                <c:pt idx="20">
                  <c:v>627</c:v>
                </c:pt>
                <c:pt idx="21">
                  <c:v>731</c:v>
                </c:pt>
                <c:pt idx="22">
                  <c:v>484</c:v>
                </c:pt>
                <c:pt idx="23">
                  <c:v>498</c:v>
                </c:pt>
                <c:pt idx="24">
                  <c:v>531</c:v>
                </c:pt>
                <c:pt idx="25">
                  <c:v>449</c:v>
                </c:pt>
                <c:pt idx="26">
                  <c:v>520</c:v>
                </c:pt>
                <c:pt idx="27">
                  <c:v>597</c:v>
                </c:pt>
                <c:pt idx="28">
                  <c:v>636</c:v>
                </c:pt>
                <c:pt idx="29">
                  <c:v>471</c:v>
                </c:pt>
                <c:pt idx="30">
                  <c:v>473</c:v>
                </c:pt>
                <c:pt idx="31">
                  <c:v>696</c:v>
                </c:pt>
                <c:pt idx="32">
                  <c:v>384</c:v>
                </c:pt>
                <c:pt idx="33">
                  <c:v>681</c:v>
                </c:pt>
                <c:pt idx="34">
                  <c:v>885</c:v>
                </c:pt>
                <c:pt idx="35">
                  <c:v>555</c:v>
                </c:pt>
                <c:pt idx="36">
                  <c:v>607</c:v>
                </c:pt>
                <c:pt idx="37">
                  <c:v>495</c:v>
                </c:pt>
                <c:pt idx="38">
                  <c:v>560</c:v>
                </c:pt>
                <c:pt idx="39">
                  <c:v>579</c:v>
                </c:pt>
                <c:pt idx="40">
                  <c:v>592</c:v>
                </c:pt>
                <c:pt idx="41">
                  <c:v>716</c:v>
                </c:pt>
                <c:pt idx="42">
                  <c:v>724</c:v>
                </c:pt>
                <c:pt idx="43">
                  <c:v>534</c:v>
                </c:pt>
                <c:pt idx="44">
                  <c:v>444</c:v>
                </c:pt>
                <c:pt idx="45">
                  <c:v>362</c:v>
                </c:pt>
                <c:pt idx="46">
                  <c:v>376</c:v>
                </c:pt>
                <c:pt idx="47">
                  <c:v>418</c:v>
                </c:pt>
                <c:pt idx="48">
                  <c:v>475</c:v>
                </c:pt>
                <c:pt idx="49">
                  <c:v>577</c:v>
                </c:pt>
                <c:pt idx="50">
                  <c:v>392</c:v>
                </c:pt>
                <c:pt idx="51">
                  <c:v>806</c:v>
                </c:pt>
                <c:pt idx="52">
                  <c:v>1317</c:v>
                </c:pt>
                <c:pt idx="53">
                  <c:v>1380</c:v>
                </c:pt>
                <c:pt idx="54">
                  <c:v>1115</c:v>
                </c:pt>
                <c:pt idx="55">
                  <c:v>693</c:v>
                </c:pt>
                <c:pt idx="56">
                  <c:v>623</c:v>
                </c:pt>
                <c:pt idx="57">
                  <c:v>511</c:v>
                </c:pt>
                <c:pt idx="58">
                  <c:v>305</c:v>
                </c:pt>
                <c:pt idx="59">
                  <c:v>371</c:v>
                </c:pt>
                <c:pt idx="60">
                  <c:v>354</c:v>
                </c:pt>
                <c:pt idx="61">
                  <c:v>372</c:v>
                </c:pt>
                <c:pt idx="62">
                  <c:v>366</c:v>
                </c:pt>
                <c:pt idx="63">
                  <c:v>364</c:v>
                </c:pt>
                <c:pt idx="64">
                  <c:v>366</c:v>
                </c:pt>
                <c:pt idx="65">
                  <c:v>332</c:v>
                </c:pt>
                <c:pt idx="66">
                  <c:v>407</c:v>
                </c:pt>
                <c:pt idx="67">
                  <c:v>304</c:v>
                </c:pt>
                <c:pt idx="68">
                  <c:v>427</c:v>
                </c:pt>
                <c:pt idx="69">
                  <c:v>410</c:v>
                </c:pt>
                <c:pt idx="70">
                  <c:v>355</c:v>
                </c:pt>
                <c:pt idx="71">
                  <c:v>348</c:v>
                </c:pt>
                <c:pt idx="72">
                  <c:v>266</c:v>
                </c:pt>
                <c:pt idx="73">
                  <c:v>280</c:v>
                </c:pt>
                <c:pt idx="74">
                  <c:v>247</c:v>
                </c:pt>
                <c:pt idx="75">
                  <c:v>269</c:v>
                </c:pt>
                <c:pt idx="76">
                  <c:v>270</c:v>
                </c:pt>
                <c:pt idx="77">
                  <c:v>163</c:v>
                </c:pt>
                <c:pt idx="78">
                  <c:v>140</c:v>
                </c:pt>
                <c:pt idx="79">
                  <c:v>122</c:v>
                </c:pt>
                <c:pt idx="80">
                  <c:v>91</c:v>
                </c:pt>
                <c:pt idx="81">
                  <c:v>104</c:v>
                </c:pt>
                <c:pt idx="82">
                  <c:v>78</c:v>
                </c:pt>
                <c:pt idx="83">
                  <c:v>50</c:v>
                </c:pt>
                <c:pt idx="84">
                  <c:v>31</c:v>
                </c:pt>
                <c:pt idx="85">
                  <c:v>21</c:v>
                </c:pt>
                <c:pt idx="86">
                  <c:v>17</c:v>
                </c:pt>
                <c:pt idx="87">
                  <c:v>13</c:v>
                </c:pt>
                <c:pt idx="88">
                  <c:v>11</c:v>
                </c:pt>
                <c:pt idx="89">
                  <c:v>13</c:v>
                </c:pt>
                <c:pt idx="90">
                  <c:v>8</c:v>
                </c:pt>
                <c:pt idx="91">
                  <c:v>1</c:v>
                </c:pt>
                <c:pt idx="92">
                  <c:v>1</c:v>
                </c:pt>
                <c:pt idx="93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E88-461C-B4B1-954E149A08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19571528"/>
        <c:axId val="131957120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'[CoronaVirus Tracking - Ohio.xlsx]Case Totals - Current Day'!$AB$2</c15:sqref>
                        </c15:formulaRef>
                      </c:ext>
                    </c:extLst>
                    <c:strCache>
                      <c:ptCount val="1"/>
                      <c:pt idx="0">
                        <c:v>Adjusted Onset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1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trendline>
                  <c:spPr>
                    <a:ln w="19050" cap="rnd">
                      <a:solidFill>
                        <a:schemeClr val="accent1"/>
                      </a:solidFill>
                    </a:ln>
                    <a:effectLst/>
                  </c:spPr>
                  <c:trendlineType val="movingAvg"/>
                  <c:period val="7"/>
                  <c:dispRSqr val="0"/>
                  <c:dispEq val="0"/>
                </c:trendline>
                <c:cat>
                  <c:numRef>
                    <c:extLst>
                      <c:ext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'[CoronaVirus Tracking - Ohio.xlsx]Case Totals - Current Day'!$AB$3:$AB$105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0</c:v>
                      </c:pt>
                      <c:pt idx="1">
                        <c:v>76</c:v>
                      </c:pt>
                      <c:pt idx="2">
                        <c:v>214</c:v>
                      </c:pt>
                      <c:pt idx="3">
                        <c:v>272</c:v>
                      </c:pt>
                      <c:pt idx="4">
                        <c:v>121</c:v>
                      </c:pt>
                      <c:pt idx="5">
                        <c:v>146</c:v>
                      </c:pt>
                      <c:pt idx="6">
                        <c:v>316</c:v>
                      </c:pt>
                      <c:pt idx="7">
                        <c:v>312</c:v>
                      </c:pt>
                      <c:pt idx="8">
                        <c:v>293</c:v>
                      </c:pt>
                      <c:pt idx="9">
                        <c:v>415</c:v>
                      </c:pt>
                      <c:pt idx="10">
                        <c:v>374</c:v>
                      </c:pt>
                      <c:pt idx="11">
                        <c:v>209</c:v>
                      </c:pt>
                      <c:pt idx="12">
                        <c:v>285</c:v>
                      </c:pt>
                      <c:pt idx="13">
                        <c:v>392</c:v>
                      </c:pt>
                      <c:pt idx="14">
                        <c:v>443</c:v>
                      </c:pt>
                      <c:pt idx="15">
                        <c:v>479</c:v>
                      </c:pt>
                      <c:pt idx="16">
                        <c:v>520</c:v>
                      </c:pt>
                      <c:pt idx="17">
                        <c:v>353</c:v>
                      </c:pt>
                      <c:pt idx="18">
                        <c:v>290</c:v>
                      </c:pt>
                      <c:pt idx="19">
                        <c:v>308</c:v>
                      </c:pt>
                      <c:pt idx="20">
                        <c:v>549</c:v>
                      </c:pt>
                      <c:pt idx="21">
                        <c:v>486</c:v>
                      </c:pt>
                      <c:pt idx="22">
                        <c:v>607</c:v>
                      </c:pt>
                      <c:pt idx="23">
                        <c:v>595</c:v>
                      </c:pt>
                      <c:pt idx="24">
                        <c:v>711</c:v>
                      </c:pt>
                      <c:pt idx="25">
                        <c:v>384</c:v>
                      </c:pt>
                      <c:pt idx="26">
                        <c:v>402</c:v>
                      </c:pt>
                      <c:pt idx="27">
                        <c:v>578</c:v>
                      </c:pt>
                      <c:pt idx="28">
                        <c:v>625</c:v>
                      </c:pt>
                      <c:pt idx="29">
                        <c:v>579</c:v>
                      </c:pt>
                      <c:pt idx="30">
                        <c:v>529</c:v>
                      </c:pt>
                      <c:pt idx="31">
                        <c:v>634</c:v>
                      </c:pt>
                      <c:pt idx="32">
                        <c:v>351</c:v>
                      </c:pt>
                      <c:pt idx="33">
                        <c:v>337</c:v>
                      </c:pt>
                      <c:pt idx="34">
                        <c:v>656</c:v>
                      </c:pt>
                      <c:pt idx="35">
                        <c:v>556</c:v>
                      </c:pt>
                      <c:pt idx="36">
                        <c:v>614</c:v>
                      </c:pt>
                      <c:pt idx="37">
                        <c:v>739</c:v>
                      </c:pt>
                      <c:pt idx="38">
                        <c:v>586</c:v>
                      </c:pt>
                      <c:pt idx="39">
                        <c:v>350</c:v>
                      </c:pt>
                      <c:pt idx="40">
                        <c:v>526</c:v>
                      </c:pt>
                      <c:pt idx="41">
                        <c:v>591</c:v>
                      </c:pt>
                      <c:pt idx="42">
                        <c:v>573</c:v>
                      </c:pt>
                      <c:pt idx="43">
                        <c:v>811</c:v>
                      </c:pt>
                      <c:pt idx="44">
                        <c:v>729</c:v>
                      </c:pt>
                      <c:pt idx="45">
                        <c:v>670</c:v>
                      </c:pt>
                      <c:pt idx="46">
                        <c:v>400</c:v>
                      </c:pt>
                      <c:pt idx="47">
                        <c:v>438</c:v>
                      </c:pt>
                      <c:pt idx="48">
                        <c:v>533</c:v>
                      </c:pt>
                      <c:pt idx="49">
                        <c:v>504</c:v>
                      </c:pt>
                      <c:pt idx="50">
                        <c:v>544</c:v>
                      </c:pt>
                      <c:pt idx="51">
                        <c:v>527</c:v>
                      </c:pt>
                      <c:pt idx="52">
                        <c:v>531</c:v>
                      </c:pt>
                      <c:pt idx="53">
                        <c:v>332</c:v>
                      </c:pt>
                      <c:pt idx="54">
                        <c:v>330</c:v>
                      </c:pt>
                      <c:pt idx="55">
                        <c:v>413</c:v>
                      </c:pt>
                      <c:pt idx="56">
                        <c:v>464</c:v>
                      </c:pt>
                      <c:pt idx="57">
                        <c:v>430</c:v>
                      </c:pt>
                      <c:pt idx="58">
                        <c:v>358</c:v>
                      </c:pt>
                      <c:pt idx="59">
                        <c:v>433</c:v>
                      </c:pt>
                      <c:pt idx="60">
                        <c:v>327</c:v>
                      </c:pt>
                      <c:pt idx="61">
                        <c:v>311</c:v>
                      </c:pt>
                      <c:pt idx="62">
                        <c:v>372</c:v>
                      </c:pt>
                      <c:pt idx="63">
                        <c:v>349</c:v>
                      </c:pt>
                      <c:pt idx="64">
                        <c:v>322</c:v>
                      </c:pt>
                      <c:pt idx="65">
                        <c:v>347</c:v>
                      </c:pt>
                      <c:pt idx="66">
                        <c:v>387</c:v>
                      </c:pt>
                      <c:pt idx="67">
                        <c:v>261</c:v>
                      </c:pt>
                      <c:pt idx="68">
                        <c:v>272</c:v>
                      </c:pt>
                      <c:pt idx="69">
                        <c:v>382</c:v>
                      </c:pt>
                      <c:pt idx="70">
                        <c:v>315</c:v>
                      </c:pt>
                      <c:pt idx="71">
                        <c:v>371</c:v>
                      </c:pt>
                      <c:pt idx="72">
                        <c:v>295</c:v>
                      </c:pt>
                      <c:pt idx="73">
                        <c:v>359</c:v>
                      </c:pt>
                      <c:pt idx="74">
                        <c:v>265</c:v>
                      </c:pt>
                      <c:pt idx="75">
                        <c:v>325</c:v>
                      </c:pt>
                      <c:pt idx="76">
                        <c:v>345</c:v>
                      </c:pt>
                      <c:pt idx="77">
                        <c:v>290</c:v>
                      </c:pt>
                      <c:pt idx="78">
                        <c:v>297</c:v>
                      </c:pt>
                      <c:pt idx="79">
                        <c:v>270</c:v>
                      </c:pt>
                      <c:pt idx="80">
                        <c:v>332</c:v>
                      </c:pt>
                      <c:pt idx="81">
                        <c:v>210</c:v>
                      </c:pt>
                      <c:pt idx="82">
                        <c:v>229</c:v>
                      </c:pt>
                      <c:pt idx="83">
                        <c:v>292</c:v>
                      </c:pt>
                      <c:pt idx="84">
                        <c:v>200</c:v>
                      </c:pt>
                      <c:pt idx="85">
                        <c:v>231</c:v>
                      </c:pt>
                      <c:pt idx="86">
                        <c:v>275</c:v>
                      </c:pt>
                      <c:pt idx="87">
                        <c:v>247</c:v>
                      </c:pt>
                      <c:pt idx="88">
                        <c:v>176</c:v>
                      </c:pt>
                      <c:pt idx="89">
                        <c:v>132</c:v>
                      </c:pt>
                      <c:pt idx="90">
                        <c:v>146</c:v>
                      </c:pt>
                      <c:pt idx="91">
                        <c:v>88</c:v>
                      </c:pt>
                      <c:pt idx="92">
                        <c:v>75</c:v>
                      </c:pt>
                      <c:pt idx="93">
                        <c:v>76</c:v>
                      </c:pt>
                      <c:pt idx="94">
                        <c:v>58</c:v>
                      </c:pt>
                      <c:pt idx="95">
                        <c:v>37</c:v>
                      </c:pt>
                      <c:pt idx="96">
                        <c:v>32</c:v>
                      </c:pt>
                      <c:pt idx="97">
                        <c:v>35</c:v>
                      </c:pt>
                      <c:pt idx="98">
                        <c:v>11</c:v>
                      </c:pt>
                      <c:pt idx="99">
                        <c:v>15</c:v>
                      </c:pt>
                      <c:pt idx="100">
                        <c:v>15</c:v>
                      </c:pt>
                      <c:pt idx="101">
                        <c:v>14</c:v>
                      </c:pt>
                      <c:pt idx="102">
                        <c:v>32</c:v>
                      </c:pt>
                    </c:numCache>
                  </c:numRef>
                </c:val>
                <c:smooth val="1"/>
                <c:extLst>
                  <c:ext xmlns:c16="http://schemas.microsoft.com/office/drawing/2014/chart" uri="{C3380CC4-5D6E-409C-BE32-E72D297353CC}">
                    <c16:uniqueId val="{00000002-DE88-461C-B4B1-954E149A083C}"/>
                  </c:ext>
                </c:extLst>
              </c15:ser>
            </c15:filteredLineSeries>
            <c15:filteredLin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Day'!$R$2</c15:sqref>
                        </c15:formulaRef>
                      </c:ext>
                    </c:extLst>
                    <c:strCache>
                      <c:ptCount val="1"/>
                      <c:pt idx="0">
                        <c:v>Daily New Deaths - Death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2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Day'!$R$3:$R$105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2</c:v>
                      </c:pt>
                      <c:pt idx="1">
                        <c:v>1</c:v>
                      </c:pt>
                      <c:pt idx="2">
                        <c:v>9</c:v>
                      </c:pt>
                      <c:pt idx="3">
                        <c:v>5</c:v>
                      </c:pt>
                      <c:pt idx="4">
                        <c:v>7</c:v>
                      </c:pt>
                      <c:pt idx="5">
                        <c:v>14</c:v>
                      </c:pt>
                      <c:pt idx="6">
                        <c:v>12</c:v>
                      </c:pt>
                      <c:pt idx="7">
                        <c:v>15</c:v>
                      </c:pt>
                      <c:pt idx="8">
                        <c:v>26</c:v>
                      </c:pt>
                      <c:pt idx="9">
                        <c:v>20</c:v>
                      </c:pt>
                      <c:pt idx="10">
                        <c:v>25</c:v>
                      </c:pt>
                      <c:pt idx="11">
                        <c:v>25</c:v>
                      </c:pt>
                      <c:pt idx="12">
                        <c:v>21</c:v>
                      </c:pt>
                      <c:pt idx="13">
                        <c:v>26</c:v>
                      </c:pt>
                      <c:pt idx="14">
                        <c:v>22</c:v>
                      </c:pt>
                      <c:pt idx="15">
                        <c:v>18</c:v>
                      </c:pt>
                      <c:pt idx="16">
                        <c:v>23</c:v>
                      </c:pt>
                      <c:pt idx="17">
                        <c:v>28</c:v>
                      </c:pt>
                      <c:pt idx="18">
                        <c:v>28</c:v>
                      </c:pt>
                      <c:pt idx="19">
                        <c:v>39</c:v>
                      </c:pt>
                      <c:pt idx="20">
                        <c:v>41</c:v>
                      </c:pt>
                      <c:pt idx="21">
                        <c:v>42</c:v>
                      </c:pt>
                      <c:pt idx="22">
                        <c:v>34</c:v>
                      </c:pt>
                      <c:pt idx="23">
                        <c:v>37</c:v>
                      </c:pt>
                      <c:pt idx="24">
                        <c:v>40</c:v>
                      </c:pt>
                      <c:pt idx="25">
                        <c:v>42</c:v>
                      </c:pt>
                      <c:pt idx="26">
                        <c:v>38</c:v>
                      </c:pt>
                      <c:pt idx="27">
                        <c:v>45</c:v>
                      </c:pt>
                      <c:pt idx="28">
                        <c:v>29</c:v>
                      </c:pt>
                      <c:pt idx="29">
                        <c:v>37</c:v>
                      </c:pt>
                      <c:pt idx="30">
                        <c:v>46</c:v>
                      </c:pt>
                      <c:pt idx="31">
                        <c:v>31</c:v>
                      </c:pt>
                      <c:pt idx="32">
                        <c:v>44</c:v>
                      </c:pt>
                      <c:pt idx="33">
                        <c:v>48</c:v>
                      </c:pt>
                      <c:pt idx="34">
                        <c:v>35</c:v>
                      </c:pt>
                      <c:pt idx="35">
                        <c:v>47</c:v>
                      </c:pt>
                      <c:pt idx="36">
                        <c:v>41</c:v>
                      </c:pt>
                      <c:pt idx="37">
                        <c:v>41</c:v>
                      </c:pt>
                      <c:pt idx="38">
                        <c:v>33</c:v>
                      </c:pt>
                      <c:pt idx="39">
                        <c:v>55</c:v>
                      </c:pt>
                      <c:pt idx="40">
                        <c:v>44</c:v>
                      </c:pt>
                      <c:pt idx="41">
                        <c:v>56</c:v>
                      </c:pt>
                      <c:pt idx="42">
                        <c:v>32</c:v>
                      </c:pt>
                      <c:pt idx="43">
                        <c:v>44</c:v>
                      </c:pt>
                      <c:pt idx="44">
                        <c:v>63</c:v>
                      </c:pt>
                      <c:pt idx="45">
                        <c:v>57</c:v>
                      </c:pt>
                      <c:pt idx="46">
                        <c:v>48</c:v>
                      </c:pt>
                      <c:pt idx="47">
                        <c:v>34</c:v>
                      </c:pt>
                      <c:pt idx="48">
                        <c:v>57</c:v>
                      </c:pt>
                      <c:pt idx="49">
                        <c:v>47</c:v>
                      </c:pt>
                      <c:pt idx="50">
                        <c:v>46</c:v>
                      </c:pt>
                      <c:pt idx="51">
                        <c:v>42</c:v>
                      </c:pt>
                      <c:pt idx="52">
                        <c:v>46</c:v>
                      </c:pt>
                      <c:pt idx="53">
                        <c:v>37</c:v>
                      </c:pt>
                      <c:pt idx="54">
                        <c:v>43</c:v>
                      </c:pt>
                      <c:pt idx="55">
                        <c:v>55</c:v>
                      </c:pt>
                      <c:pt idx="56">
                        <c:v>36</c:v>
                      </c:pt>
                      <c:pt idx="57">
                        <c:v>41</c:v>
                      </c:pt>
                      <c:pt idx="58">
                        <c:v>40</c:v>
                      </c:pt>
                      <c:pt idx="59">
                        <c:v>41</c:v>
                      </c:pt>
                      <c:pt idx="60">
                        <c:v>37</c:v>
                      </c:pt>
                      <c:pt idx="61">
                        <c:v>27</c:v>
                      </c:pt>
                      <c:pt idx="62">
                        <c:v>27</c:v>
                      </c:pt>
                      <c:pt idx="63">
                        <c:v>24</c:v>
                      </c:pt>
                      <c:pt idx="64">
                        <c:v>34</c:v>
                      </c:pt>
                      <c:pt idx="65">
                        <c:v>21</c:v>
                      </c:pt>
                      <c:pt idx="66">
                        <c:v>25</c:v>
                      </c:pt>
                      <c:pt idx="67">
                        <c:v>26</c:v>
                      </c:pt>
                      <c:pt idx="68">
                        <c:v>19</c:v>
                      </c:pt>
                      <c:pt idx="69">
                        <c:v>24</c:v>
                      </c:pt>
                      <c:pt idx="70">
                        <c:v>19</c:v>
                      </c:pt>
                      <c:pt idx="71">
                        <c:v>17</c:v>
                      </c:pt>
                      <c:pt idx="72">
                        <c:v>9</c:v>
                      </c:pt>
                      <c:pt idx="73">
                        <c:v>15</c:v>
                      </c:pt>
                      <c:pt idx="74">
                        <c:v>20</c:v>
                      </c:pt>
                      <c:pt idx="75">
                        <c:v>12</c:v>
                      </c:pt>
                      <c:pt idx="76">
                        <c:v>8</c:v>
                      </c:pt>
                      <c:pt idx="77">
                        <c:v>6</c:v>
                      </c:pt>
                      <c:pt idx="78">
                        <c:v>7</c:v>
                      </c:pt>
                      <c:pt idx="79">
                        <c:v>4</c:v>
                      </c:pt>
                      <c:pt idx="80">
                        <c:v>4</c:v>
                      </c:pt>
                      <c:pt idx="81">
                        <c:v>4</c:v>
                      </c:pt>
                      <c:pt idx="82">
                        <c:v>1</c:v>
                      </c:pt>
                      <c:pt idx="83">
                        <c:v>5</c:v>
                      </c:pt>
                      <c:pt idx="84">
                        <c:v>0</c:v>
                      </c:pt>
                      <c:pt idx="85">
                        <c:v>1</c:v>
                      </c:pt>
                      <c:pt idx="86">
                        <c:v>1</c:v>
                      </c:pt>
                      <c:pt idx="87">
                        <c:v>0</c:v>
                      </c:pt>
                      <c:pt idx="88">
                        <c:v>0</c:v>
                      </c:pt>
                      <c:pt idx="89">
                        <c:v>0</c:v>
                      </c:pt>
                      <c:pt idx="90">
                        <c:v>0</c:v>
                      </c:pt>
                      <c:pt idx="91">
                        <c:v>0</c:v>
                      </c:pt>
                      <c:pt idx="92">
                        <c:v>0</c:v>
                      </c:pt>
                      <c:pt idx="93">
                        <c:v>0</c:v>
                      </c:pt>
                      <c:pt idx="94">
                        <c:v>0</c:v>
                      </c:pt>
                      <c:pt idx="95">
                        <c:v>0</c:v>
                      </c:pt>
                      <c:pt idx="96">
                        <c:v>0</c:v>
                      </c:pt>
                      <c:pt idx="97">
                        <c:v>0</c:v>
                      </c:pt>
                      <c:pt idx="98">
                        <c:v>0</c:v>
                      </c:pt>
                      <c:pt idx="99">
                        <c:v>0</c:v>
                      </c:pt>
                      <c:pt idx="100">
                        <c:v>0</c:v>
                      </c:pt>
                      <c:pt idx="101">
                        <c:v>0</c:v>
                      </c:pt>
                      <c:pt idx="102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DE88-461C-B4B1-954E149A083C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Day'!$L$2</c15:sqref>
                        </c15:formulaRef>
                      </c:ext>
                    </c:extLst>
                    <c:strCache>
                      <c:ptCount val="1"/>
                      <c:pt idx="0">
                        <c:v>Daily New Hospitalizations - Admission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3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trendline>
                  <c:spPr>
                    <a:ln w="19050" cap="rnd">
                      <a:solidFill>
                        <a:schemeClr val="accent3"/>
                      </a:solidFill>
                    </a:ln>
                    <a:effectLst/>
                  </c:spPr>
                  <c:trendlineType val="movingAvg"/>
                  <c:period val="7"/>
                  <c:dispRSqr val="0"/>
                  <c:dispEq val="0"/>
                </c:trendline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Day'!$L$3:$L$105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1</c:v>
                      </c:pt>
                      <c:pt idx="1">
                        <c:v>11</c:v>
                      </c:pt>
                      <c:pt idx="2">
                        <c:v>24</c:v>
                      </c:pt>
                      <c:pt idx="3">
                        <c:v>26</c:v>
                      </c:pt>
                      <c:pt idx="4">
                        <c:v>31</c:v>
                      </c:pt>
                      <c:pt idx="5">
                        <c:v>24</c:v>
                      </c:pt>
                      <c:pt idx="6">
                        <c:v>47</c:v>
                      </c:pt>
                      <c:pt idx="7">
                        <c:v>43</c:v>
                      </c:pt>
                      <c:pt idx="8">
                        <c:v>44</c:v>
                      </c:pt>
                      <c:pt idx="9">
                        <c:v>51</c:v>
                      </c:pt>
                      <c:pt idx="10">
                        <c:v>47</c:v>
                      </c:pt>
                      <c:pt idx="11">
                        <c:v>33</c:v>
                      </c:pt>
                      <c:pt idx="12">
                        <c:v>43</c:v>
                      </c:pt>
                      <c:pt idx="13">
                        <c:v>54</c:v>
                      </c:pt>
                      <c:pt idx="14">
                        <c:v>61</c:v>
                      </c:pt>
                      <c:pt idx="15">
                        <c:v>72</c:v>
                      </c:pt>
                      <c:pt idx="16">
                        <c:v>60</c:v>
                      </c:pt>
                      <c:pt idx="17">
                        <c:v>68</c:v>
                      </c:pt>
                      <c:pt idx="18">
                        <c:v>54</c:v>
                      </c:pt>
                      <c:pt idx="19">
                        <c:v>62</c:v>
                      </c:pt>
                      <c:pt idx="20">
                        <c:v>85</c:v>
                      </c:pt>
                      <c:pt idx="21">
                        <c:v>74</c:v>
                      </c:pt>
                      <c:pt idx="22">
                        <c:v>71</c:v>
                      </c:pt>
                      <c:pt idx="23">
                        <c:v>60</c:v>
                      </c:pt>
                      <c:pt idx="24">
                        <c:v>72</c:v>
                      </c:pt>
                      <c:pt idx="25">
                        <c:v>68</c:v>
                      </c:pt>
                      <c:pt idx="26">
                        <c:v>71</c:v>
                      </c:pt>
                      <c:pt idx="27">
                        <c:v>76</c:v>
                      </c:pt>
                      <c:pt idx="28">
                        <c:v>80</c:v>
                      </c:pt>
                      <c:pt idx="29">
                        <c:v>69</c:v>
                      </c:pt>
                      <c:pt idx="30">
                        <c:v>70</c:v>
                      </c:pt>
                      <c:pt idx="31">
                        <c:v>88</c:v>
                      </c:pt>
                      <c:pt idx="32">
                        <c:v>58</c:v>
                      </c:pt>
                      <c:pt idx="33">
                        <c:v>61</c:v>
                      </c:pt>
                      <c:pt idx="34">
                        <c:v>69</c:v>
                      </c:pt>
                      <c:pt idx="35">
                        <c:v>73</c:v>
                      </c:pt>
                      <c:pt idx="36">
                        <c:v>92</c:v>
                      </c:pt>
                      <c:pt idx="37">
                        <c:v>86</c:v>
                      </c:pt>
                      <c:pt idx="38">
                        <c:v>87</c:v>
                      </c:pt>
                      <c:pt idx="39">
                        <c:v>63</c:v>
                      </c:pt>
                      <c:pt idx="40">
                        <c:v>79</c:v>
                      </c:pt>
                      <c:pt idx="41">
                        <c:v>68</c:v>
                      </c:pt>
                      <c:pt idx="42">
                        <c:v>72</c:v>
                      </c:pt>
                      <c:pt idx="43">
                        <c:v>96</c:v>
                      </c:pt>
                      <c:pt idx="44">
                        <c:v>92</c:v>
                      </c:pt>
                      <c:pt idx="45">
                        <c:v>83</c:v>
                      </c:pt>
                      <c:pt idx="46">
                        <c:v>71</c:v>
                      </c:pt>
                      <c:pt idx="47">
                        <c:v>59</c:v>
                      </c:pt>
                      <c:pt idx="48">
                        <c:v>82</c:v>
                      </c:pt>
                      <c:pt idx="49">
                        <c:v>76</c:v>
                      </c:pt>
                      <c:pt idx="50">
                        <c:v>55</c:v>
                      </c:pt>
                      <c:pt idx="51">
                        <c:v>79</c:v>
                      </c:pt>
                      <c:pt idx="52">
                        <c:v>82</c:v>
                      </c:pt>
                      <c:pt idx="53">
                        <c:v>78</c:v>
                      </c:pt>
                      <c:pt idx="54">
                        <c:v>77</c:v>
                      </c:pt>
                      <c:pt idx="55">
                        <c:v>77</c:v>
                      </c:pt>
                      <c:pt idx="56">
                        <c:v>71</c:v>
                      </c:pt>
                      <c:pt idx="57">
                        <c:v>87</c:v>
                      </c:pt>
                      <c:pt idx="58">
                        <c:v>66</c:v>
                      </c:pt>
                      <c:pt idx="59">
                        <c:v>82</c:v>
                      </c:pt>
                      <c:pt idx="60">
                        <c:v>74</c:v>
                      </c:pt>
                      <c:pt idx="61">
                        <c:v>76</c:v>
                      </c:pt>
                      <c:pt idx="62">
                        <c:v>80</c:v>
                      </c:pt>
                      <c:pt idx="63">
                        <c:v>89</c:v>
                      </c:pt>
                      <c:pt idx="64">
                        <c:v>90</c:v>
                      </c:pt>
                      <c:pt idx="65">
                        <c:v>99</c:v>
                      </c:pt>
                      <c:pt idx="66">
                        <c:v>99</c:v>
                      </c:pt>
                      <c:pt idx="67">
                        <c:v>97</c:v>
                      </c:pt>
                      <c:pt idx="68">
                        <c:v>97</c:v>
                      </c:pt>
                      <c:pt idx="69">
                        <c:v>107</c:v>
                      </c:pt>
                      <c:pt idx="70">
                        <c:v>108</c:v>
                      </c:pt>
                      <c:pt idx="71">
                        <c:v>99</c:v>
                      </c:pt>
                      <c:pt idx="72">
                        <c:v>102</c:v>
                      </c:pt>
                      <c:pt idx="73">
                        <c:v>115</c:v>
                      </c:pt>
                      <c:pt idx="74">
                        <c:v>100</c:v>
                      </c:pt>
                      <c:pt idx="75">
                        <c:v>96</c:v>
                      </c:pt>
                      <c:pt idx="76">
                        <c:v>110</c:v>
                      </c:pt>
                      <c:pt idx="77">
                        <c:v>111</c:v>
                      </c:pt>
                      <c:pt idx="78">
                        <c:v>86</c:v>
                      </c:pt>
                      <c:pt idx="79">
                        <c:v>74</c:v>
                      </c:pt>
                      <c:pt idx="80">
                        <c:v>69</c:v>
                      </c:pt>
                      <c:pt idx="81">
                        <c:v>37</c:v>
                      </c:pt>
                      <c:pt idx="82">
                        <c:v>49</c:v>
                      </c:pt>
                      <c:pt idx="83">
                        <c:v>39</c:v>
                      </c:pt>
                      <c:pt idx="84">
                        <c:v>30</c:v>
                      </c:pt>
                      <c:pt idx="85">
                        <c:v>23</c:v>
                      </c:pt>
                      <c:pt idx="86">
                        <c:v>16</c:v>
                      </c:pt>
                      <c:pt idx="87">
                        <c:v>28</c:v>
                      </c:pt>
                      <c:pt idx="88">
                        <c:v>6</c:v>
                      </c:pt>
                      <c:pt idx="89">
                        <c:v>8</c:v>
                      </c:pt>
                      <c:pt idx="90">
                        <c:v>8</c:v>
                      </c:pt>
                      <c:pt idx="91">
                        <c:v>6</c:v>
                      </c:pt>
                      <c:pt idx="92">
                        <c:v>5</c:v>
                      </c:pt>
                      <c:pt idx="93">
                        <c:v>7</c:v>
                      </c:pt>
                      <c:pt idx="94">
                        <c:v>1</c:v>
                      </c:pt>
                      <c:pt idx="95">
                        <c:v>3</c:v>
                      </c:pt>
                      <c:pt idx="97">
                        <c:v>1</c:v>
                      </c:pt>
                      <c:pt idx="98">
                        <c:v>3</c:v>
                      </c:pt>
                      <c:pt idx="100">
                        <c:v>1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DE88-461C-B4B1-954E149A083C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Day'!$P$2</c15:sqref>
                        </c15:formulaRef>
                      </c:ext>
                    </c:extLst>
                    <c:strCache>
                      <c:ptCount val="1"/>
                      <c:pt idx="0">
                        <c:v>Daily New Deaths - Reported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4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Day'!$P$3:$P$105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33</c:v>
                      </c:pt>
                      <c:pt idx="1">
                        <c:v>36</c:v>
                      </c:pt>
                      <c:pt idx="2">
                        <c:v>17</c:v>
                      </c:pt>
                      <c:pt idx="3">
                        <c:v>27</c:v>
                      </c:pt>
                      <c:pt idx="4">
                        <c:v>7</c:v>
                      </c:pt>
                      <c:pt idx="5">
                        <c:v>15</c:v>
                      </c:pt>
                      <c:pt idx="6">
                        <c:v>16</c:v>
                      </c:pt>
                      <c:pt idx="7">
                        <c:v>40</c:v>
                      </c:pt>
                      <c:pt idx="8">
                        <c:v>41</c:v>
                      </c:pt>
                      <c:pt idx="9">
                        <c:v>52</c:v>
                      </c:pt>
                      <c:pt idx="10">
                        <c:v>51</c:v>
                      </c:pt>
                      <c:pt idx="11">
                        <c:v>6</c:v>
                      </c:pt>
                      <c:pt idx="12">
                        <c:v>18</c:v>
                      </c:pt>
                      <c:pt idx="13">
                        <c:v>33</c:v>
                      </c:pt>
                      <c:pt idx="14">
                        <c:v>54</c:v>
                      </c:pt>
                      <c:pt idx="15">
                        <c:v>42</c:v>
                      </c:pt>
                      <c:pt idx="16">
                        <c:v>15</c:v>
                      </c:pt>
                      <c:pt idx="17">
                        <c:v>18</c:v>
                      </c:pt>
                      <c:pt idx="18">
                        <c:v>13</c:v>
                      </c:pt>
                      <c:pt idx="19">
                        <c:v>84</c:v>
                      </c:pt>
                      <c:pt idx="20">
                        <c:v>36</c:v>
                      </c:pt>
                      <c:pt idx="21">
                        <c:v>55</c:v>
                      </c:pt>
                      <c:pt idx="22">
                        <c:v>61</c:v>
                      </c:pt>
                      <c:pt idx="23">
                        <c:v>63</c:v>
                      </c:pt>
                      <c:pt idx="24">
                        <c:v>32</c:v>
                      </c:pt>
                      <c:pt idx="25">
                        <c:v>15</c:v>
                      </c:pt>
                      <c:pt idx="26">
                        <c:v>29</c:v>
                      </c:pt>
                      <c:pt idx="27">
                        <c:v>47</c:v>
                      </c:pt>
                      <c:pt idx="28">
                        <c:v>51</c:v>
                      </c:pt>
                      <c:pt idx="29">
                        <c:v>47</c:v>
                      </c:pt>
                      <c:pt idx="30">
                        <c:v>79</c:v>
                      </c:pt>
                      <c:pt idx="31">
                        <c:v>16</c:v>
                      </c:pt>
                      <c:pt idx="32">
                        <c:v>10</c:v>
                      </c:pt>
                      <c:pt idx="33">
                        <c:v>25</c:v>
                      </c:pt>
                      <c:pt idx="34">
                        <c:v>35</c:v>
                      </c:pt>
                      <c:pt idx="35">
                        <c:v>46</c:v>
                      </c:pt>
                      <c:pt idx="36">
                        <c:v>90</c:v>
                      </c:pt>
                      <c:pt idx="37">
                        <c:v>79</c:v>
                      </c:pt>
                      <c:pt idx="38">
                        <c:v>18</c:v>
                      </c:pt>
                      <c:pt idx="39">
                        <c:v>17</c:v>
                      </c:pt>
                      <c:pt idx="40">
                        <c:v>19</c:v>
                      </c:pt>
                      <c:pt idx="41">
                        <c:v>27</c:v>
                      </c:pt>
                      <c:pt idx="42">
                        <c:v>38</c:v>
                      </c:pt>
                      <c:pt idx="43">
                        <c:v>138</c:v>
                      </c:pt>
                      <c:pt idx="44">
                        <c:v>46</c:v>
                      </c:pt>
                      <c:pt idx="45">
                        <c:v>25</c:v>
                      </c:pt>
                      <c:pt idx="46">
                        <c:v>17</c:v>
                      </c:pt>
                      <c:pt idx="47">
                        <c:v>21</c:v>
                      </c:pt>
                      <c:pt idx="48">
                        <c:v>34</c:v>
                      </c:pt>
                      <c:pt idx="49">
                        <c:v>46</c:v>
                      </c:pt>
                      <c:pt idx="50">
                        <c:v>53</c:v>
                      </c:pt>
                      <c:pt idx="51">
                        <c:v>48</c:v>
                      </c:pt>
                      <c:pt idx="52">
                        <c:v>38</c:v>
                      </c:pt>
                      <c:pt idx="53">
                        <c:v>20</c:v>
                      </c:pt>
                      <c:pt idx="54">
                        <c:v>33</c:v>
                      </c:pt>
                      <c:pt idx="55">
                        <c:v>29</c:v>
                      </c:pt>
                      <c:pt idx="56">
                        <c:v>28</c:v>
                      </c:pt>
                      <c:pt idx="57">
                        <c:v>37</c:v>
                      </c:pt>
                      <c:pt idx="58">
                        <c:v>50</c:v>
                      </c:pt>
                      <c:pt idx="59">
                        <c:v>21</c:v>
                      </c:pt>
                      <c:pt idx="60">
                        <c:v>6</c:v>
                      </c:pt>
                      <c:pt idx="61">
                        <c:v>16</c:v>
                      </c:pt>
                      <c:pt idx="62">
                        <c:v>18</c:v>
                      </c:pt>
                      <c:pt idx="63">
                        <c:v>20</c:v>
                      </c:pt>
                      <c:pt idx="64">
                        <c:v>26</c:v>
                      </c:pt>
                      <c:pt idx="65">
                        <c:v>25</c:v>
                      </c:pt>
                      <c:pt idx="66">
                        <c:v>23</c:v>
                      </c:pt>
                      <c:pt idx="67">
                        <c:v>17</c:v>
                      </c:pt>
                      <c:pt idx="68">
                        <c:v>11</c:v>
                      </c:pt>
                      <c:pt idx="69">
                        <c:v>10</c:v>
                      </c:pt>
                      <c:pt idx="70">
                        <c:v>16</c:v>
                      </c:pt>
                      <c:pt idx="71">
                        <c:v>10</c:v>
                      </c:pt>
                      <c:pt idx="72">
                        <c:v>16</c:v>
                      </c:pt>
                      <c:pt idx="73">
                        <c:v>10</c:v>
                      </c:pt>
                      <c:pt idx="74">
                        <c:v>4</c:v>
                      </c:pt>
                      <c:pt idx="75">
                        <c:v>6</c:v>
                      </c:pt>
                      <c:pt idx="76">
                        <c:v>4</c:v>
                      </c:pt>
                      <c:pt idx="77">
                        <c:v>5</c:v>
                      </c:pt>
                      <c:pt idx="78">
                        <c:v>2</c:v>
                      </c:pt>
                      <c:pt idx="79">
                        <c:v>2</c:v>
                      </c:pt>
                      <c:pt idx="80">
                        <c:v>3</c:v>
                      </c:pt>
                      <c:pt idx="81">
                        <c:v>0</c:v>
                      </c:pt>
                      <c:pt idx="82">
                        <c:v>2</c:v>
                      </c:pt>
                      <c:pt idx="83">
                        <c:v>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DE88-461C-B4B1-954E149A083C}"/>
                  </c:ext>
                </c:extLst>
              </c15:ser>
            </c15:filteredLineSeries>
            <c15:filteredLine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Day'!$Z$2</c15:sqref>
                        </c15:formulaRef>
                      </c:ext>
                    </c:extLst>
                    <c:strCache>
                      <c:ptCount val="1"/>
                      <c:pt idx="0">
                        <c:v>Onset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6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Day'!$Z$3:$Z$105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1">
                        <c:v>76</c:v>
                      </c:pt>
                      <c:pt idx="2">
                        <c:v>214</c:v>
                      </c:pt>
                      <c:pt idx="3">
                        <c:v>272</c:v>
                      </c:pt>
                      <c:pt idx="4">
                        <c:v>121</c:v>
                      </c:pt>
                      <c:pt idx="5">
                        <c:v>146</c:v>
                      </c:pt>
                      <c:pt idx="6">
                        <c:v>316</c:v>
                      </c:pt>
                      <c:pt idx="7">
                        <c:v>312</c:v>
                      </c:pt>
                      <c:pt idx="8">
                        <c:v>293</c:v>
                      </c:pt>
                      <c:pt idx="9">
                        <c:v>415</c:v>
                      </c:pt>
                      <c:pt idx="10">
                        <c:v>374</c:v>
                      </c:pt>
                      <c:pt idx="11">
                        <c:v>209</c:v>
                      </c:pt>
                      <c:pt idx="12">
                        <c:v>285</c:v>
                      </c:pt>
                      <c:pt idx="13">
                        <c:v>392</c:v>
                      </c:pt>
                      <c:pt idx="14">
                        <c:v>443</c:v>
                      </c:pt>
                      <c:pt idx="15">
                        <c:v>479</c:v>
                      </c:pt>
                      <c:pt idx="16">
                        <c:v>520</c:v>
                      </c:pt>
                      <c:pt idx="17">
                        <c:v>353</c:v>
                      </c:pt>
                      <c:pt idx="18">
                        <c:v>290</c:v>
                      </c:pt>
                      <c:pt idx="19">
                        <c:v>308</c:v>
                      </c:pt>
                      <c:pt idx="20">
                        <c:v>549</c:v>
                      </c:pt>
                      <c:pt idx="21">
                        <c:v>486</c:v>
                      </c:pt>
                      <c:pt idx="22">
                        <c:v>607</c:v>
                      </c:pt>
                      <c:pt idx="23">
                        <c:v>595</c:v>
                      </c:pt>
                      <c:pt idx="24">
                        <c:v>711</c:v>
                      </c:pt>
                      <c:pt idx="25">
                        <c:v>384</c:v>
                      </c:pt>
                      <c:pt idx="26">
                        <c:v>402</c:v>
                      </c:pt>
                      <c:pt idx="27">
                        <c:v>578</c:v>
                      </c:pt>
                      <c:pt idx="28">
                        <c:v>625</c:v>
                      </c:pt>
                      <c:pt idx="29">
                        <c:v>579</c:v>
                      </c:pt>
                      <c:pt idx="30">
                        <c:v>529</c:v>
                      </c:pt>
                      <c:pt idx="31">
                        <c:v>634</c:v>
                      </c:pt>
                      <c:pt idx="32">
                        <c:v>351</c:v>
                      </c:pt>
                      <c:pt idx="33">
                        <c:v>337</c:v>
                      </c:pt>
                      <c:pt idx="34">
                        <c:v>656</c:v>
                      </c:pt>
                      <c:pt idx="35">
                        <c:v>556</c:v>
                      </c:pt>
                      <c:pt idx="36">
                        <c:v>614</c:v>
                      </c:pt>
                      <c:pt idx="37">
                        <c:v>739</c:v>
                      </c:pt>
                      <c:pt idx="38">
                        <c:v>586</c:v>
                      </c:pt>
                      <c:pt idx="39">
                        <c:v>350</c:v>
                      </c:pt>
                      <c:pt idx="40">
                        <c:v>526</c:v>
                      </c:pt>
                      <c:pt idx="41">
                        <c:v>591</c:v>
                      </c:pt>
                      <c:pt idx="42">
                        <c:v>573</c:v>
                      </c:pt>
                      <c:pt idx="43">
                        <c:v>811</c:v>
                      </c:pt>
                      <c:pt idx="44">
                        <c:v>729</c:v>
                      </c:pt>
                      <c:pt idx="45">
                        <c:v>670</c:v>
                      </c:pt>
                      <c:pt idx="46">
                        <c:v>400</c:v>
                      </c:pt>
                      <c:pt idx="47">
                        <c:v>438</c:v>
                      </c:pt>
                      <c:pt idx="48">
                        <c:v>533</c:v>
                      </c:pt>
                      <c:pt idx="49">
                        <c:v>504</c:v>
                      </c:pt>
                      <c:pt idx="50">
                        <c:v>544</c:v>
                      </c:pt>
                      <c:pt idx="51">
                        <c:v>527</c:v>
                      </c:pt>
                      <c:pt idx="52">
                        <c:v>531</c:v>
                      </c:pt>
                      <c:pt idx="53">
                        <c:v>332</c:v>
                      </c:pt>
                      <c:pt idx="54">
                        <c:v>473</c:v>
                      </c:pt>
                      <c:pt idx="55">
                        <c:v>1681</c:v>
                      </c:pt>
                      <c:pt idx="56">
                        <c:v>2169</c:v>
                      </c:pt>
                      <c:pt idx="57">
                        <c:v>578</c:v>
                      </c:pt>
                      <c:pt idx="58">
                        <c:v>547</c:v>
                      </c:pt>
                      <c:pt idx="59">
                        <c:v>498</c:v>
                      </c:pt>
                      <c:pt idx="60">
                        <c:v>408</c:v>
                      </c:pt>
                      <c:pt idx="61">
                        <c:v>362</c:v>
                      </c:pt>
                      <c:pt idx="62">
                        <c:v>372</c:v>
                      </c:pt>
                      <c:pt idx="63">
                        <c:v>349</c:v>
                      </c:pt>
                      <c:pt idx="64">
                        <c:v>322</c:v>
                      </c:pt>
                      <c:pt idx="65">
                        <c:v>347</c:v>
                      </c:pt>
                      <c:pt idx="66">
                        <c:v>387</c:v>
                      </c:pt>
                      <c:pt idx="67">
                        <c:v>261</c:v>
                      </c:pt>
                      <c:pt idx="68">
                        <c:v>272</c:v>
                      </c:pt>
                      <c:pt idx="69">
                        <c:v>382</c:v>
                      </c:pt>
                      <c:pt idx="70">
                        <c:v>315</c:v>
                      </c:pt>
                      <c:pt idx="71">
                        <c:v>371</c:v>
                      </c:pt>
                      <c:pt idx="72">
                        <c:v>295</c:v>
                      </c:pt>
                      <c:pt idx="73">
                        <c:v>359</c:v>
                      </c:pt>
                      <c:pt idx="74">
                        <c:v>265</c:v>
                      </c:pt>
                      <c:pt idx="75">
                        <c:v>325</c:v>
                      </c:pt>
                      <c:pt idx="76">
                        <c:v>345</c:v>
                      </c:pt>
                      <c:pt idx="77">
                        <c:v>290</c:v>
                      </c:pt>
                      <c:pt idx="78">
                        <c:v>297</c:v>
                      </c:pt>
                      <c:pt idx="79">
                        <c:v>270</c:v>
                      </c:pt>
                      <c:pt idx="80">
                        <c:v>332</c:v>
                      </c:pt>
                      <c:pt idx="81">
                        <c:v>210</c:v>
                      </c:pt>
                      <c:pt idx="82">
                        <c:v>229</c:v>
                      </c:pt>
                      <c:pt idx="83">
                        <c:v>292</c:v>
                      </c:pt>
                      <c:pt idx="84">
                        <c:v>200</c:v>
                      </c:pt>
                      <c:pt idx="85">
                        <c:v>231</c:v>
                      </c:pt>
                      <c:pt idx="86">
                        <c:v>275</c:v>
                      </c:pt>
                      <c:pt idx="87">
                        <c:v>247</c:v>
                      </c:pt>
                      <c:pt idx="88">
                        <c:v>176</c:v>
                      </c:pt>
                      <c:pt idx="89">
                        <c:v>132</c:v>
                      </c:pt>
                      <c:pt idx="90">
                        <c:v>146</c:v>
                      </c:pt>
                      <c:pt idx="91">
                        <c:v>88</c:v>
                      </c:pt>
                      <c:pt idx="92">
                        <c:v>75</c:v>
                      </c:pt>
                      <c:pt idx="93">
                        <c:v>76</c:v>
                      </c:pt>
                      <c:pt idx="94">
                        <c:v>58</c:v>
                      </c:pt>
                      <c:pt idx="95">
                        <c:v>37</c:v>
                      </c:pt>
                      <c:pt idx="96">
                        <c:v>32</c:v>
                      </c:pt>
                      <c:pt idx="97">
                        <c:v>35</c:v>
                      </c:pt>
                      <c:pt idx="98">
                        <c:v>11</c:v>
                      </c:pt>
                      <c:pt idx="99">
                        <c:v>15</c:v>
                      </c:pt>
                      <c:pt idx="100">
                        <c:v>15</c:v>
                      </c:pt>
                      <c:pt idx="101">
                        <c:v>14</c:v>
                      </c:pt>
                      <c:pt idx="102">
                        <c:v>32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7-DE88-461C-B4B1-954E149A083C}"/>
                  </c:ext>
                </c:extLst>
              </c15:ser>
            </c15:filteredLineSeries>
          </c:ext>
        </c:extLst>
      </c:lineChart>
      <c:dateAx>
        <c:axId val="1319571528"/>
        <c:scaling>
          <c:orientation val="minMax"/>
        </c:scaling>
        <c:delete val="0"/>
        <c:axPos val="b"/>
        <c:numFmt formatCode="d\-mmm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571200"/>
        <c:crosses val="autoZero"/>
        <c:auto val="1"/>
        <c:lblOffset val="100"/>
        <c:baseTimeUnit val="days"/>
      </c:dateAx>
      <c:valAx>
        <c:axId val="1319571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571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Ohio </a:t>
            </a:r>
            <a:r>
              <a:rPr lang="en-US" baseline="0"/>
              <a:t>COVID-19 Cases</a:t>
            </a:r>
          </a:p>
          <a:p>
            <a:pPr>
              <a:defRPr/>
            </a:pPr>
            <a:r>
              <a:rPr lang="en-US" baseline="0"/>
              <a:t>Through June 11, 2020</a:t>
            </a:r>
            <a:br>
              <a:rPr lang="en-US" baseline="0"/>
            </a:b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5"/>
          <c:order val="5"/>
          <c:tx>
            <c:strRef>
              <c:f>'[CoronaVirus Tracking - Ohio.xlsx]Case Totals - Current Day'!$Z$2</c:f>
              <c:strCache>
                <c:ptCount val="1"/>
                <c:pt idx="0">
                  <c:v>Daily New Total Cases - Onset Date</c:v>
                </c:pt>
              </c:strCache>
            </c:strRef>
          </c:tx>
          <c:spPr>
            <a:ln w="34925" cap="rnd">
              <a:solidFill>
                <a:schemeClr val="accent6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numRef>
              <c:f>'[CoronaVirus Tracking - Ohio.xlsx]Case Totals - Current Day'!$X$3:$X$105</c:f>
              <c:numCache>
                <c:formatCode>d\-mmm</c:formatCode>
                <c:ptCount val="103"/>
                <c:pt idx="0">
                  <c:v>43993</c:v>
                </c:pt>
                <c:pt idx="1">
                  <c:v>43992</c:v>
                </c:pt>
                <c:pt idx="2">
                  <c:v>43991</c:v>
                </c:pt>
                <c:pt idx="3">
                  <c:v>43990</c:v>
                </c:pt>
                <c:pt idx="4">
                  <c:v>43989</c:v>
                </c:pt>
                <c:pt idx="5">
                  <c:v>43988</c:v>
                </c:pt>
                <c:pt idx="6">
                  <c:v>43987</c:v>
                </c:pt>
                <c:pt idx="7">
                  <c:v>43986</c:v>
                </c:pt>
                <c:pt idx="8">
                  <c:v>43985</c:v>
                </c:pt>
                <c:pt idx="9">
                  <c:v>43984</c:v>
                </c:pt>
                <c:pt idx="10">
                  <c:v>43983</c:v>
                </c:pt>
                <c:pt idx="11">
                  <c:v>43982</c:v>
                </c:pt>
                <c:pt idx="12">
                  <c:v>43981</c:v>
                </c:pt>
                <c:pt idx="13">
                  <c:v>43980</c:v>
                </c:pt>
                <c:pt idx="14">
                  <c:v>43979</c:v>
                </c:pt>
                <c:pt idx="15">
                  <c:v>43978</c:v>
                </c:pt>
                <c:pt idx="16">
                  <c:v>43977</c:v>
                </c:pt>
                <c:pt idx="17">
                  <c:v>43976</c:v>
                </c:pt>
                <c:pt idx="18">
                  <c:v>43975</c:v>
                </c:pt>
                <c:pt idx="19">
                  <c:v>43974</c:v>
                </c:pt>
                <c:pt idx="20">
                  <c:v>43973</c:v>
                </c:pt>
                <c:pt idx="21">
                  <c:v>43972</c:v>
                </c:pt>
                <c:pt idx="22">
                  <c:v>43971</c:v>
                </c:pt>
                <c:pt idx="23">
                  <c:v>43970</c:v>
                </c:pt>
                <c:pt idx="24">
                  <c:v>43969</c:v>
                </c:pt>
                <c:pt idx="25">
                  <c:v>43968</c:v>
                </c:pt>
                <c:pt idx="26">
                  <c:v>43967</c:v>
                </c:pt>
                <c:pt idx="27">
                  <c:v>43966</c:v>
                </c:pt>
                <c:pt idx="28">
                  <c:v>43965</c:v>
                </c:pt>
                <c:pt idx="29">
                  <c:v>43964</c:v>
                </c:pt>
                <c:pt idx="30">
                  <c:v>43963</c:v>
                </c:pt>
                <c:pt idx="31">
                  <c:v>43962</c:v>
                </c:pt>
                <c:pt idx="32">
                  <c:v>43961</c:v>
                </c:pt>
                <c:pt idx="33">
                  <c:v>43960</c:v>
                </c:pt>
                <c:pt idx="34">
                  <c:v>43959</c:v>
                </c:pt>
                <c:pt idx="35">
                  <c:v>43958</c:v>
                </c:pt>
                <c:pt idx="36">
                  <c:v>43957</c:v>
                </c:pt>
                <c:pt idx="37">
                  <c:v>43956</c:v>
                </c:pt>
                <c:pt idx="38">
                  <c:v>43955</c:v>
                </c:pt>
                <c:pt idx="39">
                  <c:v>43954</c:v>
                </c:pt>
                <c:pt idx="40">
                  <c:v>43953</c:v>
                </c:pt>
                <c:pt idx="41">
                  <c:v>43952</c:v>
                </c:pt>
                <c:pt idx="42">
                  <c:v>43951</c:v>
                </c:pt>
                <c:pt idx="43">
                  <c:v>43950</c:v>
                </c:pt>
                <c:pt idx="44">
                  <c:v>43949</c:v>
                </c:pt>
                <c:pt idx="45">
                  <c:v>43948</c:v>
                </c:pt>
                <c:pt idx="46">
                  <c:v>43947</c:v>
                </c:pt>
                <c:pt idx="47">
                  <c:v>43946</c:v>
                </c:pt>
                <c:pt idx="48">
                  <c:v>43945</c:v>
                </c:pt>
                <c:pt idx="49">
                  <c:v>43944</c:v>
                </c:pt>
                <c:pt idx="50">
                  <c:v>43943</c:v>
                </c:pt>
                <c:pt idx="51">
                  <c:v>43942</c:v>
                </c:pt>
                <c:pt idx="52">
                  <c:v>43941</c:v>
                </c:pt>
                <c:pt idx="53">
                  <c:v>43940</c:v>
                </c:pt>
                <c:pt idx="54">
                  <c:v>43939</c:v>
                </c:pt>
                <c:pt idx="55">
                  <c:v>43938</c:v>
                </c:pt>
                <c:pt idx="56">
                  <c:v>43937</c:v>
                </c:pt>
                <c:pt idx="57">
                  <c:v>43936</c:v>
                </c:pt>
                <c:pt idx="58">
                  <c:v>43935</c:v>
                </c:pt>
                <c:pt idx="59">
                  <c:v>43934</c:v>
                </c:pt>
                <c:pt idx="60">
                  <c:v>43933</c:v>
                </c:pt>
                <c:pt idx="61">
                  <c:v>43932</c:v>
                </c:pt>
                <c:pt idx="62">
                  <c:v>43931</c:v>
                </c:pt>
                <c:pt idx="63">
                  <c:v>43930</c:v>
                </c:pt>
                <c:pt idx="64">
                  <c:v>43929</c:v>
                </c:pt>
                <c:pt idx="65">
                  <c:v>43928</c:v>
                </c:pt>
                <c:pt idx="66">
                  <c:v>43927</c:v>
                </c:pt>
                <c:pt idx="67">
                  <c:v>43926</c:v>
                </c:pt>
                <c:pt idx="68">
                  <c:v>43925</c:v>
                </c:pt>
                <c:pt idx="69">
                  <c:v>43924</c:v>
                </c:pt>
                <c:pt idx="70">
                  <c:v>43923</c:v>
                </c:pt>
                <c:pt idx="71">
                  <c:v>43922</c:v>
                </c:pt>
                <c:pt idx="72">
                  <c:v>43921</c:v>
                </c:pt>
                <c:pt idx="73">
                  <c:v>43920</c:v>
                </c:pt>
                <c:pt idx="74">
                  <c:v>43919</c:v>
                </c:pt>
                <c:pt idx="75">
                  <c:v>43918</c:v>
                </c:pt>
                <c:pt idx="76">
                  <c:v>43917</c:v>
                </c:pt>
                <c:pt idx="77">
                  <c:v>43916</c:v>
                </c:pt>
                <c:pt idx="78">
                  <c:v>43915</c:v>
                </c:pt>
                <c:pt idx="79">
                  <c:v>43914</c:v>
                </c:pt>
                <c:pt idx="80">
                  <c:v>43913</c:v>
                </c:pt>
                <c:pt idx="81">
                  <c:v>43912</c:v>
                </c:pt>
                <c:pt idx="82">
                  <c:v>43911</c:v>
                </c:pt>
                <c:pt idx="83">
                  <c:v>43910</c:v>
                </c:pt>
                <c:pt idx="84">
                  <c:v>43909</c:v>
                </c:pt>
                <c:pt idx="85">
                  <c:v>43908</c:v>
                </c:pt>
                <c:pt idx="86">
                  <c:v>43907</c:v>
                </c:pt>
                <c:pt idx="87">
                  <c:v>43906</c:v>
                </c:pt>
                <c:pt idx="88">
                  <c:v>43905</c:v>
                </c:pt>
                <c:pt idx="89">
                  <c:v>43904</c:v>
                </c:pt>
                <c:pt idx="90">
                  <c:v>43903</c:v>
                </c:pt>
                <c:pt idx="91">
                  <c:v>43902</c:v>
                </c:pt>
                <c:pt idx="92">
                  <c:v>43901</c:v>
                </c:pt>
                <c:pt idx="93">
                  <c:v>43900</c:v>
                </c:pt>
                <c:pt idx="94">
                  <c:v>43899</c:v>
                </c:pt>
                <c:pt idx="95">
                  <c:v>43898</c:v>
                </c:pt>
                <c:pt idx="96">
                  <c:v>43897</c:v>
                </c:pt>
                <c:pt idx="97">
                  <c:v>43896</c:v>
                </c:pt>
                <c:pt idx="98">
                  <c:v>43895</c:v>
                </c:pt>
                <c:pt idx="99">
                  <c:v>43894</c:v>
                </c:pt>
                <c:pt idx="100">
                  <c:v>43893</c:v>
                </c:pt>
                <c:pt idx="101">
                  <c:v>43892</c:v>
                </c:pt>
                <c:pt idx="102">
                  <c:v>43891</c:v>
                </c:pt>
              </c:numCache>
            </c:numRef>
          </c:cat>
          <c:val>
            <c:numRef>
              <c:f>'[CoronaVirus Tracking - Ohio.xlsx]Case Totals - Current Day'!$Z$3:$Z$105</c:f>
              <c:numCache>
                <c:formatCode>General</c:formatCode>
                <c:ptCount val="103"/>
                <c:pt idx="1">
                  <c:v>76</c:v>
                </c:pt>
                <c:pt idx="2">
                  <c:v>214</c:v>
                </c:pt>
                <c:pt idx="3">
                  <c:v>272</c:v>
                </c:pt>
                <c:pt idx="4">
                  <c:v>121</c:v>
                </c:pt>
                <c:pt idx="5">
                  <c:v>146</c:v>
                </c:pt>
                <c:pt idx="6">
                  <c:v>316</c:v>
                </c:pt>
                <c:pt idx="7">
                  <c:v>312</c:v>
                </c:pt>
                <c:pt idx="8">
                  <c:v>293</c:v>
                </c:pt>
                <c:pt idx="9">
                  <c:v>415</c:v>
                </c:pt>
                <c:pt idx="10">
                  <c:v>374</c:v>
                </c:pt>
                <c:pt idx="11">
                  <c:v>209</c:v>
                </c:pt>
                <c:pt idx="12">
                  <c:v>285</c:v>
                </c:pt>
                <c:pt idx="13">
                  <c:v>392</c:v>
                </c:pt>
                <c:pt idx="14">
                  <c:v>443</c:v>
                </c:pt>
                <c:pt idx="15">
                  <c:v>479</c:v>
                </c:pt>
                <c:pt idx="16">
                  <c:v>520</c:v>
                </c:pt>
                <c:pt idx="17">
                  <c:v>353</c:v>
                </c:pt>
                <c:pt idx="18">
                  <c:v>290</c:v>
                </c:pt>
                <c:pt idx="19">
                  <c:v>308</c:v>
                </c:pt>
                <c:pt idx="20">
                  <c:v>549</c:v>
                </c:pt>
                <c:pt idx="21">
                  <c:v>486</c:v>
                </c:pt>
                <c:pt idx="22">
                  <c:v>607</c:v>
                </c:pt>
                <c:pt idx="23">
                  <c:v>595</c:v>
                </c:pt>
                <c:pt idx="24">
                  <c:v>711</c:v>
                </c:pt>
                <c:pt idx="25">
                  <c:v>384</c:v>
                </c:pt>
                <c:pt idx="26">
                  <c:v>402</c:v>
                </c:pt>
                <c:pt idx="27">
                  <c:v>578</c:v>
                </c:pt>
                <c:pt idx="28">
                  <c:v>625</c:v>
                </c:pt>
                <c:pt idx="29">
                  <c:v>579</c:v>
                </c:pt>
                <c:pt idx="30">
                  <c:v>529</c:v>
                </c:pt>
                <c:pt idx="31">
                  <c:v>634</c:v>
                </c:pt>
                <c:pt idx="32">
                  <c:v>351</c:v>
                </c:pt>
                <c:pt idx="33">
                  <c:v>337</c:v>
                </c:pt>
                <c:pt idx="34">
                  <c:v>656</c:v>
                </c:pt>
                <c:pt idx="35">
                  <c:v>556</c:v>
                </c:pt>
                <c:pt idx="36">
                  <c:v>614</c:v>
                </c:pt>
                <c:pt idx="37">
                  <c:v>739</c:v>
                </c:pt>
                <c:pt idx="38">
                  <c:v>586</c:v>
                </c:pt>
                <c:pt idx="39">
                  <c:v>350</c:v>
                </c:pt>
                <c:pt idx="40">
                  <c:v>526</c:v>
                </c:pt>
                <c:pt idx="41">
                  <c:v>591</c:v>
                </c:pt>
                <c:pt idx="42">
                  <c:v>573</c:v>
                </c:pt>
                <c:pt idx="43">
                  <c:v>811</c:v>
                </c:pt>
                <c:pt idx="44">
                  <c:v>729</c:v>
                </c:pt>
                <c:pt idx="45">
                  <c:v>670</c:v>
                </c:pt>
                <c:pt idx="46">
                  <c:v>400</c:v>
                </c:pt>
                <c:pt idx="47">
                  <c:v>438</c:v>
                </c:pt>
                <c:pt idx="48">
                  <c:v>533</c:v>
                </c:pt>
                <c:pt idx="49">
                  <c:v>504</c:v>
                </c:pt>
                <c:pt idx="50">
                  <c:v>544</c:v>
                </c:pt>
                <c:pt idx="51">
                  <c:v>527</c:v>
                </c:pt>
                <c:pt idx="52">
                  <c:v>531</c:v>
                </c:pt>
                <c:pt idx="53">
                  <c:v>332</c:v>
                </c:pt>
                <c:pt idx="54">
                  <c:v>473</c:v>
                </c:pt>
                <c:pt idx="55">
                  <c:v>1681</c:v>
                </c:pt>
                <c:pt idx="56">
                  <c:v>2169</c:v>
                </c:pt>
                <c:pt idx="57">
                  <c:v>578</c:v>
                </c:pt>
                <c:pt idx="58">
                  <c:v>547</c:v>
                </c:pt>
                <c:pt idx="59">
                  <c:v>498</c:v>
                </c:pt>
                <c:pt idx="60">
                  <c:v>408</c:v>
                </c:pt>
                <c:pt idx="61">
                  <c:v>362</c:v>
                </c:pt>
                <c:pt idx="62">
                  <c:v>372</c:v>
                </c:pt>
                <c:pt idx="63">
                  <c:v>349</c:v>
                </c:pt>
                <c:pt idx="64">
                  <c:v>322</c:v>
                </c:pt>
                <c:pt idx="65">
                  <c:v>347</c:v>
                </c:pt>
                <c:pt idx="66">
                  <c:v>387</c:v>
                </c:pt>
                <c:pt idx="67">
                  <c:v>261</c:v>
                </c:pt>
                <c:pt idx="68">
                  <c:v>272</c:v>
                </c:pt>
                <c:pt idx="69">
                  <c:v>382</c:v>
                </c:pt>
                <c:pt idx="70">
                  <c:v>315</c:v>
                </c:pt>
                <c:pt idx="71">
                  <c:v>371</c:v>
                </c:pt>
                <c:pt idx="72">
                  <c:v>295</c:v>
                </c:pt>
                <c:pt idx="73">
                  <c:v>359</c:v>
                </c:pt>
                <c:pt idx="74">
                  <c:v>265</c:v>
                </c:pt>
                <c:pt idx="75">
                  <c:v>325</c:v>
                </c:pt>
                <c:pt idx="76">
                  <c:v>345</c:v>
                </c:pt>
                <c:pt idx="77">
                  <c:v>290</c:v>
                </c:pt>
                <c:pt idx="78">
                  <c:v>297</c:v>
                </c:pt>
                <c:pt idx="79">
                  <c:v>270</c:v>
                </c:pt>
                <c:pt idx="80">
                  <c:v>332</c:v>
                </c:pt>
                <c:pt idx="81">
                  <c:v>210</c:v>
                </c:pt>
                <c:pt idx="82">
                  <c:v>229</c:v>
                </c:pt>
                <c:pt idx="83">
                  <c:v>292</c:v>
                </c:pt>
                <c:pt idx="84">
                  <c:v>200</c:v>
                </c:pt>
                <c:pt idx="85">
                  <c:v>231</c:v>
                </c:pt>
                <c:pt idx="86">
                  <c:v>275</c:v>
                </c:pt>
                <c:pt idx="87">
                  <c:v>247</c:v>
                </c:pt>
                <c:pt idx="88">
                  <c:v>176</c:v>
                </c:pt>
                <c:pt idx="89">
                  <c:v>132</c:v>
                </c:pt>
                <c:pt idx="90">
                  <c:v>146</c:v>
                </c:pt>
                <c:pt idx="91">
                  <c:v>88</c:v>
                </c:pt>
                <c:pt idx="92">
                  <c:v>75</c:v>
                </c:pt>
                <c:pt idx="93">
                  <c:v>76</c:v>
                </c:pt>
                <c:pt idx="94">
                  <c:v>58</c:v>
                </c:pt>
                <c:pt idx="95">
                  <c:v>37</c:v>
                </c:pt>
                <c:pt idx="96">
                  <c:v>32</c:v>
                </c:pt>
                <c:pt idx="97">
                  <c:v>35</c:v>
                </c:pt>
                <c:pt idx="98">
                  <c:v>11</c:v>
                </c:pt>
                <c:pt idx="99">
                  <c:v>15</c:v>
                </c:pt>
                <c:pt idx="100">
                  <c:v>15</c:v>
                </c:pt>
                <c:pt idx="101">
                  <c:v>14</c:v>
                </c:pt>
                <c:pt idx="102">
                  <c:v>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46E-482B-9877-A20BB74E28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19571528"/>
        <c:axId val="131957120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'[CoronaVirus Tracking - Ohio.xlsx]Case Totals - Current Day'!$AB$2</c15:sqref>
                        </c15:formulaRef>
                      </c:ext>
                    </c:extLst>
                    <c:strCache>
                      <c:ptCount val="1"/>
                      <c:pt idx="0">
                        <c:v>Daily New Total Cases - Prison Adjusted Onset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1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trendline>
                  <c:spPr>
                    <a:ln w="19050" cap="rnd">
                      <a:solidFill>
                        <a:schemeClr val="accent1"/>
                      </a:solidFill>
                    </a:ln>
                    <a:effectLst/>
                  </c:spPr>
                  <c:trendlineType val="movingAvg"/>
                  <c:period val="7"/>
                  <c:dispRSqr val="0"/>
                  <c:dispEq val="0"/>
                </c:trendline>
                <c:cat>
                  <c:numRef>
                    <c:extLst>
                      <c:ext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'[CoronaVirus Tracking - Ohio.xlsx]Case Totals - Current Day'!$AB$3:$AB$105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0</c:v>
                      </c:pt>
                      <c:pt idx="1">
                        <c:v>76</c:v>
                      </c:pt>
                      <c:pt idx="2">
                        <c:v>214</c:v>
                      </c:pt>
                      <c:pt idx="3">
                        <c:v>272</c:v>
                      </c:pt>
                      <c:pt idx="4">
                        <c:v>121</c:v>
                      </c:pt>
                      <c:pt idx="5">
                        <c:v>146</c:v>
                      </c:pt>
                      <c:pt idx="6">
                        <c:v>316</c:v>
                      </c:pt>
                      <c:pt idx="7">
                        <c:v>312</c:v>
                      </c:pt>
                      <c:pt idx="8">
                        <c:v>293</c:v>
                      </c:pt>
                      <c:pt idx="9">
                        <c:v>415</c:v>
                      </c:pt>
                      <c:pt idx="10">
                        <c:v>374</c:v>
                      </c:pt>
                      <c:pt idx="11">
                        <c:v>209</c:v>
                      </c:pt>
                      <c:pt idx="12">
                        <c:v>285</c:v>
                      </c:pt>
                      <c:pt idx="13">
                        <c:v>392</c:v>
                      </c:pt>
                      <c:pt idx="14">
                        <c:v>443</c:v>
                      </c:pt>
                      <c:pt idx="15">
                        <c:v>479</c:v>
                      </c:pt>
                      <c:pt idx="16">
                        <c:v>520</c:v>
                      </c:pt>
                      <c:pt idx="17">
                        <c:v>353</c:v>
                      </c:pt>
                      <c:pt idx="18">
                        <c:v>290</c:v>
                      </c:pt>
                      <c:pt idx="19">
                        <c:v>308</c:v>
                      </c:pt>
                      <c:pt idx="20">
                        <c:v>549</c:v>
                      </c:pt>
                      <c:pt idx="21">
                        <c:v>486</c:v>
                      </c:pt>
                      <c:pt idx="22">
                        <c:v>607</c:v>
                      </c:pt>
                      <c:pt idx="23">
                        <c:v>595</c:v>
                      </c:pt>
                      <c:pt idx="24">
                        <c:v>711</c:v>
                      </c:pt>
                      <c:pt idx="25">
                        <c:v>384</c:v>
                      </c:pt>
                      <c:pt idx="26">
                        <c:v>402</c:v>
                      </c:pt>
                      <c:pt idx="27">
                        <c:v>578</c:v>
                      </c:pt>
                      <c:pt idx="28">
                        <c:v>625</c:v>
                      </c:pt>
                      <c:pt idx="29">
                        <c:v>579</c:v>
                      </c:pt>
                      <c:pt idx="30">
                        <c:v>529</c:v>
                      </c:pt>
                      <c:pt idx="31">
                        <c:v>634</c:v>
                      </c:pt>
                      <c:pt idx="32">
                        <c:v>351</c:v>
                      </c:pt>
                      <c:pt idx="33">
                        <c:v>337</c:v>
                      </c:pt>
                      <c:pt idx="34">
                        <c:v>656</c:v>
                      </c:pt>
                      <c:pt idx="35">
                        <c:v>556</c:v>
                      </c:pt>
                      <c:pt idx="36">
                        <c:v>614</c:v>
                      </c:pt>
                      <c:pt idx="37">
                        <c:v>739</c:v>
                      </c:pt>
                      <c:pt idx="38">
                        <c:v>586</c:v>
                      </c:pt>
                      <c:pt idx="39">
                        <c:v>350</c:v>
                      </c:pt>
                      <c:pt idx="40">
                        <c:v>526</c:v>
                      </c:pt>
                      <c:pt idx="41">
                        <c:v>591</c:v>
                      </c:pt>
                      <c:pt idx="42">
                        <c:v>573</c:v>
                      </c:pt>
                      <c:pt idx="43">
                        <c:v>811</c:v>
                      </c:pt>
                      <c:pt idx="44">
                        <c:v>729</c:v>
                      </c:pt>
                      <c:pt idx="45">
                        <c:v>670</c:v>
                      </c:pt>
                      <c:pt idx="46">
                        <c:v>400</c:v>
                      </c:pt>
                      <c:pt idx="47">
                        <c:v>438</c:v>
                      </c:pt>
                      <c:pt idx="48">
                        <c:v>533</c:v>
                      </c:pt>
                      <c:pt idx="49">
                        <c:v>504</c:v>
                      </c:pt>
                      <c:pt idx="50">
                        <c:v>544</c:v>
                      </c:pt>
                      <c:pt idx="51">
                        <c:v>527</c:v>
                      </c:pt>
                      <c:pt idx="52">
                        <c:v>531</c:v>
                      </c:pt>
                      <c:pt idx="53">
                        <c:v>332</c:v>
                      </c:pt>
                      <c:pt idx="54">
                        <c:v>330</c:v>
                      </c:pt>
                      <c:pt idx="55">
                        <c:v>413</c:v>
                      </c:pt>
                      <c:pt idx="56">
                        <c:v>464</c:v>
                      </c:pt>
                      <c:pt idx="57">
                        <c:v>430</c:v>
                      </c:pt>
                      <c:pt idx="58">
                        <c:v>358</c:v>
                      </c:pt>
                      <c:pt idx="59">
                        <c:v>433</c:v>
                      </c:pt>
                      <c:pt idx="60">
                        <c:v>327</c:v>
                      </c:pt>
                      <c:pt idx="61">
                        <c:v>311</c:v>
                      </c:pt>
                      <c:pt idx="62">
                        <c:v>372</c:v>
                      </c:pt>
                      <c:pt idx="63">
                        <c:v>349</c:v>
                      </c:pt>
                      <c:pt idx="64">
                        <c:v>322</c:v>
                      </c:pt>
                      <c:pt idx="65">
                        <c:v>347</c:v>
                      </c:pt>
                      <c:pt idx="66">
                        <c:v>387</c:v>
                      </c:pt>
                      <c:pt idx="67">
                        <c:v>261</c:v>
                      </c:pt>
                      <c:pt idx="68">
                        <c:v>272</c:v>
                      </c:pt>
                      <c:pt idx="69">
                        <c:v>382</c:v>
                      </c:pt>
                      <c:pt idx="70">
                        <c:v>315</c:v>
                      </c:pt>
                      <c:pt idx="71">
                        <c:v>371</c:v>
                      </c:pt>
                      <c:pt idx="72">
                        <c:v>295</c:v>
                      </c:pt>
                      <c:pt idx="73">
                        <c:v>359</c:v>
                      </c:pt>
                      <c:pt idx="74">
                        <c:v>265</c:v>
                      </c:pt>
                      <c:pt idx="75">
                        <c:v>325</c:v>
                      </c:pt>
                      <c:pt idx="76">
                        <c:v>345</c:v>
                      </c:pt>
                      <c:pt idx="77">
                        <c:v>290</c:v>
                      </c:pt>
                      <c:pt idx="78">
                        <c:v>297</c:v>
                      </c:pt>
                      <c:pt idx="79">
                        <c:v>270</c:v>
                      </c:pt>
                      <c:pt idx="80">
                        <c:v>332</c:v>
                      </c:pt>
                      <c:pt idx="81">
                        <c:v>210</c:v>
                      </c:pt>
                      <c:pt idx="82">
                        <c:v>229</c:v>
                      </c:pt>
                      <c:pt idx="83">
                        <c:v>292</c:v>
                      </c:pt>
                      <c:pt idx="84">
                        <c:v>200</c:v>
                      </c:pt>
                      <c:pt idx="85">
                        <c:v>231</c:v>
                      </c:pt>
                      <c:pt idx="86">
                        <c:v>275</c:v>
                      </c:pt>
                      <c:pt idx="87">
                        <c:v>247</c:v>
                      </c:pt>
                      <c:pt idx="88">
                        <c:v>176</c:v>
                      </c:pt>
                      <c:pt idx="89">
                        <c:v>132</c:v>
                      </c:pt>
                      <c:pt idx="90">
                        <c:v>146</c:v>
                      </c:pt>
                      <c:pt idx="91">
                        <c:v>88</c:v>
                      </c:pt>
                      <c:pt idx="92">
                        <c:v>75</c:v>
                      </c:pt>
                      <c:pt idx="93">
                        <c:v>76</c:v>
                      </c:pt>
                      <c:pt idx="94">
                        <c:v>58</c:v>
                      </c:pt>
                      <c:pt idx="95">
                        <c:v>37</c:v>
                      </c:pt>
                      <c:pt idx="96">
                        <c:v>32</c:v>
                      </c:pt>
                      <c:pt idx="97">
                        <c:v>35</c:v>
                      </c:pt>
                      <c:pt idx="98">
                        <c:v>11</c:v>
                      </c:pt>
                      <c:pt idx="99">
                        <c:v>15</c:v>
                      </c:pt>
                      <c:pt idx="100">
                        <c:v>15</c:v>
                      </c:pt>
                      <c:pt idx="101">
                        <c:v>14</c:v>
                      </c:pt>
                      <c:pt idx="102">
                        <c:v>32</c:v>
                      </c:pt>
                    </c:numCache>
                  </c:numRef>
                </c:val>
                <c:smooth val="1"/>
                <c:extLst>
                  <c:ext xmlns:c16="http://schemas.microsoft.com/office/drawing/2014/chart" uri="{C3380CC4-5D6E-409C-BE32-E72D297353CC}">
                    <c16:uniqueId val="{00000002-A46E-482B-9877-A20BB74E2884}"/>
                  </c:ext>
                </c:extLst>
              </c15:ser>
            </c15:filteredLineSeries>
            <c15:filteredLin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Day'!$R$2</c15:sqref>
                        </c15:formulaRef>
                      </c:ext>
                    </c:extLst>
                    <c:strCache>
                      <c:ptCount val="1"/>
                      <c:pt idx="0">
                        <c:v>Daily New Deaths - Death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2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Day'!$R$3:$R$105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2</c:v>
                      </c:pt>
                      <c:pt idx="1">
                        <c:v>1</c:v>
                      </c:pt>
                      <c:pt idx="2">
                        <c:v>9</c:v>
                      </c:pt>
                      <c:pt idx="3">
                        <c:v>5</c:v>
                      </c:pt>
                      <c:pt idx="4">
                        <c:v>7</c:v>
                      </c:pt>
                      <c:pt idx="5">
                        <c:v>14</c:v>
                      </c:pt>
                      <c:pt idx="6">
                        <c:v>12</c:v>
                      </c:pt>
                      <c:pt idx="7">
                        <c:v>15</c:v>
                      </c:pt>
                      <c:pt idx="8">
                        <c:v>26</c:v>
                      </c:pt>
                      <c:pt idx="9">
                        <c:v>20</c:v>
                      </c:pt>
                      <c:pt idx="10">
                        <c:v>25</c:v>
                      </c:pt>
                      <c:pt idx="11">
                        <c:v>25</c:v>
                      </c:pt>
                      <c:pt idx="12">
                        <c:v>21</c:v>
                      </c:pt>
                      <c:pt idx="13">
                        <c:v>26</c:v>
                      </c:pt>
                      <c:pt idx="14">
                        <c:v>22</c:v>
                      </c:pt>
                      <c:pt idx="15">
                        <c:v>18</c:v>
                      </c:pt>
                      <c:pt idx="16">
                        <c:v>23</c:v>
                      </c:pt>
                      <c:pt idx="17">
                        <c:v>28</c:v>
                      </c:pt>
                      <c:pt idx="18">
                        <c:v>28</c:v>
                      </c:pt>
                      <c:pt idx="19">
                        <c:v>39</c:v>
                      </c:pt>
                      <c:pt idx="20">
                        <c:v>41</c:v>
                      </c:pt>
                      <c:pt idx="21">
                        <c:v>42</c:v>
                      </c:pt>
                      <c:pt idx="22">
                        <c:v>34</c:v>
                      </c:pt>
                      <c:pt idx="23">
                        <c:v>37</c:v>
                      </c:pt>
                      <c:pt idx="24">
                        <c:v>40</c:v>
                      </c:pt>
                      <c:pt idx="25">
                        <c:v>42</c:v>
                      </c:pt>
                      <c:pt idx="26">
                        <c:v>38</c:v>
                      </c:pt>
                      <c:pt idx="27">
                        <c:v>45</c:v>
                      </c:pt>
                      <c:pt idx="28">
                        <c:v>29</c:v>
                      </c:pt>
                      <c:pt idx="29">
                        <c:v>37</c:v>
                      </c:pt>
                      <c:pt idx="30">
                        <c:v>46</c:v>
                      </c:pt>
                      <c:pt idx="31">
                        <c:v>31</c:v>
                      </c:pt>
                      <c:pt idx="32">
                        <c:v>44</c:v>
                      </c:pt>
                      <c:pt idx="33">
                        <c:v>48</c:v>
                      </c:pt>
                      <c:pt idx="34">
                        <c:v>35</c:v>
                      </c:pt>
                      <c:pt idx="35">
                        <c:v>47</c:v>
                      </c:pt>
                      <c:pt idx="36">
                        <c:v>41</c:v>
                      </c:pt>
                      <c:pt idx="37">
                        <c:v>41</c:v>
                      </c:pt>
                      <c:pt idx="38">
                        <c:v>33</c:v>
                      </c:pt>
                      <c:pt idx="39">
                        <c:v>55</c:v>
                      </c:pt>
                      <c:pt idx="40">
                        <c:v>44</c:v>
                      </c:pt>
                      <c:pt idx="41">
                        <c:v>56</c:v>
                      </c:pt>
                      <c:pt idx="42">
                        <c:v>32</c:v>
                      </c:pt>
                      <c:pt idx="43">
                        <c:v>44</c:v>
                      </c:pt>
                      <c:pt idx="44">
                        <c:v>63</c:v>
                      </c:pt>
                      <c:pt idx="45">
                        <c:v>57</c:v>
                      </c:pt>
                      <c:pt idx="46">
                        <c:v>48</c:v>
                      </c:pt>
                      <c:pt idx="47">
                        <c:v>34</c:v>
                      </c:pt>
                      <c:pt idx="48">
                        <c:v>57</c:v>
                      </c:pt>
                      <c:pt idx="49">
                        <c:v>47</c:v>
                      </c:pt>
                      <c:pt idx="50">
                        <c:v>46</c:v>
                      </c:pt>
                      <c:pt idx="51">
                        <c:v>42</c:v>
                      </c:pt>
                      <c:pt idx="52">
                        <c:v>46</c:v>
                      </c:pt>
                      <c:pt idx="53">
                        <c:v>37</c:v>
                      </c:pt>
                      <c:pt idx="54">
                        <c:v>43</c:v>
                      </c:pt>
                      <c:pt idx="55">
                        <c:v>55</c:v>
                      </c:pt>
                      <c:pt idx="56">
                        <c:v>36</c:v>
                      </c:pt>
                      <c:pt idx="57">
                        <c:v>41</c:v>
                      </c:pt>
                      <c:pt idx="58">
                        <c:v>40</c:v>
                      </c:pt>
                      <c:pt idx="59">
                        <c:v>41</c:v>
                      </c:pt>
                      <c:pt idx="60">
                        <c:v>37</c:v>
                      </c:pt>
                      <c:pt idx="61">
                        <c:v>27</c:v>
                      </c:pt>
                      <c:pt idx="62">
                        <c:v>27</c:v>
                      </c:pt>
                      <c:pt idx="63">
                        <c:v>24</c:v>
                      </c:pt>
                      <c:pt idx="64">
                        <c:v>34</c:v>
                      </c:pt>
                      <c:pt idx="65">
                        <c:v>21</c:v>
                      </c:pt>
                      <c:pt idx="66">
                        <c:v>25</c:v>
                      </c:pt>
                      <c:pt idx="67">
                        <c:v>26</c:v>
                      </c:pt>
                      <c:pt idx="68">
                        <c:v>19</c:v>
                      </c:pt>
                      <c:pt idx="69">
                        <c:v>24</c:v>
                      </c:pt>
                      <c:pt idx="70">
                        <c:v>19</c:v>
                      </c:pt>
                      <c:pt idx="71">
                        <c:v>17</c:v>
                      </c:pt>
                      <c:pt idx="72">
                        <c:v>9</c:v>
                      </c:pt>
                      <c:pt idx="73">
                        <c:v>15</c:v>
                      </c:pt>
                      <c:pt idx="74">
                        <c:v>20</c:v>
                      </c:pt>
                      <c:pt idx="75">
                        <c:v>12</c:v>
                      </c:pt>
                      <c:pt idx="76">
                        <c:v>8</c:v>
                      </c:pt>
                      <c:pt idx="77">
                        <c:v>6</c:v>
                      </c:pt>
                      <c:pt idx="78">
                        <c:v>7</c:v>
                      </c:pt>
                      <c:pt idx="79">
                        <c:v>4</c:v>
                      </c:pt>
                      <c:pt idx="80">
                        <c:v>4</c:v>
                      </c:pt>
                      <c:pt idx="81">
                        <c:v>4</c:v>
                      </c:pt>
                      <c:pt idx="82">
                        <c:v>1</c:v>
                      </c:pt>
                      <c:pt idx="83">
                        <c:v>5</c:v>
                      </c:pt>
                      <c:pt idx="84">
                        <c:v>0</c:v>
                      </c:pt>
                      <c:pt idx="85">
                        <c:v>1</c:v>
                      </c:pt>
                      <c:pt idx="86">
                        <c:v>1</c:v>
                      </c:pt>
                      <c:pt idx="87">
                        <c:v>0</c:v>
                      </c:pt>
                      <c:pt idx="88">
                        <c:v>0</c:v>
                      </c:pt>
                      <c:pt idx="89">
                        <c:v>0</c:v>
                      </c:pt>
                      <c:pt idx="90">
                        <c:v>0</c:v>
                      </c:pt>
                      <c:pt idx="91">
                        <c:v>0</c:v>
                      </c:pt>
                      <c:pt idx="92">
                        <c:v>0</c:v>
                      </c:pt>
                      <c:pt idx="93">
                        <c:v>0</c:v>
                      </c:pt>
                      <c:pt idx="94">
                        <c:v>0</c:v>
                      </c:pt>
                      <c:pt idx="95">
                        <c:v>0</c:v>
                      </c:pt>
                      <c:pt idx="96">
                        <c:v>0</c:v>
                      </c:pt>
                      <c:pt idx="97">
                        <c:v>0</c:v>
                      </c:pt>
                      <c:pt idx="98">
                        <c:v>0</c:v>
                      </c:pt>
                      <c:pt idx="99">
                        <c:v>0</c:v>
                      </c:pt>
                      <c:pt idx="100">
                        <c:v>0</c:v>
                      </c:pt>
                      <c:pt idx="101">
                        <c:v>0</c:v>
                      </c:pt>
                      <c:pt idx="102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A46E-482B-9877-A20BB74E2884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Day'!$L$2</c15:sqref>
                        </c15:formulaRef>
                      </c:ext>
                    </c:extLst>
                    <c:strCache>
                      <c:ptCount val="1"/>
                      <c:pt idx="0">
                        <c:v>Daily New Hospitalizations - Admission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3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trendline>
                  <c:spPr>
                    <a:ln w="19050" cap="rnd">
                      <a:solidFill>
                        <a:schemeClr val="accent3"/>
                      </a:solidFill>
                    </a:ln>
                    <a:effectLst/>
                  </c:spPr>
                  <c:trendlineType val="movingAvg"/>
                  <c:period val="7"/>
                  <c:dispRSqr val="0"/>
                  <c:dispEq val="0"/>
                </c:trendline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Day'!$L$3:$L$105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1</c:v>
                      </c:pt>
                      <c:pt idx="1">
                        <c:v>11</c:v>
                      </c:pt>
                      <c:pt idx="2">
                        <c:v>24</c:v>
                      </c:pt>
                      <c:pt idx="3">
                        <c:v>26</c:v>
                      </c:pt>
                      <c:pt idx="4">
                        <c:v>31</c:v>
                      </c:pt>
                      <c:pt idx="5">
                        <c:v>24</c:v>
                      </c:pt>
                      <c:pt idx="6">
                        <c:v>47</c:v>
                      </c:pt>
                      <c:pt idx="7">
                        <c:v>43</c:v>
                      </c:pt>
                      <c:pt idx="8">
                        <c:v>44</c:v>
                      </c:pt>
                      <c:pt idx="9">
                        <c:v>51</c:v>
                      </c:pt>
                      <c:pt idx="10">
                        <c:v>47</c:v>
                      </c:pt>
                      <c:pt idx="11">
                        <c:v>33</c:v>
                      </c:pt>
                      <c:pt idx="12">
                        <c:v>43</c:v>
                      </c:pt>
                      <c:pt idx="13">
                        <c:v>54</c:v>
                      </c:pt>
                      <c:pt idx="14">
                        <c:v>61</c:v>
                      </c:pt>
                      <c:pt idx="15">
                        <c:v>72</c:v>
                      </c:pt>
                      <c:pt idx="16">
                        <c:v>60</c:v>
                      </c:pt>
                      <c:pt idx="17">
                        <c:v>68</c:v>
                      </c:pt>
                      <c:pt idx="18">
                        <c:v>54</c:v>
                      </c:pt>
                      <c:pt idx="19">
                        <c:v>62</c:v>
                      </c:pt>
                      <c:pt idx="20">
                        <c:v>85</c:v>
                      </c:pt>
                      <c:pt idx="21">
                        <c:v>74</c:v>
                      </c:pt>
                      <c:pt idx="22">
                        <c:v>71</c:v>
                      </c:pt>
                      <c:pt idx="23">
                        <c:v>60</c:v>
                      </c:pt>
                      <c:pt idx="24">
                        <c:v>72</c:v>
                      </c:pt>
                      <c:pt idx="25">
                        <c:v>68</c:v>
                      </c:pt>
                      <c:pt idx="26">
                        <c:v>71</c:v>
                      </c:pt>
                      <c:pt idx="27">
                        <c:v>76</c:v>
                      </c:pt>
                      <c:pt idx="28">
                        <c:v>80</c:v>
                      </c:pt>
                      <c:pt idx="29">
                        <c:v>69</c:v>
                      </c:pt>
                      <c:pt idx="30">
                        <c:v>70</c:v>
                      </c:pt>
                      <c:pt idx="31">
                        <c:v>88</c:v>
                      </c:pt>
                      <c:pt idx="32">
                        <c:v>58</c:v>
                      </c:pt>
                      <c:pt idx="33">
                        <c:v>61</c:v>
                      </c:pt>
                      <c:pt idx="34">
                        <c:v>69</c:v>
                      </c:pt>
                      <c:pt idx="35">
                        <c:v>73</c:v>
                      </c:pt>
                      <c:pt idx="36">
                        <c:v>92</c:v>
                      </c:pt>
                      <c:pt idx="37">
                        <c:v>86</c:v>
                      </c:pt>
                      <c:pt idx="38">
                        <c:v>87</c:v>
                      </c:pt>
                      <c:pt idx="39">
                        <c:v>63</c:v>
                      </c:pt>
                      <c:pt idx="40">
                        <c:v>79</c:v>
                      </c:pt>
                      <c:pt idx="41">
                        <c:v>68</c:v>
                      </c:pt>
                      <c:pt idx="42">
                        <c:v>72</c:v>
                      </c:pt>
                      <c:pt idx="43">
                        <c:v>96</c:v>
                      </c:pt>
                      <c:pt idx="44">
                        <c:v>92</c:v>
                      </c:pt>
                      <c:pt idx="45">
                        <c:v>83</c:v>
                      </c:pt>
                      <c:pt idx="46">
                        <c:v>71</c:v>
                      </c:pt>
                      <c:pt idx="47">
                        <c:v>59</c:v>
                      </c:pt>
                      <c:pt idx="48">
                        <c:v>82</c:v>
                      </c:pt>
                      <c:pt idx="49">
                        <c:v>76</c:v>
                      </c:pt>
                      <c:pt idx="50">
                        <c:v>55</c:v>
                      </c:pt>
                      <c:pt idx="51">
                        <c:v>79</c:v>
                      </c:pt>
                      <c:pt idx="52">
                        <c:v>82</c:v>
                      </c:pt>
                      <c:pt idx="53">
                        <c:v>78</c:v>
                      </c:pt>
                      <c:pt idx="54">
                        <c:v>77</c:v>
                      </c:pt>
                      <c:pt idx="55">
                        <c:v>77</c:v>
                      </c:pt>
                      <c:pt idx="56">
                        <c:v>71</c:v>
                      </c:pt>
                      <c:pt idx="57">
                        <c:v>87</c:v>
                      </c:pt>
                      <c:pt idx="58">
                        <c:v>66</c:v>
                      </c:pt>
                      <c:pt idx="59">
                        <c:v>82</c:v>
                      </c:pt>
                      <c:pt idx="60">
                        <c:v>74</c:v>
                      </c:pt>
                      <c:pt idx="61">
                        <c:v>76</c:v>
                      </c:pt>
                      <c:pt idx="62">
                        <c:v>80</c:v>
                      </c:pt>
                      <c:pt idx="63">
                        <c:v>89</c:v>
                      </c:pt>
                      <c:pt idx="64">
                        <c:v>90</c:v>
                      </c:pt>
                      <c:pt idx="65">
                        <c:v>99</c:v>
                      </c:pt>
                      <c:pt idx="66">
                        <c:v>99</c:v>
                      </c:pt>
                      <c:pt idx="67">
                        <c:v>97</c:v>
                      </c:pt>
                      <c:pt idx="68">
                        <c:v>97</c:v>
                      </c:pt>
                      <c:pt idx="69">
                        <c:v>107</c:v>
                      </c:pt>
                      <c:pt idx="70">
                        <c:v>108</c:v>
                      </c:pt>
                      <c:pt idx="71">
                        <c:v>99</c:v>
                      </c:pt>
                      <c:pt idx="72">
                        <c:v>102</c:v>
                      </c:pt>
                      <c:pt idx="73">
                        <c:v>115</c:v>
                      </c:pt>
                      <c:pt idx="74">
                        <c:v>100</c:v>
                      </c:pt>
                      <c:pt idx="75">
                        <c:v>96</c:v>
                      </c:pt>
                      <c:pt idx="76">
                        <c:v>110</c:v>
                      </c:pt>
                      <c:pt idx="77">
                        <c:v>111</c:v>
                      </c:pt>
                      <c:pt idx="78">
                        <c:v>86</c:v>
                      </c:pt>
                      <c:pt idx="79">
                        <c:v>74</c:v>
                      </c:pt>
                      <c:pt idx="80">
                        <c:v>69</c:v>
                      </c:pt>
                      <c:pt idx="81">
                        <c:v>37</c:v>
                      </c:pt>
                      <c:pt idx="82">
                        <c:v>49</c:v>
                      </c:pt>
                      <c:pt idx="83">
                        <c:v>39</c:v>
                      </c:pt>
                      <c:pt idx="84">
                        <c:v>30</c:v>
                      </c:pt>
                      <c:pt idx="85">
                        <c:v>23</c:v>
                      </c:pt>
                      <c:pt idx="86">
                        <c:v>16</c:v>
                      </c:pt>
                      <c:pt idx="87">
                        <c:v>28</c:v>
                      </c:pt>
                      <c:pt idx="88">
                        <c:v>6</c:v>
                      </c:pt>
                      <c:pt idx="89">
                        <c:v>8</c:v>
                      </c:pt>
                      <c:pt idx="90">
                        <c:v>8</c:v>
                      </c:pt>
                      <c:pt idx="91">
                        <c:v>6</c:v>
                      </c:pt>
                      <c:pt idx="92">
                        <c:v>5</c:v>
                      </c:pt>
                      <c:pt idx="93">
                        <c:v>7</c:v>
                      </c:pt>
                      <c:pt idx="94">
                        <c:v>1</c:v>
                      </c:pt>
                      <c:pt idx="95">
                        <c:v>3</c:v>
                      </c:pt>
                      <c:pt idx="97">
                        <c:v>1</c:v>
                      </c:pt>
                      <c:pt idx="98">
                        <c:v>3</c:v>
                      </c:pt>
                      <c:pt idx="100">
                        <c:v>1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A46E-482B-9877-A20BB74E2884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Day'!$P$2</c15:sqref>
                        </c15:formulaRef>
                      </c:ext>
                    </c:extLst>
                    <c:strCache>
                      <c:ptCount val="1"/>
                      <c:pt idx="0">
                        <c:v>Daily New Deaths - Reported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4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Day'!$P$3:$P$105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33</c:v>
                      </c:pt>
                      <c:pt idx="1">
                        <c:v>36</c:v>
                      </c:pt>
                      <c:pt idx="2">
                        <c:v>17</c:v>
                      </c:pt>
                      <c:pt idx="3">
                        <c:v>27</c:v>
                      </c:pt>
                      <c:pt idx="4">
                        <c:v>7</c:v>
                      </c:pt>
                      <c:pt idx="5">
                        <c:v>15</c:v>
                      </c:pt>
                      <c:pt idx="6">
                        <c:v>16</c:v>
                      </c:pt>
                      <c:pt idx="7">
                        <c:v>40</c:v>
                      </c:pt>
                      <c:pt idx="8">
                        <c:v>41</c:v>
                      </c:pt>
                      <c:pt idx="9">
                        <c:v>52</c:v>
                      </c:pt>
                      <c:pt idx="10">
                        <c:v>51</c:v>
                      </c:pt>
                      <c:pt idx="11">
                        <c:v>6</c:v>
                      </c:pt>
                      <c:pt idx="12">
                        <c:v>18</c:v>
                      </c:pt>
                      <c:pt idx="13">
                        <c:v>33</c:v>
                      </c:pt>
                      <c:pt idx="14">
                        <c:v>54</c:v>
                      </c:pt>
                      <c:pt idx="15">
                        <c:v>42</c:v>
                      </c:pt>
                      <c:pt idx="16">
                        <c:v>15</c:v>
                      </c:pt>
                      <c:pt idx="17">
                        <c:v>18</c:v>
                      </c:pt>
                      <c:pt idx="18">
                        <c:v>13</c:v>
                      </c:pt>
                      <c:pt idx="19">
                        <c:v>84</c:v>
                      </c:pt>
                      <c:pt idx="20">
                        <c:v>36</c:v>
                      </c:pt>
                      <c:pt idx="21">
                        <c:v>55</c:v>
                      </c:pt>
                      <c:pt idx="22">
                        <c:v>61</c:v>
                      </c:pt>
                      <c:pt idx="23">
                        <c:v>63</c:v>
                      </c:pt>
                      <c:pt idx="24">
                        <c:v>32</c:v>
                      </c:pt>
                      <c:pt idx="25">
                        <c:v>15</c:v>
                      </c:pt>
                      <c:pt idx="26">
                        <c:v>29</c:v>
                      </c:pt>
                      <c:pt idx="27">
                        <c:v>47</c:v>
                      </c:pt>
                      <c:pt idx="28">
                        <c:v>51</c:v>
                      </c:pt>
                      <c:pt idx="29">
                        <c:v>47</c:v>
                      </c:pt>
                      <c:pt idx="30">
                        <c:v>79</c:v>
                      </c:pt>
                      <c:pt idx="31">
                        <c:v>16</c:v>
                      </c:pt>
                      <c:pt idx="32">
                        <c:v>10</c:v>
                      </c:pt>
                      <c:pt idx="33">
                        <c:v>25</c:v>
                      </c:pt>
                      <c:pt idx="34">
                        <c:v>35</c:v>
                      </c:pt>
                      <c:pt idx="35">
                        <c:v>46</c:v>
                      </c:pt>
                      <c:pt idx="36">
                        <c:v>90</c:v>
                      </c:pt>
                      <c:pt idx="37">
                        <c:v>79</c:v>
                      </c:pt>
                      <c:pt idx="38">
                        <c:v>18</c:v>
                      </c:pt>
                      <c:pt idx="39">
                        <c:v>17</c:v>
                      </c:pt>
                      <c:pt idx="40">
                        <c:v>19</c:v>
                      </c:pt>
                      <c:pt idx="41">
                        <c:v>27</c:v>
                      </c:pt>
                      <c:pt idx="42">
                        <c:v>38</c:v>
                      </c:pt>
                      <c:pt idx="43">
                        <c:v>138</c:v>
                      </c:pt>
                      <c:pt idx="44">
                        <c:v>46</c:v>
                      </c:pt>
                      <c:pt idx="45">
                        <c:v>25</c:v>
                      </c:pt>
                      <c:pt idx="46">
                        <c:v>17</c:v>
                      </c:pt>
                      <c:pt idx="47">
                        <c:v>21</c:v>
                      </c:pt>
                      <c:pt idx="48">
                        <c:v>34</c:v>
                      </c:pt>
                      <c:pt idx="49">
                        <c:v>46</c:v>
                      </c:pt>
                      <c:pt idx="50">
                        <c:v>53</c:v>
                      </c:pt>
                      <c:pt idx="51">
                        <c:v>48</c:v>
                      </c:pt>
                      <c:pt idx="52">
                        <c:v>38</c:v>
                      </c:pt>
                      <c:pt idx="53">
                        <c:v>20</c:v>
                      </c:pt>
                      <c:pt idx="54">
                        <c:v>33</c:v>
                      </c:pt>
                      <c:pt idx="55">
                        <c:v>29</c:v>
                      </c:pt>
                      <c:pt idx="56">
                        <c:v>28</c:v>
                      </c:pt>
                      <c:pt idx="57">
                        <c:v>37</c:v>
                      </c:pt>
                      <c:pt idx="58">
                        <c:v>50</c:v>
                      </c:pt>
                      <c:pt idx="59">
                        <c:v>21</c:v>
                      </c:pt>
                      <c:pt idx="60">
                        <c:v>6</c:v>
                      </c:pt>
                      <c:pt idx="61">
                        <c:v>16</c:v>
                      </c:pt>
                      <c:pt idx="62">
                        <c:v>18</c:v>
                      </c:pt>
                      <c:pt idx="63">
                        <c:v>20</c:v>
                      </c:pt>
                      <c:pt idx="64">
                        <c:v>26</c:v>
                      </c:pt>
                      <c:pt idx="65">
                        <c:v>25</c:v>
                      </c:pt>
                      <c:pt idx="66">
                        <c:v>23</c:v>
                      </c:pt>
                      <c:pt idx="67">
                        <c:v>17</c:v>
                      </c:pt>
                      <c:pt idx="68">
                        <c:v>11</c:v>
                      </c:pt>
                      <c:pt idx="69">
                        <c:v>10</c:v>
                      </c:pt>
                      <c:pt idx="70">
                        <c:v>16</c:v>
                      </c:pt>
                      <c:pt idx="71">
                        <c:v>10</c:v>
                      </c:pt>
                      <c:pt idx="72">
                        <c:v>16</c:v>
                      </c:pt>
                      <c:pt idx="73">
                        <c:v>10</c:v>
                      </c:pt>
                      <c:pt idx="74">
                        <c:v>4</c:v>
                      </c:pt>
                      <c:pt idx="75">
                        <c:v>6</c:v>
                      </c:pt>
                      <c:pt idx="76">
                        <c:v>4</c:v>
                      </c:pt>
                      <c:pt idx="77">
                        <c:v>5</c:v>
                      </c:pt>
                      <c:pt idx="78">
                        <c:v>2</c:v>
                      </c:pt>
                      <c:pt idx="79">
                        <c:v>2</c:v>
                      </c:pt>
                      <c:pt idx="80">
                        <c:v>3</c:v>
                      </c:pt>
                      <c:pt idx="81">
                        <c:v>0</c:v>
                      </c:pt>
                      <c:pt idx="82">
                        <c:v>2</c:v>
                      </c:pt>
                      <c:pt idx="83">
                        <c:v>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A46E-482B-9877-A20BB74E2884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Day'!$D$2</c15:sqref>
                        </c15:formulaRef>
                      </c:ext>
                    </c:extLst>
                    <c:strCache>
                      <c:ptCount val="1"/>
                      <c:pt idx="0">
                        <c:v>Daily New Total Cases - Reported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5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Day'!$D$3:$D$105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429</c:v>
                      </c:pt>
                      <c:pt idx="1">
                        <c:v>413</c:v>
                      </c:pt>
                      <c:pt idx="2">
                        <c:v>325</c:v>
                      </c:pt>
                      <c:pt idx="3">
                        <c:v>361</c:v>
                      </c:pt>
                      <c:pt idx="4">
                        <c:v>365</c:v>
                      </c:pt>
                      <c:pt idx="5">
                        <c:v>353</c:v>
                      </c:pt>
                      <c:pt idx="6">
                        <c:v>476</c:v>
                      </c:pt>
                      <c:pt idx="7">
                        <c:v>490</c:v>
                      </c:pt>
                      <c:pt idx="8">
                        <c:v>442</c:v>
                      </c:pt>
                      <c:pt idx="9">
                        <c:v>366</c:v>
                      </c:pt>
                      <c:pt idx="10">
                        <c:v>471</c:v>
                      </c:pt>
                      <c:pt idx="11">
                        <c:v>479</c:v>
                      </c:pt>
                      <c:pt idx="12">
                        <c:v>468</c:v>
                      </c:pt>
                      <c:pt idx="13">
                        <c:v>651</c:v>
                      </c:pt>
                      <c:pt idx="14">
                        <c:v>476</c:v>
                      </c:pt>
                      <c:pt idx="15">
                        <c:v>433</c:v>
                      </c:pt>
                      <c:pt idx="16">
                        <c:v>529</c:v>
                      </c:pt>
                      <c:pt idx="17">
                        <c:v>566</c:v>
                      </c:pt>
                      <c:pt idx="18">
                        <c:v>503</c:v>
                      </c:pt>
                      <c:pt idx="19">
                        <c:v>614</c:v>
                      </c:pt>
                      <c:pt idx="20">
                        <c:v>627</c:v>
                      </c:pt>
                      <c:pt idx="21">
                        <c:v>731</c:v>
                      </c:pt>
                      <c:pt idx="22">
                        <c:v>484</c:v>
                      </c:pt>
                      <c:pt idx="23">
                        <c:v>498</c:v>
                      </c:pt>
                      <c:pt idx="24">
                        <c:v>531</c:v>
                      </c:pt>
                      <c:pt idx="25">
                        <c:v>449</c:v>
                      </c:pt>
                      <c:pt idx="26">
                        <c:v>520</c:v>
                      </c:pt>
                      <c:pt idx="27">
                        <c:v>597</c:v>
                      </c:pt>
                      <c:pt idx="28">
                        <c:v>636</c:v>
                      </c:pt>
                      <c:pt idx="29">
                        <c:v>471</c:v>
                      </c:pt>
                      <c:pt idx="30">
                        <c:v>473</c:v>
                      </c:pt>
                      <c:pt idx="31">
                        <c:v>696</c:v>
                      </c:pt>
                      <c:pt idx="32">
                        <c:v>384</c:v>
                      </c:pt>
                      <c:pt idx="33">
                        <c:v>681</c:v>
                      </c:pt>
                      <c:pt idx="34">
                        <c:v>885</c:v>
                      </c:pt>
                      <c:pt idx="35">
                        <c:v>555</c:v>
                      </c:pt>
                      <c:pt idx="36">
                        <c:v>607</c:v>
                      </c:pt>
                      <c:pt idx="37">
                        <c:v>495</c:v>
                      </c:pt>
                      <c:pt idx="38">
                        <c:v>560</c:v>
                      </c:pt>
                      <c:pt idx="39">
                        <c:v>579</c:v>
                      </c:pt>
                      <c:pt idx="40">
                        <c:v>592</c:v>
                      </c:pt>
                      <c:pt idx="41">
                        <c:v>716</c:v>
                      </c:pt>
                      <c:pt idx="42">
                        <c:v>724</c:v>
                      </c:pt>
                      <c:pt idx="43">
                        <c:v>534</c:v>
                      </c:pt>
                      <c:pt idx="44">
                        <c:v>444</c:v>
                      </c:pt>
                      <c:pt idx="45">
                        <c:v>362</c:v>
                      </c:pt>
                      <c:pt idx="46">
                        <c:v>376</c:v>
                      </c:pt>
                      <c:pt idx="47">
                        <c:v>418</c:v>
                      </c:pt>
                      <c:pt idx="48">
                        <c:v>475</c:v>
                      </c:pt>
                      <c:pt idx="49">
                        <c:v>577</c:v>
                      </c:pt>
                      <c:pt idx="50">
                        <c:v>392</c:v>
                      </c:pt>
                      <c:pt idx="51">
                        <c:v>806</c:v>
                      </c:pt>
                      <c:pt idx="52">
                        <c:v>1317</c:v>
                      </c:pt>
                      <c:pt idx="53">
                        <c:v>1380</c:v>
                      </c:pt>
                      <c:pt idx="54">
                        <c:v>1115</c:v>
                      </c:pt>
                      <c:pt idx="55">
                        <c:v>693</c:v>
                      </c:pt>
                      <c:pt idx="56">
                        <c:v>623</c:v>
                      </c:pt>
                      <c:pt idx="57">
                        <c:v>511</c:v>
                      </c:pt>
                      <c:pt idx="58">
                        <c:v>305</c:v>
                      </c:pt>
                      <c:pt idx="59">
                        <c:v>371</c:v>
                      </c:pt>
                      <c:pt idx="60">
                        <c:v>354</c:v>
                      </c:pt>
                      <c:pt idx="61">
                        <c:v>372</c:v>
                      </c:pt>
                      <c:pt idx="62">
                        <c:v>366</c:v>
                      </c:pt>
                      <c:pt idx="63">
                        <c:v>364</c:v>
                      </c:pt>
                      <c:pt idx="64">
                        <c:v>366</c:v>
                      </c:pt>
                      <c:pt idx="65">
                        <c:v>332</c:v>
                      </c:pt>
                      <c:pt idx="66">
                        <c:v>407</c:v>
                      </c:pt>
                      <c:pt idx="67">
                        <c:v>304</c:v>
                      </c:pt>
                      <c:pt idx="68">
                        <c:v>427</c:v>
                      </c:pt>
                      <c:pt idx="69">
                        <c:v>410</c:v>
                      </c:pt>
                      <c:pt idx="70">
                        <c:v>355</c:v>
                      </c:pt>
                      <c:pt idx="71">
                        <c:v>348</c:v>
                      </c:pt>
                      <c:pt idx="72">
                        <c:v>266</c:v>
                      </c:pt>
                      <c:pt idx="73">
                        <c:v>280</c:v>
                      </c:pt>
                      <c:pt idx="74">
                        <c:v>247</c:v>
                      </c:pt>
                      <c:pt idx="75">
                        <c:v>269</c:v>
                      </c:pt>
                      <c:pt idx="76">
                        <c:v>270</c:v>
                      </c:pt>
                      <c:pt idx="77">
                        <c:v>163</c:v>
                      </c:pt>
                      <c:pt idx="78">
                        <c:v>140</c:v>
                      </c:pt>
                      <c:pt idx="79">
                        <c:v>122</c:v>
                      </c:pt>
                      <c:pt idx="80">
                        <c:v>91</c:v>
                      </c:pt>
                      <c:pt idx="81">
                        <c:v>104</c:v>
                      </c:pt>
                      <c:pt idx="82">
                        <c:v>78</c:v>
                      </c:pt>
                      <c:pt idx="83">
                        <c:v>50</c:v>
                      </c:pt>
                      <c:pt idx="84">
                        <c:v>31</c:v>
                      </c:pt>
                      <c:pt idx="85">
                        <c:v>21</c:v>
                      </c:pt>
                      <c:pt idx="86">
                        <c:v>17</c:v>
                      </c:pt>
                      <c:pt idx="87">
                        <c:v>13</c:v>
                      </c:pt>
                      <c:pt idx="88">
                        <c:v>11</c:v>
                      </c:pt>
                      <c:pt idx="89">
                        <c:v>13</c:v>
                      </c:pt>
                      <c:pt idx="90">
                        <c:v>8</c:v>
                      </c:pt>
                      <c:pt idx="91">
                        <c:v>1</c:v>
                      </c:pt>
                      <c:pt idx="92">
                        <c:v>1</c:v>
                      </c:pt>
                      <c:pt idx="93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A46E-482B-9877-A20BB74E2884}"/>
                  </c:ext>
                </c:extLst>
              </c15:ser>
            </c15:filteredLineSeries>
          </c:ext>
        </c:extLst>
      </c:lineChart>
      <c:dateAx>
        <c:axId val="1319571528"/>
        <c:scaling>
          <c:orientation val="minMax"/>
        </c:scaling>
        <c:delete val="0"/>
        <c:axPos val="b"/>
        <c:numFmt formatCode="d\-mmm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571200"/>
        <c:crosses val="autoZero"/>
        <c:auto val="1"/>
        <c:lblOffset val="100"/>
        <c:baseTimeUnit val="days"/>
      </c:dateAx>
      <c:valAx>
        <c:axId val="1319571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571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Ohio </a:t>
            </a:r>
            <a:r>
              <a:rPr lang="en-US" baseline="0"/>
              <a:t>COVID-19 Cases</a:t>
            </a:r>
          </a:p>
          <a:p>
            <a:pPr>
              <a:defRPr/>
            </a:pPr>
            <a:r>
              <a:rPr lang="en-US" baseline="0"/>
              <a:t>Through June 11, 2020</a:t>
            </a:r>
            <a:br>
              <a:rPr lang="en-US" baseline="0"/>
            </a:b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'[CoronaVirus Tracking - Ohio.xlsx]Case Totals - Current Day'!$AB$2</c:f>
              <c:strCache>
                <c:ptCount val="1"/>
                <c:pt idx="0">
                  <c:v>Daily New Total Cases - Prison Adjusted Onset Date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trendline>
            <c:spPr>
              <a:ln w="19050" cap="rnd">
                <a:solidFill>
                  <a:schemeClr val="accent1"/>
                </a:solidFill>
              </a:ln>
              <a:effectLst/>
            </c:spPr>
            <c:trendlineType val="movingAvg"/>
            <c:period val="7"/>
            <c:dispRSqr val="0"/>
            <c:dispEq val="0"/>
          </c:trendline>
          <c:cat>
            <c:numRef>
              <c:f>'[CoronaVirus Tracking - Ohio.xlsx]Case Totals - Current Day'!$X$3:$X$105</c:f>
              <c:numCache>
                <c:formatCode>d\-mmm</c:formatCode>
                <c:ptCount val="103"/>
                <c:pt idx="0">
                  <c:v>43993</c:v>
                </c:pt>
                <c:pt idx="1">
                  <c:v>43992</c:v>
                </c:pt>
                <c:pt idx="2">
                  <c:v>43991</c:v>
                </c:pt>
                <c:pt idx="3">
                  <c:v>43990</c:v>
                </c:pt>
                <c:pt idx="4">
                  <c:v>43989</c:v>
                </c:pt>
                <c:pt idx="5">
                  <c:v>43988</c:v>
                </c:pt>
                <c:pt idx="6">
                  <c:v>43987</c:v>
                </c:pt>
                <c:pt idx="7">
                  <c:v>43986</c:v>
                </c:pt>
                <c:pt idx="8">
                  <c:v>43985</c:v>
                </c:pt>
                <c:pt idx="9">
                  <c:v>43984</c:v>
                </c:pt>
                <c:pt idx="10">
                  <c:v>43983</c:v>
                </c:pt>
                <c:pt idx="11">
                  <c:v>43982</c:v>
                </c:pt>
                <c:pt idx="12">
                  <c:v>43981</c:v>
                </c:pt>
                <c:pt idx="13">
                  <c:v>43980</c:v>
                </c:pt>
                <c:pt idx="14">
                  <c:v>43979</c:v>
                </c:pt>
                <c:pt idx="15">
                  <c:v>43978</c:v>
                </c:pt>
                <c:pt idx="16">
                  <c:v>43977</c:v>
                </c:pt>
                <c:pt idx="17">
                  <c:v>43976</c:v>
                </c:pt>
                <c:pt idx="18">
                  <c:v>43975</c:v>
                </c:pt>
                <c:pt idx="19">
                  <c:v>43974</c:v>
                </c:pt>
                <c:pt idx="20">
                  <c:v>43973</c:v>
                </c:pt>
                <c:pt idx="21">
                  <c:v>43972</c:v>
                </c:pt>
                <c:pt idx="22">
                  <c:v>43971</c:v>
                </c:pt>
                <c:pt idx="23">
                  <c:v>43970</c:v>
                </c:pt>
                <c:pt idx="24">
                  <c:v>43969</c:v>
                </c:pt>
                <c:pt idx="25">
                  <c:v>43968</c:v>
                </c:pt>
                <c:pt idx="26">
                  <c:v>43967</c:v>
                </c:pt>
                <c:pt idx="27">
                  <c:v>43966</c:v>
                </c:pt>
                <c:pt idx="28">
                  <c:v>43965</c:v>
                </c:pt>
                <c:pt idx="29">
                  <c:v>43964</c:v>
                </c:pt>
                <c:pt idx="30">
                  <c:v>43963</c:v>
                </c:pt>
                <c:pt idx="31">
                  <c:v>43962</c:v>
                </c:pt>
                <c:pt idx="32">
                  <c:v>43961</c:v>
                </c:pt>
                <c:pt idx="33">
                  <c:v>43960</c:v>
                </c:pt>
                <c:pt idx="34">
                  <c:v>43959</c:v>
                </c:pt>
                <c:pt idx="35">
                  <c:v>43958</c:v>
                </c:pt>
                <c:pt idx="36">
                  <c:v>43957</c:v>
                </c:pt>
                <c:pt idx="37">
                  <c:v>43956</c:v>
                </c:pt>
                <c:pt idx="38">
                  <c:v>43955</c:v>
                </c:pt>
                <c:pt idx="39">
                  <c:v>43954</c:v>
                </c:pt>
                <c:pt idx="40">
                  <c:v>43953</c:v>
                </c:pt>
                <c:pt idx="41">
                  <c:v>43952</c:v>
                </c:pt>
                <c:pt idx="42">
                  <c:v>43951</c:v>
                </c:pt>
                <c:pt idx="43">
                  <c:v>43950</c:v>
                </c:pt>
                <c:pt idx="44">
                  <c:v>43949</c:v>
                </c:pt>
                <c:pt idx="45">
                  <c:v>43948</c:v>
                </c:pt>
                <c:pt idx="46">
                  <c:v>43947</c:v>
                </c:pt>
                <c:pt idx="47">
                  <c:v>43946</c:v>
                </c:pt>
                <c:pt idx="48">
                  <c:v>43945</c:v>
                </c:pt>
                <c:pt idx="49">
                  <c:v>43944</c:v>
                </c:pt>
                <c:pt idx="50">
                  <c:v>43943</c:v>
                </c:pt>
                <c:pt idx="51">
                  <c:v>43942</c:v>
                </c:pt>
                <c:pt idx="52">
                  <c:v>43941</c:v>
                </c:pt>
                <c:pt idx="53">
                  <c:v>43940</c:v>
                </c:pt>
                <c:pt idx="54">
                  <c:v>43939</c:v>
                </c:pt>
                <c:pt idx="55">
                  <c:v>43938</c:v>
                </c:pt>
                <c:pt idx="56">
                  <c:v>43937</c:v>
                </c:pt>
                <c:pt idx="57">
                  <c:v>43936</c:v>
                </c:pt>
                <c:pt idx="58">
                  <c:v>43935</c:v>
                </c:pt>
                <c:pt idx="59">
                  <c:v>43934</c:v>
                </c:pt>
                <c:pt idx="60">
                  <c:v>43933</c:v>
                </c:pt>
                <c:pt idx="61">
                  <c:v>43932</c:v>
                </c:pt>
                <c:pt idx="62">
                  <c:v>43931</c:v>
                </c:pt>
                <c:pt idx="63">
                  <c:v>43930</c:v>
                </c:pt>
                <c:pt idx="64">
                  <c:v>43929</c:v>
                </c:pt>
                <c:pt idx="65">
                  <c:v>43928</c:v>
                </c:pt>
                <c:pt idx="66">
                  <c:v>43927</c:v>
                </c:pt>
                <c:pt idx="67">
                  <c:v>43926</c:v>
                </c:pt>
                <c:pt idx="68">
                  <c:v>43925</c:v>
                </c:pt>
                <c:pt idx="69">
                  <c:v>43924</c:v>
                </c:pt>
                <c:pt idx="70">
                  <c:v>43923</c:v>
                </c:pt>
                <c:pt idx="71">
                  <c:v>43922</c:v>
                </c:pt>
                <c:pt idx="72">
                  <c:v>43921</c:v>
                </c:pt>
                <c:pt idx="73">
                  <c:v>43920</c:v>
                </c:pt>
                <c:pt idx="74">
                  <c:v>43919</c:v>
                </c:pt>
                <c:pt idx="75">
                  <c:v>43918</c:v>
                </c:pt>
                <c:pt idx="76">
                  <c:v>43917</c:v>
                </c:pt>
                <c:pt idx="77">
                  <c:v>43916</c:v>
                </c:pt>
                <c:pt idx="78">
                  <c:v>43915</c:v>
                </c:pt>
                <c:pt idx="79">
                  <c:v>43914</c:v>
                </c:pt>
                <c:pt idx="80">
                  <c:v>43913</c:v>
                </c:pt>
                <c:pt idx="81">
                  <c:v>43912</c:v>
                </c:pt>
                <c:pt idx="82">
                  <c:v>43911</c:v>
                </c:pt>
                <c:pt idx="83">
                  <c:v>43910</c:v>
                </c:pt>
                <c:pt idx="84">
                  <c:v>43909</c:v>
                </c:pt>
                <c:pt idx="85">
                  <c:v>43908</c:v>
                </c:pt>
                <c:pt idx="86">
                  <c:v>43907</c:v>
                </c:pt>
                <c:pt idx="87">
                  <c:v>43906</c:v>
                </c:pt>
                <c:pt idx="88">
                  <c:v>43905</c:v>
                </c:pt>
                <c:pt idx="89">
                  <c:v>43904</c:v>
                </c:pt>
                <c:pt idx="90">
                  <c:v>43903</c:v>
                </c:pt>
                <c:pt idx="91">
                  <c:v>43902</c:v>
                </c:pt>
                <c:pt idx="92">
                  <c:v>43901</c:v>
                </c:pt>
                <c:pt idx="93">
                  <c:v>43900</c:v>
                </c:pt>
                <c:pt idx="94">
                  <c:v>43899</c:v>
                </c:pt>
                <c:pt idx="95">
                  <c:v>43898</c:v>
                </c:pt>
                <c:pt idx="96">
                  <c:v>43897</c:v>
                </c:pt>
                <c:pt idx="97">
                  <c:v>43896</c:v>
                </c:pt>
                <c:pt idx="98">
                  <c:v>43895</c:v>
                </c:pt>
                <c:pt idx="99">
                  <c:v>43894</c:v>
                </c:pt>
                <c:pt idx="100">
                  <c:v>43893</c:v>
                </c:pt>
                <c:pt idx="101">
                  <c:v>43892</c:v>
                </c:pt>
                <c:pt idx="102">
                  <c:v>43891</c:v>
                </c:pt>
              </c:numCache>
            </c:numRef>
          </c:cat>
          <c:val>
            <c:numRef>
              <c:f>'[CoronaVirus Tracking - Ohio.xlsx]Case Totals - Current Day'!$AB$3:$AB$105</c:f>
              <c:numCache>
                <c:formatCode>General</c:formatCode>
                <c:ptCount val="103"/>
                <c:pt idx="0">
                  <c:v>0</c:v>
                </c:pt>
                <c:pt idx="1">
                  <c:v>76</c:v>
                </c:pt>
                <c:pt idx="2">
                  <c:v>214</c:v>
                </c:pt>
                <c:pt idx="3">
                  <c:v>272</c:v>
                </c:pt>
                <c:pt idx="4">
                  <c:v>121</c:v>
                </c:pt>
                <c:pt idx="5">
                  <c:v>146</c:v>
                </c:pt>
                <c:pt idx="6">
                  <c:v>316</c:v>
                </c:pt>
                <c:pt idx="7">
                  <c:v>312</c:v>
                </c:pt>
                <c:pt idx="8">
                  <c:v>293</c:v>
                </c:pt>
                <c:pt idx="9">
                  <c:v>415</c:v>
                </c:pt>
                <c:pt idx="10">
                  <c:v>374</c:v>
                </c:pt>
                <c:pt idx="11">
                  <c:v>209</c:v>
                </c:pt>
                <c:pt idx="12">
                  <c:v>285</c:v>
                </c:pt>
                <c:pt idx="13">
                  <c:v>392</c:v>
                </c:pt>
                <c:pt idx="14">
                  <c:v>443</c:v>
                </c:pt>
                <c:pt idx="15">
                  <c:v>479</c:v>
                </c:pt>
                <c:pt idx="16">
                  <c:v>520</c:v>
                </c:pt>
                <c:pt idx="17">
                  <c:v>353</c:v>
                </c:pt>
                <c:pt idx="18">
                  <c:v>290</c:v>
                </c:pt>
                <c:pt idx="19">
                  <c:v>308</c:v>
                </c:pt>
                <c:pt idx="20">
                  <c:v>549</c:v>
                </c:pt>
                <c:pt idx="21">
                  <c:v>486</c:v>
                </c:pt>
                <c:pt idx="22">
                  <c:v>607</c:v>
                </c:pt>
                <c:pt idx="23">
                  <c:v>595</c:v>
                </c:pt>
                <c:pt idx="24">
                  <c:v>711</c:v>
                </c:pt>
                <c:pt idx="25">
                  <c:v>384</c:v>
                </c:pt>
                <c:pt idx="26">
                  <c:v>402</c:v>
                </c:pt>
                <c:pt idx="27">
                  <c:v>578</c:v>
                </c:pt>
                <c:pt idx="28">
                  <c:v>625</c:v>
                </c:pt>
                <c:pt idx="29">
                  <c:v>579</c:v>
                </c:pt>
                <c:pt idx="30">
                  <c:v>529</c:v>
                </c:pt>
                <c:pt idx="31">
                  <c:v>634</c:v>
                </c:pt>
                <c:pt idx="32">
                  <c:v>351</c:v>
                </c:pt>
                <c:pt idx="33">
                  <c:v>337</c:v>
                </c:pt>
                <c:pt idx="34">
                  <c:v>656</c:v>
                </c:pt>
                <c:pt idx="35">
                  <c:v>556</c:v>
                </c:pt>
                <c:pt idx="36">
                  <c:v>614</c:v>
                </c:pt>
                <c:pt idx="37">
                  <c:v>739</c:v>
                </c:pt>
                <c:pt idx="38">
                  <c:v>586</c:v>
                </c:pt>
                <c:pt idx="39">
                  <c:v>350</c:v>
                </c:pt>
                <c:pt idx="40">
                  <c:v>526</c:v>
                </c:pt>
                <c:pt idx="41">
                  <c:v>591</c:v>
                </c:pt>
                <c:pt idx="42">
                  <c:v>573</c:v>
                </c:pt>
                <c:pt idx="43">
                  <c:v>811</c:v>
                </c:pt>
                <c:pt idx="44">
                  <c:v>729</c:v>
                </c:pt>
                <c:pt idx="45">
                  <c:v>670</c:v>
                </c:pt>
                <c:pt idx="46">
                  <c:v>400</c:v>
                </c:pt>
                <c:pt idx="47">
                  <c:v>438</c:v>
                </c:pt>
                <c:pt idx="48">
                  <c:v>533</c:v>
                </c:pt>
                <c:pt idx="49">
                  <c:v>504</c:v>
                </c:pt>
                <c:pt idx="50">
                  <c:v>544</c:v>
                </c:pt>
                <c:pt idx="51">
                  <c:v>527</c:v>
                </c:pt>
                <c:pt idx="52">
                  <c:v>531</c:v>
                </c:pt>
                <c:pt idx="53">
                  <c:v>332</c:v>
                </c:pt>
                <c:pt idx="54">
                  <c:v>330</c:v>
                </c:pt>
                <c:pt idx="55">
                  <c:v>413</c:v>
                </c:pt>
                <c:pt idx="56">
                  <c:v>464</c:v>
                </c:pt>
                <c:pt idx="57">
                  <c:v>430</c:v>
                </c:pt>
                <c:pt idx="58">
                  <c:v>358</c:v>
                </c:pt>
                <c:pt idx="59">
                  <c:v>433</c:v>
                </c:pt>
                <c:pt idx="60">
                  <c:v>327</c:v>
                </c:pt>
                <c:pt idx="61">
                  <c:v>311</c:v>
                </c:pt>
                <c:pt idx="62">
                  <c:v>372</c:v>
                </c:pt>
                <c:pt idx="63">
                  <c:v>349</c:v>
                </c:pt>
                <c:pt idx="64">
                  <c:v>322</c:v>
                </c:pt>
                <c:pt idx="65">
                  <c:v>347</c:v>
                </c:pt>
                <c:pt idx="66">
                  <c:v>387</c:v>
                </c:pt>
                <c:pt idx="67">
                  <c:v>261</c:v>
                </c:pt>
                <c:pt idx="68">
                  <c:v>272</c:v>
                </c:pt>
                <c:pt idx="69">
                  <c:v>382</c:v>
                </c:pt>
                <c:pt idx="70">
                  <c:v>315</c:v>
                </c:pt>
                <c:pt idx="71">
                  <c:v>371</c:v>
                </c:pt>
                <c:pt idx="72">
                  <c:v>295</c:v>
                </c:pt>
                <c:pt idx="73">
                  <c:v>359</c:v>
                </c:pt>
                <c:pt idx="74">
                  <c:v>265</c:v>
                </c:pt>
                <c:pt idx="75">
                  <c:v>325</c:v>
                </c:pt>
                <c:pt idx="76">
                  <c:v>345</c:v>
                </c:pt>
                <c:pt idx="77">
                  <c:v>290</c:v>
                </c:pt>
                <c:pt idx="78">
                  <c:v>297</c:v>
                </c:pt>
                <c:pt idx="79">
                  <c:v>270</c:v>
                </c:pt>
                <c:pt idx="80">
                  <c:v>332</c:v>
                </c:pt>
                <c:pt idx="81">
                  <c:v>210</c:v>
                </c:pt>
                <c:pt idx="82">
                  <c:v>229</c:v>
                </c:pt>
                <c:pt idx="83">
                  <c:v>292</c:v>
                </c:pt>
                <c:pt idx="84">
                  <c:v>200</c:v>
                </c:pt>
                <c:pt idx="85">
                  <c:v>231</c:v>
                </c:pt>
                <c:pt idx="86">
                  <c:v>275</c:v>
                </c:pt>
                <c:pt idx="87">
                  <c:v>247</c:v>
                </c:pt>
                <c:pt idx="88">
                  <c:v>176</c:v>
                </c:pt>
                <c:pt idx="89">
                  <c:v>132</c:v>
                </c:pt>
                <c:pt idx="90">
                  <c:v>146</c:v>
                </c:pt>
                <c:pt idx="91">
                  <c:v>88</c:v>
                </c:pt>
                <c:pt idx="92">
                  <c:v>75</c:v>
                </c:pt>
                <c:pt idx="93">
                  <c:v>76</c:v>
                </c:pt>
                <c:pt idx="94">
                  <c:v>58</c:v>
                </c:pt>
                <c:pt idx="95">
                  <c:v>37</c:v>
                </c:pt>
                <c:pt idx="96">
                  <c:v>32</c:v>
                </c:pt>
                <c:pt idx="97">
                  <c:v>35</c:v>
                </c:pt>
                <c:pt idx="98">
                  <c:v>11</c:v>
                </c:pt>
                <c:pt idx="99">
                  <c:v>15</c:v>
                </c:pt>
                <c:pt idx="100">
                  <c:v>15</c:v>
                </c:pt>
                <c:pt idx="101">
                  <c:v>14</c:v>
                </c:pt>
                <c:pt idx="102">
                  <c:v>32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380C-43FA-94E5-BD689FCC21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19571528"/>
        <c:axId val="1319571200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'[CoronaVirus Tracking - Ohio.xlsx]Case Totals - Current Day'!$R$2</c15:sqref>
                        </c15:formulaRef>
                      </c:ext>
                    </c:extLst>
                    <c:strCache>
                      <c:ptCount val="1"/>
                      <c:pt idx="0">
                        <c:v>Daily New Deaths - Death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2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'[CoronaVirus Tracking - Ohio.xlsx]Case Totals - Current Day'!$R$3:$R$105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2</c:v>
                      </c:pt>
                      <c:pt idx="1">
                        <c:v>1</c:v>
                      </c:pt>
                      <c:pt idx="2">
                        <c:v>9</c:v>
                      </c:pt>
                      <c:pt idx="3">
                        <c:v>5</c:v>
                      </c:pt>
                      <c:pt idx="4">
                        <c:v>7</c:v>
                      </c:pt>
                      <c:pt idx="5">
                        <c:v>14</c:v>
                      </c:pt>
                      <c:pt idx="6">
                        <c:v>12</c:v>
                      </c:pt>
                      <c:pt idx="7">
                        <c:v>15</c:v>
                      </c:pt>
                      <c:pt idx="8">
                        <c:v>26</c:v>
                      </c:pt>
                      <c:pt idx="9">
                        <c:v>20</c:v>
                      </c:pt>
                      <c:pt idx="10">
                        <c:v>25</c:v>
                      </c:pt>
                      <c:pt idx="11">
                        <c:v>25</c:v>
                      </c:pt>
                      <c:pt idx="12">
                        <c:v>21</c:v>
                      </c:pt>
                      <c:pt idx="13">
                        <c:v>26</c:v>
                      </c:pt>
                      <c:pt idx="14">
                        <c:v>22</c:v>
                      </c:pt>
                      <c:pt idx="15">
                        <c:v>18</c:v>
                      </c:pt>
                      <c:pt idx="16">
                        <c:v>23</c:v>
                      </c:pt>
                      <c:pt idx="17">
                        <c:v>28</c:v>
                      </c:pt>
                      <c:pt idx="18">
                        <c:v>28</c:v>
                      </c:pt>
                      <c:pt idx="19">
                        <c:v>39</c:v>
                      </c:pt>
                      <c:pt idx="20">
                        <c:v>41</c:v>
                      </c:pt>
                      <c:pt idx="21">
                        <c:v>42</c:v>
                      </c:pt>
                      <c:pt idx="22">
                        <c:v>34</c:v>
                      </c:pt>
                      <c:pt idx="23">
                        <c:v>37</c:v>
                      </c:pt>
                      <c:pt idx="24">
                        <c:v>40</c:v>
                      </c:pt>
                      <c:pt idx="25">
                        <c:v>42</c:v>
                      </c:pt>
                      <c:pt idx="26">
                        <c:v>38</c:v>
                      </c:pt>
                      <c:pt idx="27">
                        <c:v>45</c:v>
                      </c:pt>
                      <c:pt idx="28">
                        <c:v>29</c:v>
                      </c:pt>
                      <c:pt idx="29">
                        <c:v>37</c:v>
                      </c:pt>
                      <c:pt idx="30">
                        <c:v>46</c:v>
                      </c:pt>
                      <c:pt idx="31">
                        <c:v>31</c:v>
                      </c:pt>
                      <c:pt idx="32">
                        <c:v>44</c:v>
                      </c:pt>
                      <c:pt idx="33">
                        <c:v>48</c:v>
                      </c:pt>
                      <c:pt idx="34">
                        <c:v>35</c:v>
                      </c:pt>
                      <c:pt idx="35">
                        <c:v>47</c:v>
                      </c:pt>
                      <c:pt idx="36">
                        <c:v>41</c:v>
                      </c:pt>
                      <c:pt idx="37">
                        <c:v>41</c:v>
                      </c:pt>
                      <c:pt idx="38">
                        <c:v>33</c:v>
                      </c:pt>
                      <c:pt idx="39">
                        <c:v>55</c:v>
                      </c:pt>
                      <c:pt idx="40">
                        <c:v>44</c:v>
                      </c:pt>
                      <c:pt idx="41">
                        <c:v>56</c:v>
                      </c:pt>
                      <c:pt idx="42">
                        <c:v>32</c:v>
                      </c:pt>
                      <c:pt idx="43">
                        <c:v>44</c:v>
                      </c:pt>
                      <c:pt idx="44">
                        <c:v>63</c:v>
                      </c:pt>
                      <c:pt idx="45">
                        <c:v>57</c:v>
                      </c:pt>
                      <c:pt idx="46">
                        <c:v>48</c:v>
                      </c:pt>
                      <c:pt idx="47">
                        <c:v>34</c:v>
                      </c:pt>
                      <c:pt idx="48">
                        <c:v>57</c:v>
                      </c:pt>
                      <c:pt idx="49">
                        <c:v>47</c:v>
                      </c:pt>
                      <c:pt idx="50">
                        <c:v>46</c:v>
                      </c:pt>
                      <c:pt idx="51">
                        <c:v>42</c:v>
                      </c:pt>
                      <c:pt idx="52">
                        <c:v>46</c:v>
                      </c:pt>
                      <c:pt idx="53">
                        <c:v>37</c:v>
                      </c:pt>
                      <c:pt idx="54">
                        <c:v>43</c:v>
                      </c:pt>
                      <c:pt idx="55">
                        <c:v>55</c:v>
                      </c:pt>
                      <c:pt idx="56">
                        <c:v>36</c:v>
                      </c:pt>
                      <c:pt idx="57">
                        <c:v>41</c:v>
                      </c:pt>
                      <c:pt idx="58">
                        <c:v>40</c:v>
                      </c:pt>
                      <c:pt idx="59">
                        <c:v>41</c:v>
                      </c:pt>
                      <c:pt idx="60">
                        <c:v>37</c:v>
                      </c:pt>
                      <c:pt idx="61">
                        <c:v>27</c:v>
                      </c:pt>
                      <c:pt idx="62">
                        <c:v>27</c:v>
                      </c:pt>
                      <c:pt idx="63">
                        <c:v>24</c:v>
                      </c:pt>
                      <c:pt idx="64">
                        <c:v>34</c:v>
                      </c:pt>
                      <c:pt idx="65">
                        <c:v>21</c:v>
                      </c:pt>
                      <c:pt idx="66">
                        <c:v>25</c:v>
                      </c:pt>
                      <c:pt idx="67">
                        <c:v>26</c:v>
                      </c:pt>
                      <c:pt idx="68">
                        <c:v>19</c:v>
                      </c:pt>
                      <c:pt idx="69">
                        <c:v>24</c:v>
                      </c:pt>
                      <c:pt idx="70">
                        <c:v>19</c:v>
                      </c:pt>
                      <c:pt idx="71">
                        <c:v>17</c:v>
                      </c:pt>
                      <c:pt idx="72">
                        <c:v>9</c:v>
                      </c:pt>
                      <c:pt idx="73">
                        <c:v>15</c:v>
                      </c:pt>
                      <c:pt idx="74">
                        <c:v>20</c:v>
                      </c:pt>
                      <c:pt idx="75">
                        <c:v>12</c:v>
                      </c:pt>
                      <c:pt idx="76">
                        <c:v>8</c:v>
                      </c:pt>
                      <c:pt idx="77">
                        <c:v>6</c:v>
                      </c:pt>
                      <c:pt idx="78">
                        <c:v>7</c:v>
                      </c:pt>
                      <c:pt idx="79">
                        <c:v>4</c:v>
                      </c:pt>
                      <c:pt idx="80">
                        <c:v>4</c:v>
                      </c:pt>
                      <c:pt idx="81">
                        <c:v>4</c:v>
                      </c:pt>
                      <c:pt idx="82">
                        <c:v>1</c:v>
                      </c:pt>
                      <c:pt idx="83">
                        <c:v>5</c:v>
                      </c:pt>
                      <c:pt idx="84">
                        <c:v>0</c:v>
                      </c:pt>
                      <c:pt idx="85">
                        <c:v>1</c:v>
                      </c:pt>
                      <c:pt idx="86">
                        <c:v>1</c:v>
                      </c:pt>
                      <c:pt idx="87">
                        <c:v>0</c:v>
                      </c:pt>
                      <c:pt idx="88">
                        <c:v>0</c:v>
                      </c:pt>
                      <c:pt idx="89">
                        <c:v>0</c:v>
                      </c:pt>
                      <c:pt idx="90">
                        <c:v>0</c:v>
                      </c:pt>
                      <c:pt idx="91">
                        <c:v>0</c:v>
                      </c:pt>
                      <c:pt idx="92">
                        <c:v>0</c:v>
                      </c:pt>
                      <c:pt idx="93">
                        <c:v>0</c:v>
                      </c:pt>
                      <c:pt idx="94">
                        <c:v>0</c:v>
                      </c:pt>
                      <c:pt idx="95">
                        <c:v>0</c:v>
                      </c:pt>
                      <c:pt idx="96">
                        <c:v>0</c:v>
                      </c:pt>
                      <c:pt idx="97">
                        <c:v>0</c:v>
                      </c:pt>
                      <c:pt idx="98">
                        <c:v>0</c:v>
                      </c:pt>
                      <c:pt idx="99">
                        <c:v>0</c:v>
                      </c:pt>
                      <c:pt idx="100">
                        <c:v>0</c:v>
                      </c:pt>
                      <c:pt idx="101">
                        <c:v>0</c:v>
                      </c:pt>
                      <c:pt idx="102">
                        <c:v>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380C-43FA-94E5-BD689FCC210B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Day'!$L$2</c15:sqref>
                        </c15:formulaRef>
                      </c:ext>
                    </c:extLst>
                    <c:strCache>
                      <c:ptCount val="1"/>
                      <c:pt idx="0">
                        <c:v>Daily New Hospitalizations - Admission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3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trendline>
                  <c:spPr>
                    <a:ln w="19050" cap="rnd">
                      <a:solidFill>
                        <a:schemeClr val="accent3"/>
                      </a:solidFill>
                    </a:ln>
                    <a:effectLst/>
                  </c:spPr>
                  <c:trendlineType val="movingAvg"/>
                  <c:period val="7"/>
                  <c:dispRSqr val="0"/>
                  <c:dispEq val="0"/>
                </c:trendline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Day'!$L$3:$L$105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1</c:v>
                      </c:pt>
                      <c:pt idx="1">
                        <c:v>11</c:v>
                      </c:pt>
                      <c:pt idx="2">
                        <c:v>24</c:v>
                      </c:pt>
                      <c:pt idx="3">
                        <c:v>26</c:v>
                      </c:pt>
                      <c:pt idx="4">
                        <c:v>31</c:v>
                      </c:pt>
                      <c:pt idx="5">
                        <c:v>24</c:v>
                      </c:pt>
                      <c:pt idx="6">
                        <c:v>47</c:v>
                      </c:pt>
                      <c:pt idx="7">
                        <c:v>43</c:v>
                      </c:pt>
                      <c:pt idx="8">
                        <c:v>44</c:v>
                      </c:pt>
                      <c:pt idx="9">
                        <c:v>51</c:v>
                      </c:pt>
                      <c:pt idx="10">
                        <c:v>47</c:v>
                      </c:pt>
                      <c:pt idx="11">
                        <c:v>33</c:v>
                      </c:pt>
                      <c:pt idx="12">
                        <c:v>43</c:v>
                      </c:pt>
                      <c:pt idx="13">
                        <c:v>54</c:v>
                      </c:pt>
                      <c:pt idx="14">
                        <c:v>61</c:v>
                      </c:pt>
                      <c:pt idx="15">
                        <c:v>72</c:v>
                      </c:pt>
                      <c:pt idx="16">
                        <c:v>60</c:v>
                      </c:pt>
                      <c:pt idx="17">
                        <c:v>68</c:v>
                      </c:pt>
                      <c:pt idx="18">
                        <c:v>54</c:v>
                      </c:pt>
                      <c:pt idx="19">
                        <c:v>62</c:v>
                      </c:pt>
                      <c:pt idx="20">
                        <c:v>85</c:v>
                      </c:pt>
                      <c:pt idx="21">
                        <c:v>74</c:v>
                      </c:pt>
                      <c:pt idx="22">
                        <c:v>71</c:v>
                      </c:pt>
                      <c:pt idx="23">
                        <c:v>60</c:v>
                      </c:pt>
                      <c:pt idx="24">
                        <c:v>72</c:v>
                      </c:pt>
                      <c:pt idx="25">
                        <c:v>68</c:v>
                      </c:pt>
                      <c:pt idx="26">
                        <c:v>71</c:v>
                      </c:pt>
                      <c:pt idx="27">
                        <c:v>76</c:v>
                      </c:pt>
                      <c:pt idx="28">
                        <c:v>80</c:v>
                      </c:pt>
                      <c:pt idx="29">
                        <c:v>69</c:v>
                      </c:pt>
                      <c:pt idx="30">
                        <c:v>70</c:v>
                      </c:pt>
                      <c:pt idx="31">
                        <c:v>88</c:v>
                      </c:pt>
                      <c:pt idx="32">
                        <c:v>58</c:v>
                      </c:pt>
                      <c:pt idx="33">
                        <c:v>61</c:v>
                      </c:pt>
                      <c:pt idx="34">
                        <c:v>69</c:v>
                      </c:pt>
                      <c:pt idx="35">
                        <c:v>73</c:v>
                      </c:pt>
                      <c:pt idx="36">
                        <c:v>92</c:v>
                      </c:pt>
                      <c:pt idx="37">
                        <c:v>86</c:v>
                      </c:pt>
                      <c:pt idx="38">
                        <c:v>87</c:v>
                      </c:pt>
                      <c:pt idx="39">
                        <c:v>63</c:v>
                      </c:pt>
                      <c:pt idx="40">
                        <c:v>79</c:v>
                      </c:pt>
                      <c:pt idx="41">
                        <c:v>68</c:v>
                      </c:pt>
                      <c:pt idx="42">
                        <c:v>72</c:v>
                      </c:pt>
                      <c:pt idx="43">
                        <c:v>96</c:v>
                      </c:pt>
                      <c:pt idx="44">
                        <c:v>92</c:v>
                      </c:pt>
                      <c:pt idx="45">
                        <c:v>83</c:v>
                      </c:pt>
                      <c:pt idx="46">
                        <c:v>71</c:v>
                      </c:pt>
                      <c:pt idx="47">
                        <c:v>59</c:v>
                      </c:pt>
                      <c:pt idx="48">
                        <c:v>82</c:v>
                      </c:pt>
                      <c:pt idx="49">
                        <c:v>76</c:v>
                      </c:pt>
                      <c:pt idx="50">
                        <c:v>55</c:v>
                      </c:pt>
                      <c:pt idx="51">
                        <c:v>79</c:v>
                      </c:pt>
                      <c:pt idx="52">
                        <c:v>82</c:v>
                      </c:pt>
                      <c:pt idx="53">
                        <c:v>78</c:v>
                      </c:pt>
                      <c:pt idx="54">
                        <c:v>77</c:v>
                      </c:pt>
                      <c:pt idx="55">
                        <c:v>77</c:v>
                      </c:pt>
                      <c:pt idx="56">
                        <c:v>71</c:v>
                      </c:pt>
                      <c:pt idx="57">
                        <c:v>87</c:v>
                      </c:pt>
                      <c:pt idx="58">
                        <c:v>66</c:v>
                      </c:pt>
                      <c:pt idx="59">
                        <c:v>82</c:v>
                      </c:pt>
                      <c:pt idx="60">
                        <c:v>74</c:v>
                      </c:pt>
                      <c:pt idx="61">
                        <c:v>76</c:v>
                      </c:pt>
                      <c:pt idx="62">
                        <c:v>80</c:v>
                      </c:pt>
                      <c:pt idx="63">
                        <c:v>89</c:v>
                      </c:pt>
                      <c:pt idx="64">
                        <c:v>90</c:v>
                      </c:pt>
                      <c:pt idx="65">
                        <c:v>99</c:v>
                      </c:pt>
                      <c:pt idx="66">
                        <c:v>99</c:v>
                      </c:pt>
                      <c:pt idx="67">
                        <c:v>97</c:v>
                      </c:pt>
                      <c:pt idx="68">
                        <c:v>97</c:v>
                      </c:pt>
                      <c:pt idx="69">
                        <c:v>107</c:v>
                      </c:pt>
                      <c:pt idx="70">
                        <c:v>108</c:v>
                      </c:pt>
                      <c:pt idx="71">
                        <c:v>99</c:v>
                      </c:pt>
                      <c:pt idx="72">
                        <c:v>102</c:v>
                      </c:pt>
                      <c:pt idx="73">
                        <c:v>115</c:v>
                      </c:pt>
                      <c:pt idx="74">
                        <c:v>100</c:v>
                      </c:pt>
                      <c:pt idx="75">
                        <c:v>96</c:v>
                      </c:pt>
                      <c:pt idx="76">
                        <c:v>110</c:v>
                      </c:pt>
                      <c:pt idx="77">
                        <c:v>111</c:v>
                      </c:pt>
                      <c:pt idx="78">
                        <c:v>86</c:v>
                      </c:pt>
                      <c:pt idx="79">
                        <c:v>74</c:v>
                      </c:pt>
                      <c:pt idx="80">
                        <c:v>69</c:v>
                      </c:pt>
                      <c:pt idx="81">
                        <c:v>37</c:v>
                      </c:pt>
                      <c:pt idx="82">
                        <c:v>49</c:v>
                      </c:pt>
                      <c:pt idx="83">
                        <c:v>39</c:v>
                      </c:pt>
                      <c:pt idx="84">
                        <c:v>30</c:v>
                      </c:pt>
                      <c:pt idx="85">
                        <c:v>23</c:v>
                      </c:pt>
                      <c:pt idx="86">
                        <c:v>16</c:v>
                      </c:pt>
                      <c:pt idx="87">
                        <c:v>28</c:v>
                      </c:pt>
                      <c:pt idx="88">
                        <c:v>6</c:v>
                      </c:pt>
                      <c:pt idx="89">
                        <c:v>8</c:v>
                      </c:pt>
                      <c:pt idx="90">
                        <c:v>8</c:v>
                      </c:pt>
                      <c:pt idx="91">
                        <c:v>6</c:v>
                      </c:pt>
                      <c:pt idx="92">
                        <c:v>5</c:v>
                      </c:pt>
                      <c:pt idx="93">
                        <c:v>7</c:v>
                      </c:pt>
                      <c:pt idx="94">
                        <c:v>1</c:v>
                      </c:pt>
                      <c:pt idx="95">
                        <c:v>3</c:v>
                      </c:pt>
                      <c:pt idx="97">
                        <c:v>1</c:v>
                      </c:pt>
                      <c:pt idx="98">
                        <c:v>3</c:v>
                      </c:pt>
                      <c:pt idx="100">
                        <c:v>1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380C-43FA-94E5-BD689FCC210B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Day'!$P$2</c15:sqref>
                        </c15:formulaRef>
                      </c:ext>
                    </c:extLst>
                    <c:strCache>
                      <c:ptCount val="1"/>
                      <c:pt idx="0">
                        <c:v>Daily New Deaths - Reported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4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Day'!$P$3:$P$105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33</c:v>
                      </c:pt>
                      <c:pt idx="1">
                        <c:v>36</c:v>
                      </c:pt>
                      <c:pt idx="2">
                        <c:v>17</c:v>
                      </c:pt>
                      <c:pt idx="3">
                        <c:v>27</c:v>
                      </c:pt>
                      <c:pt idx="4">
                        <c:v>7</c:v>
                      </c:pt>
                      <c:pt idx="5">
                        <c:v>15</c:v>
                      </c:pt>
                      <c:pt idx="6">
                        <c:v>16</c:v>
                      </c:pt>
                      <c:pt idx="7">
                        <c:v>40</c:v>
                      </c:pt>
                      <c:pt idx="8">
                        <c:v>41</c:v>
                      </c:pt>
                      <c:pt idx="9">
                        <c:v>52</c:v>
                      </c:pt>
                      <c:pt idx="10">
                        <c:v>51</c:v>
                      </c:pt>
                      <c:pt idx="11">
                        <c:v>6</c:v>
                      </c:pt>
                      <c:pt idx="12">
                        <c:v>18</c:v>
                      </c:pt>
                      <c:pt idx="13">
                        <c:v>33</c:v>
                      </c:pt>
                      <c:pt idx="14">
                        <c:v>54</c:v>
                      </c:pt>
                      <c:pt idx="15">
                        <c:v>42</c:v>
                      </c:pt>
                      <c:pt idx="16">
                        <c:v>15</c:v>
                      </c:pt>
                      <c:pt idx="17">
                        <c:v>18</c:v>
                      </c:pt>
                      <c:pt idx="18">
                        <c:v>13</c:v>
                      </c:pt>
                      <c:pt idx="19">
                        <c:v>84</c:v>
                      </c:pt>
                      <c:pt idx="20">
                        <c:v>36</c:v>
                      </c:pt>
                      <c:pt idx="21">
                        <c:v>55</c:v>
                      </c:pt>
                      <c:pt idx="22">
                        <c:v>61</c:v>
                      </c:pt>
                      <c:pt idx="23">
                        <c:v>63</c:v>
                      </c:pt>
                      <c:pt idx="24">
                        <c:v>32</c:v>
                      </c:pt>
                      <c:pt idx="25">
                        <c:v>15</c:v>
                      </c:pt>
                      <c:pt idx="26">
                        <c:v>29</c:v>
                      </c:pt>
                      <c:pt idx="27">
                        <c:v>47</c:v>
                      </c:pt>
                      <c:pt idx="28">
                        <c:v>51</c:v>
                      </c:pt>
                      <c:pt idx="29">
                        <c:v>47</c:v>
                      </c:pt>
                      <c:pt idx="30">
                        <c:v>79</c:v>
                      </c:pt>
                      <c:pt idx="31">
                        <c:v>16</c:v>
                      </c:pt>
                      <c:pt idx="32">
                        <c:v>10</c:v>
                      </c:pt>
                      <c:pt idx="33">
                        <c:v>25</c:v>
                      </c:pt>
                      <c:pt idx="34">
                        <c:v>35</c:v>
                      </c:pt>
                      <c:pt idx="35">
                        <c:v>46</c:v>
                      </c:pt>
                      <c:pt idx="36">
                        <c:v>90</c:v>
                      </c:pt>
                      <c:pt idx="37">
                        <c:v>79</c:v>
                      </c:pt>
                      <c:pt idx="38">
                        <c:v>18</c:v>
                      </c:pt>
                      <c:pt idx="39">
                        <c:v>17</c:v>
                      </c:pt>
                      <c:pt idx="40">
                        <c:v>19</c:v>
                      </c:pt>
                      <c:pt idx="41">
                        <c:v>27</c:v>
                      </c:pt>
                      <c:pt idx="42">
                        <c:v>38</c:v>
                      </c:pt>
                      <c:pt idx="43">
                        <c:v>138</c:v>
                      </c:pt>
                      <c:pt idx="44">
                        <c:v>46</c:v>
                      </c:pt>
                      <c:pt idx="45">
                        <c:v>25</c:v>
                      </c:pt>
                      <c:pt idx="46">
                        <c:v>17</c:v>
                      </c:pt>
                      <c:pt idx="47">
                        <c:v>21</c:v>
                      </c:pt>
                      <c:pt idx="48">
                        <c:v>34</c:v>
                      </c:pt>
                      <c:pt idx="49">
                        <c:v>46</c:v>
                      </c:pt>
                      <c:pt idx="50">
                        <c:v>53</c:v>
                      </c:pt>
                      <c:pt idx="51">
                        <c:v>48</c:v>
                      </c:pt>
                      <c:pt idx="52">
                        <c:v>38</c:v>
                      </c:pt>
                      <c:pt idx="53">
                        <c:v>20</c:v>
                      </c:pt>
                      <c:pt idx="54">
                        <c:v>33</c:v>
                      </c:pt>
                      <c:pt idx="55">
                        <c:v>29</c:v>
                      </c:pt>
                      <c:pt idx="56">
                        <c:v>28</c:v>
                      </c:pt>
                      <c:pt idx="57">
                        <c:v>37</c:v>
                      </c:pt>
                      <c:pt idx="58">
                        <c:v>50</c:v>
                      </c:pt>
                      <c:pt idx="59">
                        <c:v>21</c:v>
                      </c:pt>
                      <c:pt idx="60">
                        <c:v>6</c:v>
                      </c:pt>
                      <c:pt idx="61">
                        <c:v>16</c:v>
                      </c:pt>
                      <c:pt idx="62">
                        <c:v>18</c:v>
                      </c:pt>
                      <c:pt idx="63">
                        <c:v>20</c:v>
                      </c:pt>
                      <c:pt idx="64">
                        <c:v>26</c:v>
                      </c:pt>
                      <c:pt idx="65">
                        <c:v>25</c:v>
                      </c:pt>
                      <c:pt idx="66">
                        <c:v>23</c:v>
                      </c:pt>
                      <c:pt idx="67">
                        <c:v>17</c:v>
                      </c:pt>
                      <c:pt idx="68">
                        <c:v>11</c:v>
                      </c:pt>
                      <c:pt idx="69">
                        <c:v>10</c:v>
                      </c:pt>
                      <c:pt idx="70">
                        <c:v>16</c:v>
                      </c:pt>
                      <c:pt idx="71">
                        <c:v>10</c:v>
                      </c:pt>
                      <c:pt idx="72">
                        <c:v>16</c:v>
                      </c:pt>
                      <c:pt idx="73">
                        <c:v>10</c:v>
                      </c:pt>
                      <c:pt idx="74">
                        <c:v>4</c:v>
                      </c:pt>
                      <c:pt idx="75">
                        <c:v>6</c:v>
                      </c:pt>
                      <c:pt idx="76">
                        <c:v>4</c:v>
                      </c:pt>
                      <c:pt idx="77">
                        <c:v>5</c:v>
                      </c:pt>
                      <c:pt idx="78">
                        <c:v>2</c:v>
                      </c:pt>
                      <c:pt idx="79">
                        <c:v>2</c:v>
                      </c:pt>
                      <c:pt idx="80">
                        <c:v>3</c:v>
                      </c:pt>
                      <c:pt idx="81">
                        <c:v>0</c:v>
                      </c:pt>
                      <c:pt idx="82">
                        <c:v>2</c:v>
                      </c:pt>
                      <c:pt idx="83">
                        <c:v>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380C-43FA-94E5-BD689FCC210B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Day'!$D$2</c15:sqref>
                        </c15:formulaRef>
                      </c:ext>
                    </c:extLst>
                    <c:strCache>
                      <c:ptCount val="1"/>
                      <c:pt idx="0">
                        <c:v>Daily New Total Cases - Reported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5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Day'!$D$3:$D$105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0">
                        <c:v>429</c:v>
                      </c:pt>
                      <c:pt idx="1">
                        <c:v>413</c:v>
                      </c:pt>
                      <c:pt idx="2">
                        <c:v>325</c:v>
                      </c:pt>
                      <c:pt idx="3">
                        <c:v>361</c:v>
                      </c:pt>
                      <c:pt idx="4">
                        <c:v>365</c:v>
                      </c:pt>
                      <c:pt idx="5">
                        <c:v>353</c:v>
                      </c:pt>
                      <c:pt idx="6">
                        <c:v>476</c:v>
                      </c:pt>
                      <c:pt idx="7">
                        <c:v>490</c:v>
                      </c:pt>
                      <c:pt idx="8">
                        <c:v>442</c:v>
                      </c:pt>
                      <c:pt idx="9">
                        <c:v>366</c:v>
                      </c:pt>
                      <c:pt idx="10">
                        <c:v>471</c:v>
                      </c:pt>
                      <c:pt idx="11">
                        <c:v>479</c:v>
                      </c:pt>
                      <c:pt idx="12">
                        <c:v>468</c:v>
                      </c:pt>
                      <c:pt idx="13">
                        <c:v>651</c:v>
                      </c:pt>
                      <c:pt idx="14">
                        <c:v>476</c:v>
                      </c:pt>
                      <c:pt idx="15">
                        <c:v>433</c:v>
                      </c:pt>
                      <c:pt idx="16">
                        <c:v>529</c:v>
                      </c:pt>
                      <c:pt idx="17">
                        <c:v>566</c:v>
                      </c:pt>
                      <c:pt idx="18">
                        <c:v>503</c:v>
                      </c:pt>
                      <c:pt idx="19">
                        <c:v>614</c:v>
                      </c:pt>
                      <c:pt idx="20">
                        <c:v>627</c:v>
                      </c:pt>
                      <c:pt idx="21">
                        <c:v>731</c:v>
                      </c:pt>
                      <c:pt idx="22">
                        <c:v>484</c:v>
                      </c:pt>
                      <c:pt idx="23">
                        <c:v>498</c:v>
                      </c:pt>
                      <c:pt idx="24">
                        <c:v>531</c:v>
                      </c:pt>
                      <c:pt idx="25">
                        <c:v>449</c:v>
                      </c:pt>
                      <c:pt idx="26">
                        <c:v>520</c:v>
                      </c:pt>
                      <c:pt idx="27">
                        <c:v>597</c:v>
                      </c:pt>
                      <c:pt idx="28">
                        <c:v>636</c:v>
                      </c:pt>
                      <c:pt idx="29">
                        <c:v>471</c:v>
                      </c:pt>
                      <c:pt idx="30">
                        <c:v>473</c:v>
                      </c:pt>
                      <c:pt idx="31">
                        <c:v>696</c:v>
                      </c:pt>
                      <c:pt idx="32">
                        <c:v>384</c:v>
                      </c:pt>
                      <c:pt idx="33">
                        <c:v>681</c:v>
                      </c:pt>
                      <c:pt idx="34">
                        <c:v>885</c:v>
                      </c:pt>
                      <c:pt idx="35">
                        <c:v>555</c:v>
                      </c:pt>
                      <c:pt idx="36">
                        <c:v>607</c:v>
                      </c:pt>
                      <c:pt idx="37">
                        <c:v>495</c:v>
                      </c:pt>
                      <c:pt idx="38">
                        <c:v>560</c:v>
                      </c:pt>
                      <c:pt idx="39">
                        <c:v>579</c:v>
                      </c:pt>
                      <c:pt idx="40">
                        <c:v>592</c:v>
                      </c:pt>
                      <c:pt idx="41">
                        <c:v>716</c:v>
                      </c:pt>
                      <c:pt idx="42">
                        <c:v>724</c:v>
                      </c:pt>
                      <c:pt idx="43">
                        <c:v>534</c:v>
                      </c:pt>
                      <c:pt idx="44">
                        <c:v>444</c:v>
                      </c:pt>
                      <c:pt idx="45">
                        <c:v>362</c:v>
                      </c:pt>
                      <c:pt idx="46">
                        <c:v>376</c:v>
                      </c:pt>
                      <c:pt idx="47">
                        <c:v>418</c:v>
                      </c:pt>
                      <c:pt idx="48">
                        <c:v>475</c:v>
                      </c:pt>
                      <c:pt idx="49">
                        <c:v>577</c:v>
                      </c:pt>
                      <c:pt idx="50">
                        <c:v>392</c:v>
                      </c:pt>
                      <c:pt idx="51">
                        <c:v>806</c:v>
                      </c:pt>
                      <c:pt idx="52">
                        <c:v>1317</c:v>
                      </c:pt>
                      <c:pt idx="53">
                        <c:v>1380</c:v>
                      </c:pt>
                      <c:pt idx="54">
                        <c:v>1115</c:v>
                      </c:pt>
                      <c:pt idx="55">
                        <c:v>693</c:v>
                      </c:pt>
                      <c:pt idx="56">
                        <c:v>623</c:v>
                      </c:pt>
                      <c:pt idx="57">
                        <c:v>511</c:v>
                      </c:pt>
                      <c:pt idx="58">
                        <c:v>305</c:v>
                      </c:pt>
                      <c:pt idx="59">
                        <c:v>371</c:v>
                      </c:pt>
                      <c:pt idx="60">
                        <c:v>354</c:v>
                      </c:pt>
                      <c:pt idx="61">
                        <c:v>372</c:v>
                      </c:pt>
                      <c:pt idx="62">
                        <c:v>366</c:v>
                      </c:pt>
                      <c:pt idx="63">
                        <c:v>364</c:v>
                      </c:pt>
                      <c:pt idx="64">
                        <c:v>366</c:v>
                      </c:pt>
                      <c:pt idx="65">
                        <c:v>332</c:v>
                      </c:pt>
                      <c:pt idx="66">
                        <c:v>407</c:v>
                      </c:pt>
                      <c:pt idx="67">
                        <c:v>304</c:v>
                      </c:pt>
                      <c:pt idx="68">
                        <c:v>427</c:v>
                      </c:pt>
                      <c:pt idx="69">
                        <c:v>410</c:v>
                      </c:pt>
                      <c:pt idx="70">
                        <c:v>355</c:v>
                      </c:pt>
                      <c:pt idx="71">
                        <c:v>348</c:v>
                      </c:pt>
                      <c:pt idx="72">
                        <c:v>266</c:v>
                      </c:pt>
                      <c:pt idx="73">
                        <c:v>280</c:v>
                      </c:pt>
                      <c:pt idx="74">
                        <c:v>247</c:v>
                      </c:pt>
                      <c:pt idx="75">
                        <c:v>269</c:v>
                      </c:pt>
                      <c:pt idx="76">
                        <c:v>270</c:v>
                      </c:pt>
                      <c:pt idx="77">
                        <c:v>163</c:v>
                      </c:pt>
                      <c:pt idx="78">
                        <c:v>140</c:v>
                      </c:pt>
                      <c:pt idx="79">
                        <c:v>122</c:v>
                      </c:pt>
                      <c:pt idx="80">
                        <c:v>91</c:v>
                      </c:pt>
                      <c:pt idx="81">
                        <c:v>104</c:v>
                      </c:pt>
                      <c:pt idx="82">
                        <c:v>78</c:v>
                      </c:pt>
                      <c:pt idx="83">
                        <c:v>50</c:v>
                      </c:pt>
                      <c:pt idx="84">
                        <c:v>31</c:v>
                      </c:pt>
                      <c:pt idx="85">
                        <c:v>21</c:v>
                      </c:pt>
                      <c:pt idx="86">
                        <c:v>17</c:v>
                      </c:pt>
                      <c:pt idx="87">
                        <c:v>13</c:v>
                      </c:pt>
                      <c:pt idx="88">
                        <c:v>11</c:v>
                      </c:pt>
                      <c:pt idx="89">
                        <c:v>13</c:v>
                      </c:pt>
                      <c:pt idx="90">
                        <c:v>8</c:v>
                      </c:pt>
                      <c:pt idx="91">
                        <c:v>1</c:v>
                      </c:pt>
                      <c:pt idx="92">
                        <c:v>1</c:v>
                      </c:pt>
                      <c:pt idx="93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380C-43FA-94E5-BD689FCC210B}"/>
                  </c:ext>
                </c:extLst>
              </c15:ser>
            </c15:filteredLineSeries>
            <c15:filteredLine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Day'!$Z$2</c15:sqref>
                        </c15:formulaRef>
                      </c:ext>
                    </c:extLst>
                    <c:strCache>
                      <c:ptCount val="1"/>
                      <c:pt idx="0">
                        <c:v>Daily New Total Cases - Onset Date</c:v>
                      </c:pt>
                    </c:strCache>
                  </c:strRef>
                </c:tx>
                <c:spPr>
                  <a:ln w="34925" cap="rnd">
                    <a:solidFill>
                      <a:schemeClr val="accent6"/>
                    </a:solidFill>
                    <a:round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Day'!$X$3:$X$105</c15:sqref>
                        </c15:formulaRef>
                      </c:ext>
                    </c:extLst>
                    <c:numCache>
                      <c:formatCode>d\-mmm</c:formatCode>
                      <c:ptCount val="103"/>
                      <c:pt idx="0">
                        <c:v>43993</c:v>
                      </c:pt>
                      <c:pt idx="1">
                        <c:v>43992</c:v>
                      </c:pt>
                      <c:pt idx="2">
                        <c:v>43991</c:v>
                      </c:pt>
                      <c:pt idx="3">
                        <c:v>43990</c:v>
                      </c:pt>
                      <c:pt idx="4">
                        <c:v>43989</c:v>
                      </c:pt>
                      <c:pt idx="5">
                        <c:v>43988</c:v>
                      </c:pt>
                      <c:pt idx="6">
                        <c:v>43987</c:v>
                      </c:pt>
                      <c:pt idx="7">
                        <c:v>43986</c:v>
                      </c:pt>
                      <c:pt idx="8">
                        <c:v>43985</c:v>
                      </c:pt>
                      <c:pt idx="9">
                        <c:v>43984</c:v>
                      </c:pt>
                      <c:pt idx="10">
                        <c:v>43983</c:v>
                      </c:pt>
                      <c:pt idx="11">
                        <c:v>43982</c:v>
                      </c:pt>
                      <c:pt idx="12">
                        <c:v>43981</c:v>
                      </c:pt>
                      <c:pt idx="13">
                        <c:v>43980</c:v>
                      </c:pt>
                      <c:pt idx="14">
                        <c:v>43979</c:v>
                      </c:pt>
                      <c:pt idx="15">
                        <c:v>43978</c:v>
                      </c:pt>
                      <c:pt idx="16">
                        <c:v>43977</c:v>
                      </c:pt>
                      <c:pt idx="17">
                        <c:v>43976</c:v>
                      </c:pt>
                      <c:pt idx="18">
                        <c:v>43975</c:v>
                      </c:pt>
                      <c:pt idx="19">
                        <c:v>43974</c:v>
                      </c:pt>
                      <c:pt idx="20">
                        <c:v>43973</c:v>
                      </c:pt>
                      <c:pt idx="21">
                        <c:v>43972</c:v>
                      </c:pt>
                      <c:pt idx="22">
                        <c:v>43971</c:v>
                      </c:pt>
                      <c:pt idx="23">
                        <c:v>43970</c:v>
                      </c:pt>
                      <c:pt idx="24">
                        <c:v>43969</c:v>
                      </c:pt>
                      <c:pt idx="25">
                        <c:v>43968</c:v>
                      </c:pt>
                      <c:pt idx="26">
                        <c:v>43967</c:v>
                      </c:pt>
                      <c:pt idx="27">
                        <c:v>43966</c:v>
                      </c:pt>
                      <c:pt idx="28">
                        <c:v>43965</c:v>
                      </c:pt>
                      <c:pt idx="29">
                        <c:v>43964</c:v>
                      </c:pt>
                      <c:pt idx="30">
                        <c:v>43963</c:v>
                      </c:pt>
                      <c:pt idx="31">
                        <c:v>43962</c:v>
                      </c:pt>
                      <c:pt idx="32">
                        <c:v>43961</c:v>
                      </c:pt>
                      <c:pt idx="33">
                        <c:v>43960</c:v>
                      </c:pt>
                      <c:pt idx="34">
                        <c:v>43959</c:v>
                      </c:pt>
                      <c:pt idx="35">
                        <c:v>43958</c:v>
                      </c:pt>
                      <c:pt idx="36">
                        <c:v>43957</c:v>
                      </c:pt>
                      <c:pt idx="37">
                        <c:v>43956</c:v>
                      </c:pt>
                      <c:pt idx="38">
                        <c:v>43955</c:v>
                      </c:pt>
                      <c:pt idx="39">
                        <c:v>43954</c:v>
                      </c:pt>
                      <c:pt idx="40">
                        <c:v>43953</c:v>
                      </c:pt>
                      <c:pt idx="41">
                        <c:v>43952</c:v>
                      </c:pt>
                      <c:pt idx="42">
                        <c:v>43951</c:v>
                      </c:pt>
                      <c:pt idx="43">
                        <c:v>43950</c:v>
                      </c:pt>
                      <c:pt idx="44">
                        <c:v>43949</c:v>
                      </c:pt>
                      <c:pt idx="45">
                        <c:v>43948</c:v>
                      </c:pt>
                      <c:pt idx="46">
                        <c:v>43947</c:v>
                      </c:pt>
                      <c:pt idx="47">
                        <c:v>43946</c:v>
                      </c:pt>
                      <c:pt idx="48">
                        <c:v>43945</c:v>
                      </c:pt>
                      <c:pt idx="49">
                        <c:v>43944</c:v>
                      </c:pt>
                      <c:pt idx="50">
                        <c:v>43943</c:v>
                      </c:pt>
                      <c:pt idx="51">
                        <c:v>43942</c:v>
                      </c:pt>
                      <c:pt idx="52">
                        <c:v>43941</c:v>
                      </c:pt>
                      <c:pt idx="53">
                        <c:v>43940</c:v>
                      </c:pt>
                      <c:pt idx="54">
                        <c:v>43939</c:v>
                      </c:pt>
                      <c:pt idx="55">
                        <c:v>43938</c:v>
                      </c:pt>
                      <c:pt idx="56">
                        <c:v>43937</c:v>
                      </c:pt>
                      <c:pt idx="57">
                        <c:v>43936</c:v>
                      </c:pt>
                      <c:pt idx="58">
                        <c:v>43935</c:v>
                      </c:pt>
                      <c:pt idx="59">
                        <c:v>43934</c:v>
                      </c:pt>
                      <c:pt idx="60">
                        <c:v>43933</c:v>
                      </c:pt>
                      <c:pt idx="61">
                        <c:v>43932</c:v>
                      </c:pt>
                      <c:pt idx="62">
                        <c:v>43931</c:v>
                      </c:pt>
                      <c:pt idx="63">
                        <c:v>43930</c:v>
                      </c:pt>
                      <c:pt idx="64">
                        <c:v>43929</c:v>
                      </c:pt>
                      <c:pt idx="65">
                        <c:v>43928</c:v>
                      </c:pt>
                      <c:pt idx="66">
                        <c:v>43927</c:v>
                      </c:pt>
                      <c:pt idx="67">
                        <c:v>43926</c:v>
                      </c:pt>
                      <c:pt idx="68">
                        <c:v>43925</c:v>
                      </c:pt>
                      <c:pt idx="69">
                        <c:v>43924</c:v>
                      </c:pt>
                      <c:pt idx="70">
                        <c:v>43923</c:v>
                      </c:pt>
                      <c:pt idx="71">
                        <c:v>43922</c:v>
                      </c:pt>
                      <c:pt idx="72">
                        <c:v>43921</c:v>
                      </c:pt>
                      <c:pt idx="73">
                        <c:v>43920</c:v>
                      </c:pt>
                      <c:pt idx="74">
                        <c:v>43919</c:v>
                      </c:pt>
                      <c:pt idx="75">
                        <c:v>43918</c:v>
                      </c:pt>
                      <c:pt idx="76">
                        <c:v>43917</c:v>
                      </c:pt>
                      <c:pt idx="77">
                        <c:v>43916</c:v>
                      </c:pt>
                      <c:pt idx="78">
                        <c:v>43915</c:v>
                      </c:pt>
                      <c:pt idx="79">
                        <c:v>43914</c:v>
                      </c:pt>
                      <c:pt idx="80">
                        <c:v>43913</c:v>
                      </c:pt>
                      <c:pt idx="81">
                        <c:v>43912</c:v>
                      </c:pt>
                      <c:pt idx="82">
                        <c:v>43911</c:v>
                      </c:pt>
                      <c:pt idx="83">
                        <c:v>43910</c:v>
                      </c:pt>
                      <c:pt idx="84">
                        <c:v>43909</c:v>
                      </c:pt>
                      <c:pt idx="85">
                        <c:v>43908</c:v>
                      </c:pt>
                      <c:pt idx="86">
                        <c:v>43907</c:v>
                      </c:pt>
                      <c:pt idx="87">
                        <c:v>43906</c:v>
                      </c:pt>
                      <c:pt idx="88">
                        <c:v>43905</c:v>
                      </c:pt>
                      <c:pt idx="89">
                        <c:v>43904</c:v>
                      </c:pt>
                      <c:pt idx="90">
                        <c:v>43903</c:v>
                      </c:pt>
                      <c:pt idx="91">
                        <c:v>43902</c:v>
                      </c:pt>
                      <c:pt idx="92">
                        <c:v>43901</c:v>
                      </c:pt>
                      <c:pt idx="93">
                        <c:v>43900</c:v>
                      </c:pt>
                      <c:pt idx="94">
                        <c:v>43899</c:v>
                      </c:pt>
                      <c:pt idx="95">
                        <c:v>43898</c:v>
                      </c:pt>
                      <c:pt idx="96">
                        <c:v>43897</c:v>
                      </c:pt>
                      <c:pt idx="97">
                        <c:v>43896</c:v>
                      </c:pt>
                      <c:pt idx="98">
                        <c:v>43895</c:v>
                      </c:pt>
                      <c:pt idx="99">
                        <c:v>43894</c:v>
                      </c:pt>
                      <c:pt idx="100">
                        <c:v>43893</c:v>
                      </c:pt>
                      <c:pt idx="101">
                        <c:v>43892</c:v>
                      </c:pt>
                      <c:pt idx="102">
                        <c:v>43891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'[CoronaVirus Tracking - Ohio.xlsx]Case Totals - Current Day'!$Z$3:$Z$105</c15:sqref>
                        </c15:formulaRef>
                      </c:ext>
                    </c:extLst>
                    <c:numCache>
                      <c:formatCode>General</c:formatCode>
                      <c:ptCount val="103"/>
                      <c:pt idx="1">
                        <c:v>76</c:v>
                      </c:pt>
                      <c:pt idx="2">
                        <c:v>214</c:v>
                      </c:pt>
                      <c:pt idx="3">
                        <c:v>272</c:v>
                      </c:pt>
                      <c:pt idx="4">
                        <c:v>121</c:v>
                      </c:pt>
                      <c:pt idx="5">
                        <c:v>146</c:v>
                      </c:pt>
                      <c:pt idx="6">
                        <c:v>316</c:v>
                      </c:pt>
                      <c:pt idx="7">
                        <c:v>312</c:v>
                      </c:pt>
                      <c:pt idx="8">
                        <c:v>293</c:v>
                      </c:pt>
                      <c:pt idx="9">
                        <c:v>415</c:v>
                      </c:pt>
                      <c:pt idx="10">
                        <c:v>374</c:v>
                      </c:pt>
                      <c:pt idx="11">
                        <c:v>209</c:v>
                      </c:pt>
                      <c:pt idx="12">
                        <c:v>285</c:v>
                      </c:pt>
                      <c:pt idx="13">
                        <c:v>392</c:v>
                      </c:pt>
                      <c:pt idx="14">
                        <c:v>443</c:v>
                      </c:pt>
                      <c:pt idx="15">
                        <c:v>479</c:v>
                      </c:pt>
                      <c:pt idx="16">
                        <c:v>520</c:v>
                      </c:pt>
                      <c:pt idx="17">
                        <c:v>353</c:v>
                      </c:pt>
                      <c:pt idx="18">
                        <c:v>290</c:v>
                      </c:pt>
                      <c:pt idx="19">
                        <c:v>308</c:v>
                      </c:pt>
                      <c:pt idx="20">
                        <c:v>549</c:v>
                      </c:pt>
                      <c:pt idx="21">
                        <c:v>486</c:v>
                      </c:pt>
                      <c:pt idx="22">
                        <c:v>607</c:v>
                      </c:pt>
                      <c:pt idx="23">
                        <c:v>595</c:v>
                      </c:pt>
                      <c:pt idx="24">
                        <c:v>711</c:v>
                      </c:pt>
                      <c:pt idx="25">
                        <c:v>384</c:v>
                      </c:pt>
                      <c:pt idx="26">
                        <c:v>402</c:v>
                      </c:pt>
                      <c:pt idx="27">
                        <c:v>578</c:v>
                      </c:pt>
                      <c:pt idx="28">
                        <c:v>625</c:v>
                      </c:pt>
                      <c:pt idx="29">
                        <c:v>579</c:v>
                      </c:pt>
                      <c:pt idx="30">
                        <c:v>529</c:v>
                      </c:pt>
                      <c:pt idx="31">
                        <c:v>634</c:v>
                      </c:pt>
                      <c:pt idx="32">
                        <c:v>351</c:v>
                      </c:pt>
                      <c:pt idx="33">
                        <c:v>337</c:v>
                      </c:pt>
                      <c:pt idx="34">
                        <c:v>656</c:v>
                      </c:pt>
                      <c:pt idx="35">
                        <c:v>556</c:v>
                      </c:pt>
                      <c:pt idx="36">
                        <c:v>614</c:v>
                      </c:pt>
                      <c:pt idx="37">
                        <c:v>739</c:v>
                      </c:pt>
                      <c:pt idx="38">
                        <c:v>586</c:v>
                      </c:pt>
                      <c:pt idx="39">
                        <c:v>350</c:v>
                      </c:pt>
                      <c:pt idx="40">
                        <c:v>526</c:v>
                      </c:pt>
                      <c:pt idx="41">
                        <c:v>591</c:v>
                      </c:pt>
                      <c:pt idx="42">
                        <c:v>573</c:v>
                      </c:pt>
                      <c:pt idx="43">
                        <c:v>811</c:v>
                      </c:pt>
                      <c:pt idx="44">
                        <c:v>729</c:v>
                      </c:pt>
                      <c:pt idx="45">
                        <c:v>670</c:v>
                      </c:pt>
                      <c:pt idx="46">
                        <c:v>400</c:v>
                      </c:pt>
                      <c:pt idx="47">
                        <c:v>438</c:v>
                      </c:pt>
                      <c:pt idx="48">
                        <c:v>533</c:v>
                      </c:pt>
                      <c:pt idx="49">
                        <c:v>504</c:v>
                      </c:pt>
                      <c:pt idx="50">
                        <c:v>544</c:v>
                      </c:pt>
                      <c:pt idx="51">
                        <c:v>527</c:v>
                      </c:pt>
                      <c:pt idx="52">
                        <c:v>531</c:v>
                      </c:pt>
                      <c:pt idx="53">
                        <c:v>332</c:v>
                      </c:pt>
                      <c:pt idx="54">
                        <c:v>473</c:v>
                      </c:pt>
                      <c:pt idx="55">
                        <c:v>1681</c:v>
                      </c:pt>
                      <c:pt idx="56">
                        <c:v>2169</c:v>
                      </c:pt>
                      <c:pt idx="57">
                        <c:v>578</c:v>
                      </c:pt>
                      <c:pt idx="58">
                        <c:v>547</c:v>
                      </c:pt>
                      <c:pt idx="59">
                        <c:v>498</c:v>
                      </c:pt>
                      <c:pt idx="60">
                        <c:v>408</c:v>
                      </c:pt>
                      <c:pt idx="61">
                        <c:v>362</c:v>
                      </c:pt>
                      <c:pt idx="62">
                        <c:v>372</c:v>
                      </c:pt>
                      <c:pt idx="63">
                        <c:v>349</c:v>
                      </c:pt>
                      <c:pt idx="64">
                        <c:v>322</c:v>
                      </c:pt>
                      <c:pt idx="65">
                        <c:v>347</c:v>
                      </c:pt>
                      <c:pt idx="66">
                        <c:v>387</c:v>
                      </c:pt>
                      <c:pt idx="67">
                        <c:v>261</c:v>
                      </c:pt>
                      <c:pt idx="68">
                        <c:v>272</c:v>
                      </c:pt>
                      <c:pt idx="69">
                        <c:v>382</c:v>
                      </c:pt>
                      <c:pt idx="70">
                        <c:v>315</c:v>
                      </c:pt>
                      <c:pt idx="71">
                        <c:v>371</c:v>
                      </c:pt>
                      <c:pt idx="72">
                        <c:v>295</c:v>
                      </c:pt>
                      <c:pt idx="73">
                        <c:v>359</c:v>
                      </c:pt>
                      <c:pt idx="74">
                        <c:v>265</c:v>
                      </c:pt>
                      <c:pt idx="75">
                        <c:v>325</c:v>
                      </c:pt>
                      <c:pt idx="76">
                        <c:v>345</c:v>
                      </c:pt>
                      <c:pt idx="77">
                        <c:v>290</c:v>
                      </c:pt>
                      <c:pt idx="78">
                        <c:v>297</c:v>
                      </c:pt>
                      <c:pt idx="79">
                        <c:v>270</c:v>
                      </c:pt>
                      <c:pt idx="80">
                        <c:v>332</c:v>
                      </c:pt>
                      <c:pt idx="81">
                        <c:v>210</c:v>
                      </c:pt>
                      <c:pt idx="82">
                        <c:v>229</c:v>
                      </c:pt>
                      <c:pt idx="83">
                        <c:v>292</c:v>
                      </c:pt>
                      <c:pt idx="84">
                        <c:v>200</c:v>
                      </c:pt>
                      <c:pt idx="85">
                        <c:v>231</c:v>
                      </c:pt>
                      <c:pt idx="86">
                        <c:v>275</c:v>
                      </c:pt>
                      <c:pt idx="87">
                        <c:v>247</c:v>
                      </c:pt>
                      <c:pt idx="88">
                        <c:v>176</c:v>
                      </c:pt>
                      <c:pt idx="89">
                        <c:v>132</c:v>
                      </c:pt>
                      <c:pt idx="90">
                        <c:v>146</c:v>
                      </c:pt>
                      <c:pt idx="91">
                        <c:v>88</c:v>
                      </c:pt>
                      <c:pt idx="92">
                        <c:v>75</c:v>
                      </c:pt>
                      <c:pt idx="93">
                        <c:v>76</c:v>
                      </c:pt>
                      <c:pt idx="94">
                        <c:v>58</c:v>
                      </c:pt>
                      <c:pt idx="95">
                        <c:v>37</c:v>
                      </c:pt>
                      <c:pt idx="96">
                        <c:v>32</c:v>
                      </c:pt>
                      <c:pt idx="97">
                        <c:v>35</c:v>
                      </c:pt>
                      <c:pt idx="98">
                        <c:v>11</c:v>
                      </c:pt>
                      <c:pt idx="99">
                        <c:v>15</c:v>
                      </c:pt>
                      <c:pt idx="100">
                        <c:v>15</c:v>
                      </c:pt>
                      <c:pt idx="101">
                        <c:v>14</c:v>
                      </c:pt>
                      <c:pt idx="102">
                        <c:v>32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380C-43FA-94E5-BD689FCC210B}"/>
                  </c:ext>
                </c:extLst>
              </c15:ser>
            </c15:filteredLineSeries>
          </c:ext>
        </c:extLst>
      </c:lineChart>
      <c:dateAx>
        <c:axId val="1319571528"/>
        <c:scaling>
          <c:orientation val="minMax"/>
        </c:scaling>
        <c:delete val="0"/>
        <c:axPos val="b"/>
        <c:numFmt formatCode="d\-mmm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571200"/>
        <c:crosses val="autoZero"/>
        <c:auto val="1"/>
        <c:lblOffset val="100"/>
        <c:baseTimeUnit val="days"/>
      </c:dateAx>
      <c:valAx>
        <c:axId val="1319571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9571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32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gradFill>
        <a:gsLst>
          <a:gs pos="100000">
            <a:schemeClr val="dk1">
              <a:lumMod val="95000"/>
              <a:lumOff val="5000"/>
            </a:schemeClr>
          </a:gs>
          <a:gs pos="0">
            <a:schemeClr val="dk1">
              <a:lumMod val="75000"/>
              <a:lumOff val="25000"/>
            </a:schemeClr>
          </a:gs>
        </a:gsLst>
        <a:path path="circle">
          <a:fillToRect l="50000" t="50000" r="50000" b="50000"/>
        </a:path>
      </a:gradFill>
      <a:ln w="9525">
        <a:solidFill>
          <a:schemeClr val="dk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gradFill>
        <a:gsLst>
          <a:gs pos="100000">
            <a:schemeClr val="lt1">
              <a:lumMod val="85000"/>
            </a:schemeClr>
          </a:gs>
          <a:gs pos="0">
            <a:schemeClr val="lt1"/>
          </a:gs>
        </a:gsLst>
        <a:path path="circle">
          <a:fillToRect l="50000" t="50000" r="50000" b="50000"/>
        </a:path>
      </a:gradFill>
      <a:ln w="9525" cap="flat" cmpd="sng" algn="ctr">
        <a:solidFill>
          <a:schemeClr val="lt1"/>
        </a:solidFill>
        <a:round/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81DDF3-08FB-4793-B554-8CAA12079C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9233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Define IFR, CFR</a:t>
            </a:r>
          </a:p>
          <a:p>
            <a:r>
              <a:rPr lang="en-US" dirty="0"/>
              <a:t>Diamond Princess</a:t>
            </a:r>
          </a:p>
          <a:p>
            <a:r>
              <a:rPr lang="en-US" dirty="0"/>
              <a:t>Ohio Prisons</a:t>
            </a:r>
          </a:p>
          <a:p>
            <a:r>
              <a:rPr lang="en-US" dirty="0"/>
              <a:t>CDC Estimate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734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Define IFR, CFR</a:t>
            </a:r>
          </a:p>
          <a:p>
            <a:r>
              <a:rPr lang="en-US" dirty="0"/>
              <a:t>Diamond Princess</a:t>
            </a:r>
          </a:p>
          <a:p>
            <a:r>
              <a:rPr lang="en-US" dirty="0"/>
              <a:t>Ohio Prisons</a:t>
            </a:r>
          </a:p>
          <a:p>
            <a:r>
              <a:rPr lang="en-US" dirty="0"/>
              <a:t>CDC Estimate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5571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Peak occurred April 4-7, but hard to trust the latest data – a bit of a reporting lag and it takes average of 14 days for the virus to kill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81DDF3-08FB-4793-B554-8CAA12079C0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751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Showing the revisions</a:t>
            </a:r>
          </a:p>
        </p:txBody>
      </p:sp>
    </p:spTree>
    <p:extLst>
      <p:ext uri="{BB962C8B-B14F-4D97-AF65-F5344CB8AC3E}">
        <p14:creationId xmlns:p14="http://schemas.microsoft.com/office/powerpoint/2010/main" val="20406067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Insert current cases slide</a:t>
            </a:r>
          </a:p>
        </p:txBody>
      </p:sp>
    </p:spTree>
    <p:extLst>
      <p:ext uri="{BB962C8B-B14F-4D97-AF65-F5344CB8AC3E}">
        <p14:creationId xmlns:p14="http://schemas.microsoft.com/office/powerpoint/2010/main" val="15770990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Insert current cases slide</a:t>
            </a:r>
          </a:p>
        </p:txBody>
      </p:sp>
    </p:spTree>
    <p:extLst>
      <p:ext uri="{BB962C8B-B14F-4D97-AF65-F5344CB8AC3E}">
        <p14:creationId xmlns:p14="http://schemas.microsoft.com/office/powerpoint/2010/main" val="16404675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Insert current cases slide</a:t>
            </a:r>
          </a:p>
        </p:txBody>
      </p:sp>
    </p:spTree>
    <p:extLst>
      <p:ext uri="{BB962C8B-B14F-4D97-AF65-F5344CB8AC3E}">
        <p14:creationId xmlns:p14="http://schemas.microsoft.com/office/powerpoint/2010/main" val="24493010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PCR testing vs. antibody</a:t>
            </a:r>
          </a:p>
          <a:p>
            <a:r>
              <a:rPr lang="en-US" dirty="0"/>
              <a:t>Changes in testing availability</a:t>
            </a:r>
          </a:p>
          <a:p>
            <a:r>
              <a:rPr lang="en-US" dirty="0"/>
              <a:t>Targeted testing – growth in cases not reflecting spread</a:t>
            </a:r>
          </a:p>
        </p:txBody>
      </p:sp>
    </p:spTree>
    <p:extLst>
      <p:ext uri="{BB962C8B-B14F-4D97-AF65-F5344CB8AC3E}">
        <p14:creationId xmlns:p14="http://schemas.microsoft.com/office/powerpoint/2010/main" val="33342044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PCR testing vs. antibody</a:t>
            </a:r>
          </a:p>
          <a:p>
            <a:r>
              <a:rPr lang="en-US" dirty="0"/>
              <a:t>Changes in testing availability</a:t>
            </a:r>
          </a:p>
          <a:p>
            <a:r>
              <a:rPr lang="en-US" dirty="0"/>
              <a:t>Targeted testing – growth in cases not reflecting spread</a:t>
            </a:r>
          </a:p>
        </p:txBody>
      </p:sp>
    </p:spTree>
    <p:extLst>
      <p:ext uri="{BB962C8B-B14F-4D97-AF65-F5344CB8AC3E}">
        <p14:creationId xmlns:p14="http://schemas.microsoft.com/office/powerpoint/2010/main" val="30781394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Experience in GA, WI, FL, CO as lockdowns are removed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81DDF3-08FB-4793-B554-8CAA12079C0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06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Age adjusted expected death rate was actually 2.4%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81DDF3-08FB-4793-B554-8CAA12079C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169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81DDF3-08FB-4793-B554-8CAA12079C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529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3/28 – predicting a peak of 10k cases per day on April 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81DDF3-08FB-4793-B554-8CAA12079C0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83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April 5</a:t>
            </a:r>
            <a:r>
              <a:rPr lang="en-US" baseline="30000" dirty="0"/>
              <a:t>th</a:t>
            </a:r>
            <a:r>
              <a:rPr lang="en-US" dirty="0"/>
              <a:t>, we’d revised it downward to about 1600 cases per day on April 19</a:t>
            </a:r>
            <a:r>
              <a:rPr lang="en-US" baseline="30000" dirty="0"/>
              <a:t>th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81DDF3-08FB-4793-B554-8CAA12079C0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952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Who’s getting tested – only the sickest</a:t>
            </a:r>
          </a:p>
          <a:p>
            <a:r>
              <a:rPr lang="en-US" dirty="0"/>
              <a:t>Low amount of “probable” cases – CDC definition</a:t>
            </a:r>
          </a:p>
          <a:p>
            <a:r>
              <a:rPr lang="en-US" dirty="0"/>
              <a:t>Affects death rates</a:t>
            </a:r>
          </a:p>
          <a:p>
            <a:r>
              <a:rPr lang="en-US" dirty="0"/>
              <a:t>Get the current day total 272</a:t>
            </a:r>
          </a:p>
          <a:p>
            <a:r>
              <a:rPr lang="en-US" dirty="0"/>
              <a:t>Hospital and ICU are cumulative, not current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81DDF3-08FB-4793-B554-8CAA12079C0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856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Update</a:t>
            </a:r>
          </a:p>
        </p:txBody>
      </p:sp>
    </p:spTree>
    <p:extLst>
      <p:ext uri="{BB962C8B-B14F-4D97-AF65-F5344CB8AC3E}">
        <p14:creationId xmlns:p14="http://schemas.microsoft.com/office/powerpoint/2010/main" val="19020555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Update – death rate comparisons vs normal risks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81DDF3-08FB-4793-B554-8CAA12079C0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184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Define IFR, CFR</a:t>
            </a:r>
          </a:p>
          <a:p>
            <a:r>
              <a:rPr lang="en-US" dirty="0"/>
              <a:t>Diamond Princess</a:t>
            </a:r>
          </a:p>
          <a:p>
            <a:r>
              <a:rPr lang="en-US" dirty="0"/>
              <a:t>Ohio Prisons</a:t>
            </a:r>
          </a:p>
          <a:p>
            <a:r>
              <a:rPr lang="en-US" dirty="0"/>
              <a:t>CDC Estimate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972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88" y="9103360"/>
            <a:ext cx="13001414" cy="6502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8" y="9008805"/>
            <a:ext cx="13001414" cy="91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0432" y="1079398"/>
            <a:ext cx="10728960" cy="5071872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11378" spc="-7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3387" y="6336883"/>
            <a:ext cx="10728960" cy="16256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3413" cap="all" spc="284" baseline="0">
                <a:solidFill>
                  <a:schemeClr val="tx2"/>
                </a:solidFill>
                <a:latin typeface="+mj-lt"/>
              </a:defRPr>
            </a:lvl1pPr>
            <a:lvl2pPr marL="650230" indent="0" algn="ctr">
              <a:buNone/>
              <a:defRPr sz="3413"/>
            </a:lvl2pPr>
            <a:lvl3pPr marL="1300460" indent="0" algn="ctr">
              <a:buNone/>
              <a:defRPr sz="3413"/>
            </a:lvl3pPr>
            <a:lvl4pPr marL="1950690" indent="0" algn="ctr">
              <a:buNone/>
              <a:defRPr sz="2844"/>
            </a:lvl4pPr>
            <a:lvl5pPr marL="2600919" indent="0" algn="ctr">
              <a:buNone/>
              <a:defRPr sz="2844"/>
            </a:lvl5pPr>
            <a:lvl6pPr marL="3251149" indent="0" algn="ctr">
              <a:buNone/>
              <a:defRPr sz="2844"/>
            </a:lvl6pPr>
            <a:lvl7pPr marL="3901379" indent="0" algn="ctr">
              <a:buNone/>
              <a:defRPr sz="2844"/>
            </a:lvl7pPr>
            <a:lvl8pPr marL="4551609" indent="0" algn="ctr">
              <a:buNone/>
              <a:defRPr sz="2844"/>
            </a:lvl8pPr>
            <a:lvl9pPr marL="5201839" indent="0" algn="ctr">
              <a:buNone/>
              <a:defRPr sz="28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88169" y="6177280"/>
            <a:ext cx="1053388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931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27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88" y="9103360"/>
            <a:ext cx="13001414" cy="6502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8" y="9008805"/>
            <a:ext cx="13001414" cy="91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6561" y="589909"/>
            <a:ext cx="2804160" cy="81883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4081" y="589908"/>
            <a:ext cx="8249920" cy="8188331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84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 anchor="t"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0941672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4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88" y="9103360"/>
            <a:ext cx="13001414" cy="6502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8" y="9008805"/>
            <a:ext cx="13001414" cy="91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432" y="1079398"/>
            <a:ext cx="10728960" cy="5071872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11378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0432" y="6333338"/>
            <a:ext cx="10728960" cy="16256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3413" cap="all" spc="284" baseline="0">
                <a:solidFill>
                  <a:schemeClr val="tx2"/>
                </a:solidFill>
                <a:latin typeface="+mj-lt"/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88169" y="6177280"/>
            <a:ext cx="1053388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8763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170432" y="407615"/>
            <a:ext cx="10728960" cy="20632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0432" y="2625044"/>
            <a:ext cx="5266944" cy="5722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2448" y="2625047"/>
            <a:ext cx="5266944" cy="57221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6/9/2020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1522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170432" y="407615"/>
            <a:ext cx="10728960" cy="20632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0432" y="2625496"/>
            <a:ext cx="5266944" cy="1047157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844" b="0" cap="all" baseline="0">
                <a:solidFill>
                  <a:schemeClr val="tx2"/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0432" y="3672653"/>
            <a:ext cx="5266944" cy="4674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2448" y="2625496"/>
            <a:ext cx="5266944" cy="1047157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844" b="0" cap="all" baseline="0">
                <a:solidFill>
                  <a:schemeClr val="tx2"/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2448" y="3672653"/>
            <a:ext cx="5266944" cy="4674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15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6/9/2020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90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88" y="9103360"/>
            <a:ext cx="13001414" cy="6502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8" y="9008805"/>
            <a:ext cx="13001414" cy="91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6/9/2020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474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" y="0"/>
            <a:ext cx="4320843" cy="9753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309409" y="0"/>
            <a:ext cx="68275" cy="975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845311"/>
            <a:ext cx="3413760" cy="3251200"/>
          </a:xfrm>
        </p:spPr>
        <p:txBody>
          <a:bodyPr anchor="b">
            <a:normAutofit/>
          </a:bodyPr>
          <a:lstStyle>
            <a:lvl1pPr>
              <a:defRPr sz="512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1227" y="1040384"/>
            <a:ext cx="7124470" cy="747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" y="4161536"/>
            <a:ext cx="3413760" cy="480586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133">
                <a:solidFill>
                  <a:srgbClr val="FFFFFF"/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96547" y="9187252"/>
            <a:ext cx="2793078" cy="519289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6/9/2020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120640" y="9187252"/>
            <a:ext cx="4958080" cy="519289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81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7044267"/>
            <a:ext cx="13001414" cy="27093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8" y="6990330"/>
            <a:ext cx="13001414" cy="91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432" y="7217664"/>
            <a:ext cx="10793984" cy="1170432"/>
          </a:xfrm>
        </p:spPr>
        <p:txBody>
          <a:bodyPr tIns="0" bIns="0" anchor="b">
            <a:noAutofit/>
          </a:bodyPr>
          <a:lstStyle>
            <a:lvl1pPr>
              <a:defRPr sz="512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" y="0"/>
            <a:ext cx="13004784" cy="6990330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4551">
                <a:solidFill>
                  <a:schemeClr val="bg1"/>
                </a:solidFill>
              </a:defRPr>
            </a:lvl1pPr>
            <a:lvl2pPr marL="650230" indent="0">
              <a:buNone/>
              <a:defRPr sz="3982"/>
            </a:lvl2pPr>
            <a:lvl3pPr marL="1300460" indent="0">
              <a:buNone/>
              <a:defRPr sz="3413"/>
            </a:lvl3pPr>
            <a:lvl4pPr marL="1950690" indent="0">
              <a:buNone/>
              <a:defRPr sz="2844"/>
            </a:lvl4pPr>
            <a:lvl5pPr marL="2600919" indent="0">
              <a:buNone/>
              <a:defRPr sz="2844"/>
            </a:lvl5pPr>
            <a:lvl6pPr marL="3251149" indent="0">
              <a:buNone/>
              <a:defRPr sz="2844"/>
            </a:lvl6pPr>
            <a:lvl7pPr marL="3901379" indent="0">
              <a:buNone/>
              <a:defRPr sz="2844"/>
            </a:lvl7pPr>
            <a:lvl8pPr marL="4551609" indent="0">
              <a:buNone/>
              <a:defRPr sz="2844"/>
            </a:lvl8pPr>
            <a:lvl9pPr marL="5201839" indent="0">
              <a:buNone/>
              <a:defRPr sz="284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431" y="8401101"/>
            <a:ext cx="10793984" cy="845312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853"/>
              </a:spcAft>
              <a:buNone/>
              <a:defRPr sz="2133">
                <a:solidFill>
                  <a:srgbClr val="FFFFFF"/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52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9103360"/>
            <a:ext cx="13004801" cy="6502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9008804"/>
            <a:ext cx="13004801" cy="938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0432" y="407615"/>
            <a:ext cx="10728960" cy="2063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0431" y="2625044"/>
            <a:ext cx="10728961" cy="572211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70434" y="9187252"/>
            <a:ext cx="2637089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31932" y="9187252"/>
            <a:ext cx="5144324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8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0490" y="9187252"/>
            <a:ext cx="1399494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93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273101" y="2471602"/>
            <a:ext cx="1063142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250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xStyles>
    <p:titleStyle>
      <a:lvl1pPr algn="l" defTabSz="1300460" rtl="0" eaLnBrk="1" latinLnBrk="0" hangingPunct="1">
        <a:lnSpc>
          <a:spcPct val="85000"/>
        </a:lnSpc>
        <a:spcBef>
          <a:spcPct val="0"/>
        </a:spcBef>
        <a:buNone/>
        <a:defRPr sz="6827" kern="1200" spc="-71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30046" indent="-130046" algn="l" defTabSz="1300460" rtl="0" eaLnBrk="1" latinLnBrk="0" hangingPunct="1">
        <a:lnSpc>
          <a:spcPct val="90000"/>
        </a:lnSpc>
        <a:spcBef>
          <a:spcPts val="1707"/>
        </a:spcBef>
        <a:spcAft>
          <a:spcPts val="284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84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6193" indent="-260092" algn="l" defTabSz="1300460" rtl="0" eaLnBrk="1" latinLnBrk="0" hangingPunct="1">
        <a:lnSpc>
          <a:spcPct val="90000"/>
        </a:lnSpc>
        <a:spcBef>
          <a:spcPts val="284"/>
        </a:spcBef>
        <a:spcAft>
          <a:spcPts val="569"/>
        </a:spcAft>
        <a:buClr>
          <a:schemeClr val="accent1"/>
        </a:buClr>
        <a:buFont typeface="Calibri" pitchFamily="34" charset="0"/>
        <a:buChar char="◦"/>
        <a:defRPr sz="2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6285" indent="-260092" algn="l" defTabSz="1300460" rtl="0" eaLnBrk="1" latinLnBrk="0" hangingPunct="1">
        <a:lnSpc>
          <a:spcPct val="90000"/>
        </a:lnSpc>
        <a:spcBef>
          <a:spcPts val="284"/>
        </a:spcBef>
        <a:spcAft>
          <a:spcPts val="569"/>
        </a:spcAft>
        <a:buClr>
          <a:schemeClr val="accent1"/>
        </a:buClr>
        <a:buFont typeface="Calibri" pitchFamily="34" charset="0"/>
        <a:buChar char="◦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66377" indent="-260092" algn="l" defTabSz="1300460" rtl="0" eaLnBrk="1" latinLnBrk="0" hangingPunct="1">
        <a:lnSpc>
          <a:spcPct val="90000"/>
        </a:lnSpc>
        <a:spcBef>
          <a:spcPts val="284"/>
        </a:spcBef>
        <a:spcAft>
          <a:spcPts val="569"/>
        </a:spcAft>
        <a:buClr>
          <a:schemeClr val="accent1"/>
        </a:buClr>
        <a:buFont typeface="Calibri" pitchFamily="34" charset="0"/>
        <a:buChar char="◦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26469" indent="-260092" algn="l" defTabSz="1300460" rtl="0" eaLnBrk="1" latinLnBrk="0" hangingPunct="1">
        <a:lnSpc>
          <a:spcPct val="90000"/>
        </a:lnSpc>
        <a:spcBef>
          <a:spcPts val="284"/>
        </a:spcBef>
        <a:spcAft>
          <a:spcPts val="569"/>
        </a:spcAft>
        <a:buClr>
          <a:schemeClr val="accent1"/>
        </a:buClr>
        <a:buFont typeface="Calibri" pitchFamily="34" charset="0"/>
        <a:buChar char="◦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564420" indent="-325115" algn="l" defTabSz="1300460" rtl="0" eaLnBrk="1" latinLnBrk="0" hangingPunct="1">
        <a:lnSpc>
          <a:spcPct val="90000"/>
        </a:lnSpc>
        <a:spcBef>
          <a:spcPts val="284"/>
        </a:spcBef>
        <a:spcAft>
          <a:spcPts val="569"/>
        </a:spcAft>
        <a:buClr>
          <a:schemeClr val="accent1"/>
        </a:buClr>
        <a:buFont typeface="Calibri" pitchFamily="34" charset="0"/>
        <a:buChar char="◦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848860" indent="-325115" algn="l" defTabSz="1300460" rtl="0" eaLnBrk="1" latinLnBrk="0" hangingPunct="1">
        <a:lnSpc>
          <a:spcPct val="90000"/>
        </a:lnSpc>
        <a:spcBef>
          <a:spcPts val="284"/>
        </a:spcBef>
        <a:spcAft>
          <a:spcPts val="569"/>
        </a:spcAft>
        <a:buClr>
          <a:schemeClr val="accent1"/>
        </a:buClr>
        <a:buFont typeface="Calibri" pitchFamily="34" charset="0"/>
        <a:buChar char="◦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133300" indent="-325115" algn="l" defTabSz="1300460" rtl="0" eaLnBrk="1" latinLnBrk="0" hangingPunct="1">
        <a:lnSpc>
          <a:spcPct val="90000"/>
        </a:lnSpc>
        <a:spcBef>
          <a:spcPts val="284"/>
        </a:spcBef>
        <a:spcAft>
          <a:spcPts val="569"/>
        </a:spcAft>
        <a:buClr>
          <a:schemeClr val="accent1"/>
        </a:buClr>
        <a:buFont typeface="Calibri" pitchFamily="34" charset="0"/>
        <a:buChar char="◦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17740" indent="-325115" algn="l" defTabSz="1300460" rtl="0" eaLnBrk="1" latinLnBrk="0" hangingPunct="1">
        <a:lnSpc>
          <a:spcPct val="90000"/>
        </a:lnSpc>
        <a:spcBef>
          <a:spcPts val="284"/>
        </a:spcBef>
        <a:spcAft>
          <a:spcPts val="569"/>
        </a:spcAft>
        <a:buClr>
          <a:schemeClr val="accent1"/>
        </a:buClr>
        <a:buFont typeface="Calibri" pitchFamily="34" charset="0"/>
        <a:buChar char="◦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ARS-COV-19…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defTabSz="514095">
              <a:defRPr sz="7040"/>
            </a:pPr>
            <a:r>
              <a:rPr dirty="0"/>
              <a:t>SARS-COV-19</a:t>
            </a:r>
          </a:p>
          <a:p>
            <a:pPr defTabSz="514095">
              <a:defRPr sz="7040"/>
            </a:pPr>
            <a:r>
              <a:rPr dirty="0"/>
              <a:t>June 2020</a:t>
            </a:r>
          </a:p>
          <a:p>
            <a:pPr defTabSz="514095">
              <a:defRPr sz="7040"/>
            </a:pPr>
            <a:r>
              <a:rPr dirty="0"/>
              <a:t>What We Now Know</a:t>
            </a:r>
          </a:p>
        </p:txBody>
      </p:sp>
      <p:sp>
        <p:nvSpPr>
          <p:cNvPr id="120" name="Robert V. Bulas MD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Mike Wilson</a:t>
            </a:r>
            <a:endParaRPr dirty="0"/>
          </a:p>
          <a:p>
            <a:r>
              <a:rPr dirty="0"/>
              <a:t>Robert V. Bulas MD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BC6E8-DF41-40A0-BE93-984F8CEFE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Calculating the IFR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04123-447A-425D-AC0F-C5D94274EA3E}"/>
              </a:ext>
            </a:extLst>
          </p:cNvPr>
          <p:cNvSpPr txBox="1">
            <a:spLocks/>
          </p:cNvSpPr>
          <p:nvPr/>
        </p:nvSpPr>
        <p:spPr>
          <a:xfrm>
            <a:off x="1170431" y="2625044"/>
            <a:ext cx="10728961" cy="5722112"/>
          </a:xfrm>
          <a:prstGeom prst="rect">
            <a:avLst/>
          </a:prstGeom>
        </p:spPr>
        <p:txBody>
          <a:bodyPr>
            <a:normAutofit/>
          </a:bodyPr>
          <a:lstStyle>
            <a:lvl1pPr marL="130046" indent="-130046" algn="l" defTabSz="1300460" rtl="0" eaLnBrk="1" latinLnBrk="0" hangingPunct="1">
              <a:lnSpc>
                <a:spcPct val="90000"/>
              </a:lnSpc>
              <a:spcBef>
                <a:spcPts val="1707"/>
              </a:spcBef>
              <a:spcAft>
                <a:spcPts val="284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844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93" indent="-260092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25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6285" indent="-260092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66377" indent="-260092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26469" indent="-260092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564420" indent="-325115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848860" indent="-325115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133300" indent="-325115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417740" indent="-325115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CFR: Case Fatality Rate (deaths / known cases) – Ohio is 6.2%</a:t>
            </a:r>
          </a:p>
          <a:p>
            <a:pPr lvl="1"/>
            <a:r>
              <a:rPr lang="en-US" dirty="0"/>
              <a:t>Can be Naïve or age-adjusted</a:t>
            </a:r>
          </a:p>
          <a:p>
            <a:r>
              <a:rPr lang="en-US" dirty="0"/>
              <a:t>IFR: Infection Fatality Rate (deaths / total infections) – can only be estimated</a:t>
            </a:r>
          </a:p>
          <a:p>
            <a:r>
              <a:rPr lang="en-US" dirty="0"/>
              <a:t>Diamond Princess CFR: 1.1%</a:t>
            </a:r>
          </a:p>
          <a:p>
            <a:r>
              <a:rPr lang="en-US" dirty="0"/>
              <a:t>Ohio’s Prison Experiment CFR: 1.2%</a:t>
            </a:r>
          </a:p>
          <a:p>
            <a:r>
              <a:rPr lang="en-US" dirty="0"/>
              <a:t>Various Estimates based on antibody testing: 0.1%-0.8%</a:t>
            </a:r>
          </a:p>
          <a:p>
            <a:r>
              <a:rPr lang="en-US" dirty="0"/>
              <a:t>CDC Best Current Estimate: 0.26%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663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D379150-F6B4-45C8-BE10-6B278AD40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9103360"/>
            <a:ext cx="13004800" cy="6502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FCF544-A370-4A5D-A95F-CA6E0E7191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008804"/>
            <a:ext cx="13004801" cy="938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EEB3B97-A638-498B-8083-54191CE71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73100" y="2471601"/>
            <a:ext cx="1063142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4CC594A-A820-450F-B363-C19201FCF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998736" cy="97536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9FAB3DA-E9ED-4574-ABCC-378BC0FF1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" y="0"/>
            <a:ext cx="4320843" cy="9753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0BC6E8-DF41-40A0-BE93-984F8CEFE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94" y="735054"/>
            <a:ext cx="3290500" cy="2992178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4500" spc="-50" dirty="0">
                <a:solidFill>
                  <a:srgbClr val="FFFFFF"/>
                </a:solidFill>
              </a:rPr>
              <a:t>Ohio Fatality Rates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04123-447A-425D-AC0F-C5D94274EA3E}"/>
              </a:ext>
            </a:extLst>
          </p:cNvPr>
          <p:cNvSpPr txBox="1">
            <a:spLocks/>
          </p:cNvSpPr>
          <p:nvPr/>
        </p:nvSpPr>
        <p:spPr>
          <a:xfrm>
            <a:off x="525195" y="3774293"/>
            <a:ext cx="3290501" cy="474384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130046" indent="-130046" algn="l" defTabSz="1300460" rtl="0" eaLnBrk="1" latinLnBrk="0" hangingPunct="1">
              <a:lnSpc>
                <a:spcPct val="90000"/>
              </a:lnSpc>
              <a:spcBef>
                <a:spcPts val="1707"/>
              </a:spcBef>
              <a:spcAft>
                <a:spcPts val="284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844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93" indent="-260092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25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6285" indent="-260092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66377" indent="-260092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26469" indent="-260092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564420" indent="-325115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848860" indent="-325115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133300" indent="-325115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417740" indent="-325115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lang="en-US" sz="1900" dirty="0">
              <a:solidFill>
                <a:srgbClr val="FFFFFF"/>
              </a:solidFill>
            </a:endParaRPr>
          </a:p>
          <a:p>
            <a:pPr defTabSz="914400"/>
            <a:endParaRPr lang="en-US" sz="1900" dirty="0">
              <a:solidFill>
                <a:srgbClr val="FFFFFF"/>
              </a:solidFill>
            </a:endParaRPr>
          </a:p>
          <a:p>
            <a:pPr defTabSz="914400"/>
            <a:endParaRPr lang="en-US" sz="1900" dirty="0">
              <a:solidFill>
                <a:srgbClr val="FFFFFF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B8D6B0-55D6-48DC-86D8-FD95D5F11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09409" y="0"/>
            <a:ext cx="68275" cy="9753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F616180-626C-46B4-864B-8D400ECF7D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2076739"/>
              </p:ext>
            </p:extLst>
          </p:nvPr>
        </p:nvGraphicFramePr>
        <p:xfrm>
          <a:off x="-2" y="0"/>
          <a:ext cx="13004801" cy="975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68204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BC6E8-DF41-40A0-BE93-984F8CEFE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Excess Mortality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04123-447A-425D-AC0F-C5D94274EA3E}"/>
              </a:ext>
            </a:extLst>
          </p:cNvPr>
          <p:cNvSpPr txBox="1">
            <a:spLocks/>
          </p:cNvSpPr>
          <p:nvPr/>
        </p:nvSpPr>
        <p:spPr>
          <a:xfrm>
            <a:off x="1170431" y="2625044"/>
            <a:ext cx="10728961" cy="5722112"/>
          </a:xfrm>
          <a:prstGeom prst="rect">
            <a:avLst/>
          </a:prstGeom>
        </p:spPr>
        <p:txBody>
          <a:bodyPr>
            <a:normAutofit/>
          </a:bodyPr>
          <a:lstStyle>
            <a:lvl1pPr marL="130046" indent="-130046" algn="l" defTabSz="1300460" rtl="0" eaLnBrk="1" latinLnBrk="0" hangingPunct="1">
              <a:lnSpc>
                <a:spcPct val="90000"/>
              </a:lnSpc>
              <a:spcBef>
                <a:spcPts val="1707"/>
              </a:spcBef>
              <a:spcAft>
                <a:spcPts val="284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844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93" indent="-260092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25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6285" indent="-260092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66377" indent="-260092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26469" indent="-260092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564420" indent="-325115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848860" indent="-325115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133300" indent="-325115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417740" indent="-325115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Ohio 2018 All Causes Mortality: 124,264 (10,355 deaths/month)</a:t>
            </a:r>
          </a:p>
          <a:p>
            <a:r>
              <a:rPr lang="en-US" dirty="0"/>
              <a:t>Ohio COVID-19 Deaths to Date: 2,490</a:t>
            </a:r>
          </a:p>
          <a:p>
            <a:r>
              <a:rPr lang="en-US" dirty="0"/>
              <a:t>Ohio COVID-19 Deaths in nursing homes: 1,745 (71%)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029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7B5A6-F02A-4991-8F1D-A570CC1A3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97A1DB-FFDA-4913-B2EB-015CD8F406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007320" cy="901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084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6181E-3302-48AE-9078-034884382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67E44D1-1B86-4E6A-8FC2-B54D9EB302F1}"/>
              </a:ext>
            </a:extLst>
          </p:cNvPr>
          <p:cNvGraphicFramePr>
            <a:graphicFrameLocks/>
          </p:cNvGraphicFramePr>
          <p:nvPr/>
        </p:nvGraphicFramePr>
        <p:xfrm>
          <a:off x="0" y="0"/>
          <a:ext cx="13004800" cy="904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9716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67E44D1-1B86-4E6A-8FC2-B54D9EB302F1}"/>
              </a:ext>
            </a:extLst>
          </p:cNvPr>
          <p:cNvGraphicFramePr>
            <a:graphicFrameLocks/>
          </p:cNvGraphicFramePr>
          <p:nvPr/>
        </p:nvGraphicFramePr>
        <p:xfrm>
          <a:off x="0" y="0"/>
          <a:ext cx="13004800" cy="9058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61934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67E44D1-1B86-4E6A-8FC2-B54D9EB302F1}"/>
              </a:ext>
            </a:extLst>
          </p:cNvPr>
          <p:cNvGraphicFramePr>
            <a:graphicFrameLocks/>
          </p:cNvGraphicFramePr>
          <p:nvPr/>
        </p:nvGraphicFramePr>
        <p:xfrm>
          <a:off x="0" y="0"/>
          <a:ext cx="13004800" cy="9113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2855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6729BF7-738C-4F81-BD24-42887C4163C1}"/>
              </a:ext>
            </a:extLst>
          </p:cNvPr>
          <p:cNvGraphicFramePr>
            <a:graphicFrameLocks/>
          </p:cNvGraphicFramePr>
          <p:nvPr/>
        </p:nvGraphicFramePr>
        <p:xfrm>
          <a:off x="0" y="0"/>
          <a:ext cx="13004800" cy="9012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031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50753A7-44C6-464D-BED1-F8FDE0994575}"/>
              </a:ext>
            </a:extLst>
          </p:cNvPr>
          <p:cNvGraphicFramePr>
            <a:graphicFrameLocks/>
          </p:cNvGraphicFramePr>
          <p:nvPr/>
        </p:nvGraphicFramePr>
        <p:xfrm>
          <a:off x="0" y="0"/>
          <a:ext cx="13004800" cy="9092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296986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D414A-5BAB-4A11-A238-A6153E61B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882" y="4573215"/>
            <a:ext cx="10728960" cy="2063299"/>
          </a:xfrm>
        </p:spPr>
        <p:txBody>
          <a:bodyPr/>
          <a:lstStyle/>
          <a:p>
            <a:r>
              <a:rPr lang="en-US" dirty="0"/>
              <a:t>Cases by reported date - today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67E44D1-1B86-4E6A-8FC2-B54D9EB302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4919525"/>
              </p:ext>
            </p:extLst>
          </p:nvPr>
        </p:nvGraphicFramePr>
        <p:xfrm>
          <a:off x="0" y="0"/>
          <a:ext cx="13004800" cy="9013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87480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D4C91-8441-4ABD-88B1-720A10E46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Various Model Projections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F15A82A-B5E0-4E94-9002-087E42C262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509651"/>
              </p:ext>
            </p:extLst>
          </p:nvPr>
        </p:nvGraphicFramePr>
        <p:xfrm>
          <a:off x="1170432" y="3329124"/>
          <a:ext cx="9786112" cy="4901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3918">
                  <a:extLst>
                    <a:ext uri="{9D8B030D-6E8A-4147-A177-3AD203B41FA5}">
                      <a16:colId xmlns:a16="http://schemas.microsoft.com/office/drawing/2014/main" val="4128764902"/>
                    </a:ext>
                  </a:extLst>
                </a:gridCol>
                <a:gridCol w="2520157">
                  <a:extLst>
                    <a:ext uri="{9D8B030D-6E8A-4147-A177-3AD203B41FA5}">
                      <a16:colId xmlns:a16="http://schemas.microsoft.com/office/drawing/2014/main" val="990450062"/>
                    </a:ext>
                  </a:extLst>
                </a:gridCol>
                <a:gridCol w="3262037">
                  <a:extLst>
                    <a:ext uri="{9D8B030D-6E8A-4147-A177-3AD203B41FA5}">
                      <a16:colId xmlns:a16="http://schemas.microsoft.com/office/drawing/2014/main" val="3912642163"/>
                    </a:ext>
                  </a:extLst>
                </a:gridCol>
              </a:tblGrid>
              <a:tr h="393625">
                <a:tc>
                  <a:txBody>
                    <a:bodyPr/>
                    <a:lstStyle/>
                    <a:p>
                      <a:r>
                        <a:rPr lang="en-US" sz="1900" dirty="0"/>
                        <a:t>Model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Date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US Forecasted Deaths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364880043"/>
                  </a:ext>
                </a:extLst>
              </a:tr>
              <a:tr h="679407">
                <a:tc>
                  <a:txBody>
                    <a:bodyPr/>
                    <a:lstStyle/>
                    <a:p>
                      <a:r>
                        <a:rPr lang="en-US" sz="1900" dirty="0"/>
                        <a:t>Imperial College – Unmitigated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March 16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2,200,000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1408243543"/>
                  </a:ext>
                </a:extLst>
              </a:tr>
              <a:tr h="679407">
                <a:tc>
                  <a:txBody>
                    <a:bodyPr/>
                    <a:lstStyle/>
                    <a:p>
                      <a:r>
                        <a:rPr lang="en-US" sz="1900" dirty="0"/>
                        <a:t>Imperial College – Strong mitigation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March 16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192,000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3702205723"/>
                  </a:ext>
                </a:extLst>
              </a:tr>
              <a:tr h="393625">
                <a:tc>
                  <a:txBody>
                    <a:bodyPr/>
                    <a:lstStyle/>
                    <a:p>
                      <a:r>
                        <a:rPr lang="en-US" sz="1900" dirty="0"/>
                        <a:t>Drs. </a:t>
                      </a:r>
                      <a:r>
                        <a:rPr lang="en-US" sz="1900" dirty="0" err="1"/>
                        <a:t>Fauci</a:t>
                      </a:r>
                      <a:r>
                        <a:rPr lang="en-US" sz="1900" dirty="0"/>
                        <a:t>/</a:t>
                      </a:r>
                      <a:r>
                        <a:rPr lang="en-US" sz="1900" dirty="0" err="1"/>
                        <a:t>Birx</a:t>
                      </a:r>
                      <a:r>
                        <a:rPr lang="en-US" sz="1900" dirty="0"/>
                        <a:t> - Various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March 31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100,000-240,000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2326405042"/>
                  </a:ext>
                </a:extLst>
              </a:tr>
              <a:tr h="393625">
                <a:tc>
                  <a:txBody>
                    <a:bodyPr/>
                    <a:lstStyle/>
                    <a:p>
                      <a:r>
                        <a:rPr lang="en-US" sz="1900" dirty="0"/>
                        <a:t>IHME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April 2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93,531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3913318568"/>
                  </a:ext>
                </a:extLst>
              </a:tr>
              <a:tr h="393625">
                <a:tc>
                  <a:txBody>
                    <a:bodyPr/>
                    <a:lstStyle/>
                    <a:p>
                      <a:r>
                        <a:rPr lang="en-US" sz="1900" dirty="0"/>
                        <a:t>IHME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April 5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81,766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1060007225"/>
                  </a:ext>
                </a:extLst>
              </a:tr>
              <a:tr h="393625">
                <a:tc>
                  <a:txBody>
                    <a:bodyPr/>
                    <a:lstStyle/>
                    <a:p>
                      <a:r>
                        <a:rPr lang="en-US" sz="1900" dirty="0"/>
                        <a:t>IHME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April 8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60,145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1755162864"/>
                  </a:ext>
                </a:extLst>
              </a:tr>
              <a:tr h="393625">
                <a:tc>
                  <a:txBody>
                    <a:bodyPr/>
                    <a:lstStyle/>
                    <a:p>
                      <a:r>
                        <a:rPr lang="en-US" sz="1900" dirty="0"/>
                        <a:t>IHME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April 27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74,073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2252821446"/>
                  </a:ext>
                </a:extLst>
              </a:tr>
              <a:tr h="393625">
                <a:tc>
                  <a:txBody>
                    <a:bodyPr/>
                    <a:lstStyle/>
                    <a:p>
                      <a:r>
                        <a:rPr lang="en-US" sz="1900" dirty="0"/>
                        <a:t>IHME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May 4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134,475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1614006513"/>
                  </a:ext>
                </a:extLst>
              </a:tr>
              <a:tr h="393625">
                <a:tc>
                  <a:txBody>
                    <a:bodyPr/>
                    <a:lstStyle/>
                    <a:p>
                      <a:r>
                        <a:rPr lang="en-US" sz="1900" dirty="0"/>
                        <a:t>IHME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May 18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143,357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899591910"/>
                  </a:ext>
                </a:extLst>
              </a:tr>
              <a:tr h="393625">
                <a:tc>
                  <a:txBody>
                    <a:bodyPr/>
                    <a:lstStyle/>
                    <a:p>
                      <a:r>
                        <a:rPr lang="en-US" sz="1900" dirty="0"/>
                        <a:t>IHME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June 6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165,960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1180176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86255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D414A-5BAB-4A11-A238-A6153E61B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Cases by Onset Date - today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67E44D1-1B86-4E6A-8FC2-B54D9EB302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3552488"/>
              </p:ext>
            </p:extLst>
          </p:nvPr>
        </p:nvGraphicFramePr>
        <p:xfrm>
          <a:off x="0" y="-1"/>
          <a:ext cx="13004800" cy="9013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514370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D414A-5BAB-4A11-A238-A6153E61B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Cases by Onset Date Prison Adjusted - today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67E44D1-1B86-4E6A-8FC2-B54D9EB302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0834442"/>
              </p:ext>
            </p:extLst>
          </p:nvPr>
        </p:nvGraphicFramePr>
        <p:xfrm>
          <a:off x="0" y="0"/>
          <a:ext cx="13004799" cy="9027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40472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BC6E8-DF41-40A0-BE93-984F8CEFE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Testing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AEF110F-DF9C-460A-AABB-3711C11F9355}"/>
              </a:ext>
            </a:extLst>
          </p:cNvPr>
          <p:cNvSpPr txBox="1">
            <a:spLocks/>
          </p:cNvSpPr>
          <p:nvPr/>
        </p:nvSpPr>
        <p:spPr>
          <a:xfrm>
            <a:off x="1170431" y="2625044"/>
            <a:ext cx="10728961" cy="5722112"/>
          </a:xfrm>
          <a:prstGeom prst="rect">
            <a:avLst/>
          </a:prstGeom>
        </p:spPr>
        <p:txBody>
          <a:bodyPr>
            <a:normAutofit/>
          </a:bodyPr>
          <a:lstStyle>
            <a:lvl1pPr marL="130046" indent="-130046" algn="l" defTabSz="1300460" rtl="0" eaLnBrk="1" latinLnBrk="0" hangingPunct="1">
              <a:lnSpc>
                <a:spcPct val="90000"/>
              </a:lnSpc>
              <a:spcBef>
                <a:spcPts val="1707"/>
              </a:spcBef>
              <a:spcAft>
                <a:spcPts val="284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844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93" indent="-260092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25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6285" indent="-260092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66377" indent="-260092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26469" indent="-260092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564420" indent="-325115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848860" indent="-325115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133300" indent="-325115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417740" indent="-325115" algn="l" defTabSz="1300460" rtl="0" eaLnBrk="1" latinLnBrk="0" hangingPunct="1">
              <a:lnSpc>
                <a:spcPct val="90000"/>
              </a:lnSpc>
              <a:spcBef>
                <a:spcPts val="284"/>
              </a:spcBef>
              <a:spcAft>
                <a:spcPts val="569"/>
              </a:spcAft>
              <a:buClr>
                <a:schemeClr val="accent1"/>
              </a:buClr>
              <a:buFont typeface="Calibri" pitchFamily="34" charset="0"/>
              <a:buChar char="◦"/>
              <a:defRPr sz="199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Cases are no longer a good measure for trend analysis</a:t>
            </a:r>
          </a:p>
          <a:p>
            <a:pPr lvl="1"/>
            <a:r>
              <a:rPr lang="en-US" dirty="0"/>
              <a:t>Current data set includes both PCR testing and antibody testing – today’s new data reported 2 cases from February 1 and we have 20 cases even older</a:t>
            </a:r>
          </a:p>
          <a:p>
            <a:pPr lvl="1"/>
            <a:r>
              <a:rPr lang="en-US" dirty="0"/>
              <a:t>Testing availability has grown tremendously</a:t>
            </a:r>
          </a:p>
          <a:p>
            <a:pPr lvl="1"/>
            <a:r>
              <a:rPr lang="en-US" dirty="0"/>
              <a:t>Targeted testing of hot spots doesn’t represent the general spread of the virus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9909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3E3A9-5995-4554-94CD-505E01C32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8CB37B8-E1EA-44F5-AD6B-A5090CC388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3902489"/>
              </p:ext>
            </p:extLst>
          </p:nvPr>
        </p:nvGraphicFramePr>
        <p:xfrm>
          <a:off x="0" y="0"/>
          <a:ext cx="13004799" cy="9027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60607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BC6E8-DF41-40A0-BE93-984F8CEFE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Hospitalizations by Admission date and current hospitalizations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67E44D1-1B86-4E6A-8FC2-B54D9EB302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829257"/>
              </p:ext>
            </p:extLst>
          </p:nvPr>
        </p:nvGraphicFramePr>
        <p:xfrm>
          <a:off x="0" y="0"/>
          <a:ext cx="13004800" cy="9027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118422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7A15-EF35-4A7F-BCA0-7419608D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Restart in other areas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1FB0C-4F3F-413A-AD3E-1A160495F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CC549B8-3C7C-49BD-A560-517CE6063E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5516232"/>
              </p:ext>
            </p:extLst>
          </p:nvPr>
        </p:nvGraphicFramePr>
        <p:xfrm>
          <a:off x="0" y="0"/>
          <a:ext cx="13004800" cy="9027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624371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ARS-COV-2 and COVID-19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20624">
              <a:defRPr sz="5760"/>
            </a:pPr>
            <a:r>
              <a:t>SARS-COV-2 and COVID-19</a:t>
            </a:r>
          </a:p>
          <a:p>
            <a:pPr defTabSz="420624">
              <a:defRPr sz="5760"/>
            </a:pPr>
            <a:r>
              <a:t>What we were told in March 2020</a:t>
            </a:r>
          </a:p>
        </p:txBody>
      </p:sp>
      <p:sp>
        <p:nvSpPr>
          <p:cNvPr id="123" name="Extremely contagious new coronaviru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Extremely contagious new coronavirus</a:t>
            </a:r>
          </a:p>
          <a:p>
            <a:r>
              <a:t>Originated in a Chinese wet market in Wuhan</a:t>
            </a:r>
          </a:p>
          <a:p>
            <a:r>
              <a:t>Spread to the USA and Europe in February</a:t>
            </a:r>
          </a:p>
          <a:p>
            <a:r>
              <a:t>Causes severe pneumonia and ARDS</a:t>
            </a:r>
          </a:p>
          <a:p>
            <a:r>
              <a:t>Wuhan lockdown was required to control spread</a:t>
            </a:r>
          </a:p>
          <a:p>
            <a:r>
              <a:t>Models predict 1-2 million American deaths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ARS-COV-2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20624">
              <a:defRPr sz="5760"/>
            </a:pPr>
            <a:r>
              <a:t>SARS-COV-2</a:t>
            </a:r>
          </a:p>
          <a:p>
            <a:pPr defTabSz="420624">
              <a:defRPr sz="5760"/>
            </a:pPr>
            <a:r>
              <a:t>What we were told in March 2020</a:t>
            </a:r>
          </a:p>
        </p:txBody>
      </p:sp>
      <p:sp>
        <p:nvSpPr>
          <p:cNvPr id="126" name="Very high fatality rate in the elderly and immunocompromised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65760" indent="-365760" defTabSz="467359">
              <a:spcBef>
                <a:spcPts val="3300"/>
              </a:spcBef>
              <a:defRPr sz="3040"/>
            </a:pPr>
            <a:r>
              <a:t>Very high fatality rate in the elderly and immunocompromised</a:t>
            </a:r>
          </a:p>
          <a:p>
            <a:pPr marL="365760" indent="-365760" defTabSz="467359">
              <a:spcBef>
                <a:spcPts val="3300"/>
              </a:spcBef>
              <a:defRPr sz="3040"/>
            </a:pPr>
            <a:r>
              <a:t>American health care system will be overwhelmed and ventilators may be rationed</a:t>
            </a:r>
          </a:p>
          <a:p>
            <a:pPr marL="365760" indent="-365760" defTabSz="467359">
              <a:spcBef>
                <a:spcPts val="3300"/>
              </a:spcBef>
              <a:defRPr sz="3040"/>
            </a:pPr>
            <a:r>
              <a:t>There is a PPE shortage due to Chinese supply chain </a:t>
            </a:r>
          </a:p>
          <a:p>
            <a:pPr marL="365760" indent="-365760" defTabSz="467359">
              <a:spcBef>
                <a:spcPts val="3300"/>
              </a:spcBef>
              <a:defRPr sz="3040"/>
            </a:pPr>
            <a:r>
              <a:t>Masks should only be worn by health care professionals</a:t>
            </a:r>
          </a:p>
          <a:p>
            <a:pPr marL="365760" indent="-365760" defTabSz="467359">
              <a:spcBef>
                <a:spcPts val="3300"/>
              </a:spcBef>
              <a:defRPr sz="3040"/>
            </a:pPr>
            <a:r>
              <a:t>Treatment is merely supportive until a vaccine is developed </a:t>
            </a:r>
          </a:p>
          <a:p>
            <a:pPr marL="365760" indent="-365760" defTabSz="467359">
              <a:spcBef>
                <a:spcPts val="3300"/>
              </a:spcBef>
              <a:defRPr sz="3040"/>
            </a:pPr>
            <a:r>
              <a:t>Exponential viral growth can only be blunted with distancing, blanket closures, and ”stay at home” lockdowns.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ARS-COV-2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397256">
              <a:defRPr sz="5440"/>
            </a:pPr>
            <a:r>
              <a:t>SARS-COV-2</a:t>
            </a:r>
          </a:p>
          <a:p>
            <a:pPr defTabSz="397256">
              <a:defRPr sz="5440"/>
            </a:pPr>
            <a:r>
              <a:t>What we didn’t know in March 2020</a:t>
            </a:r>
          </a:p>
        </p:txBody>
      </p:sp>
      <p:sp>
        <p:nvSpPr>
          <p:cNvPr id="129" name="The CDC had already botched the test kit development and had a monopoly via the FD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52043" indent="-352043" defTabSz="449833">
              <a:spcBef>
                <a:spcPts val="3200"/>
              </a:spcBef>
              <a:defRPr sz="2925"/>
            </a:pPr>
            <a:r>
              <a:t>The CDC had already botched the test kit development and had a monopoly via the FDA</a:t>
            </a:r>
          </a:p>
          <a:p>
            <a:pPr marL="352043" indent="-352043" defTabSz="449833">
              <a:spcBef>
                <a:spcPts val="3200"/>
              </a:spcBef>
              <a:defRPr sz="2925"/>
            </a:pPr>
            <a:r>
              <a:t>The virus had actually entered the USA and Europe in December and early January (WHO and China)</a:t>
            </a:r>
          </a:p>
          <a:p>
            <a:pPr marL="352043" indent="-352043" defTabSz="449833">
              <a:spcBef>
                <a:spcPts val="3200"/>
              </a:spcBef>
              <a:defRPr sz="2925"/>
            </a:pPr>
            <a:r>
              <a:t>Children and young adults rarely experience severe COVID-19.</a:t>
            </a:r>
          </a:p>
          <a:p>
            <a:pPr marL="352043" indent="-352043" defTabSz="449833">
              <a:spcBef>
                <a:spcPts val="3200"/>
              </a:spcBef>
              <a:defRPr sz="2925"/>
            </a:pPr>
            <a:r>
              <a:t>The prevalence of asymptomatic COVID-19.</a:t>
            </a:r>
          </a:p>
          <a:p>
            <a:pPr marL="352043" indent="-352043" defTabSz="449833">
              <a:spcBef>
                <a:spcPts val="3200"/>
              </a:spcBef>
              <a:defRPr sz="2925"/>
            </a:pPr>
            <a:r>
              <a:t>The fact that COVID-19 models were fatally flawed</a:t>
            </a:r>
          </a:p>
          <a:p>
            <a:pPr marL="352043" indent="-352043" defTabSz="449833">
              <a:spcBef>
                <a:spcPts val="3200"/>
              </a:spcBef>
              <a:defRPr sz="2925"/>
            </a:pPr>
            <a:r>
              <a:t>The fact that the CDC pandemic protocol was devised in 2006 based on “modeling”and had never been utilized or tested.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ARS-COV-2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r>
              <a:t>SARS-COV-2</a:t>
            </a:r>
          </a:p>
          <a:p>
            <a:pPr defTabSz="484886">
              <a:defRPr sz="6640"/>
            </a:pPr>
            <a:r>
              <a:t>Pathophysiology </a:t>
            </a:r>
          </a:p>
        </p:txBody>
      </p:sp>
      <p:sp>
        <p:nvSpPr>
          <p:cNvPr id="132" name="It invades cells via the ACE-2 receptor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/>
          </a:bodyPr>
          <a:lstStyle/>
          <a:p>
            <a:pPr marL="269747" indent="-269747" defTabSz="344677">
              <a:spcBef>
                <a:spcPts val="2400"/>
              </a:spcBef>
              <a:defRPr sz="2241"/>
            </a:pPr>
            <a:r>
              <a:t>It invades cells via the ACE-2 receptors</a:t>
            </a:r>
          </a:p>
          <a:p>
            <a:pPr marL="269747" indent="-269747" defTabSz="344677">
              <a:spcBef>
                <a:spcPts val="2400"/>
              </a:spcBef>
              <a:defRPr sz="2241"/>
            </a:pPr>
            <a:r>
              <a:t>ACE-2 receptors are prominent in the nose, throat, lungs, heart, kidneys, liver, and blood vessels</a:t>
            </a:r>
          </a:p>
          <a:p>
            <a:pPr marL="269747" indent="-269747" defTabSz="344677">
              <a:spcBef>
                <a:spcPts val="2400"/>
              </a:spcBef>
              <a:defRPr sz="2241"/>
            </a:pPr>
            <a:r>
              <a:t>Causes cell death and causes intense inflammation : cytokine storm</a:t>
            </a:r>
          </a:p>
          <a:p>
            <a:pPr marL="269747" indent="-269747" defTabSz="344677">
              <a:spcBef>
                <a:spcPts val="2400"/>
              </a:spcBef>
              <a:defRPr sz="2241"/>
            </a:pPr>
            <a:r>
              <a:t>May result in blood vessel wall inflammation and blood clot formation</a:t>
            </a:r>
          </a:p>
          <a:p>
            <a:pPr marL="269747" indent="-269747" defTabSz="344677">
              <a:spcBef>
                <a:spcPts val="2400"/>
              </a:spcBef>
              <a:defRPr sz="2241"/>
            </a:pPr>
            <a:r>
              <a:t>Lungs: oxygen exchange impaired by a combination of dead cells, fluid leaking into air sacs, and clotting of lung arteries.</a:t>
            </a:r>
          </a:p>
          <a:p>
            <a:pPr marL="269747" indent="-269747" defTabSz="344677">
              <a:spcBef>
                <a:spcPts val="2400"/>
              </a:spcBef>
              <a:defRPr sz="2241"/>
            </a:pPr>
            <a:r>
              <a:t>Heart: Inflammation, rhythm disturbances, blood vessel clotting</a:t>
            </a:r>
          </a:p>
          <a:p>
            <a:pPr marL="269747" indent="-269747" defTabSz="344677">
              <a:spcBef>
                <a:spcPts val="2400"/>
              </a:spcBef>
              <a:defRPr sz="2241"/>
            </a:pPr>
            <a:r>
              <a:t>Kidneys/liver: can cause organ failure</a:t>
            </a:r>
          </a:p>
          <a:p>
            <a:pPr marL="269747" indent="-269747" defTabSz="344677">
              <a:spcBef>
                <a:spcPts val="2400"/>
              </a:spcBef>
              <a:defRPr sz="2241"/>
            </a:pPr>
            <a:r>
              <a:t>Brain : blood vessel clotting can result in stroke</a:t>
            </a:r>
          </a:p>
          <a:p>
            <a:pPr marL="269747" indent="-269747" defTabSz="344677">
              <a:spcBef>
                <a:spcPts val="2400"/>
              </a:spcBef>
              <a:defRPr sz="2241"/>
            </a:pPr>
            <a:r>
              <a:t>PIMS : may be associated with recent COVID-19, as with other infections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3289C-22EB-4F0D-8229-CDDE03C5C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Sanity Checking the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919A8-C23F-4A89-92CC-60E153384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490" y="2957165"/>
            <a:ext cx="10254785" cy="3839270"/>
          </a:xfrm>
        </p:spPr>
        <p:txBody>
          <a:bodyPr>
            <a:normAutofit/>
          </a:bodyPr>
          <a:lstStyle/>
          <a:p>
            <a:r>
              <a:rPr lang="en-US" dirty="0"/>
              <a:t>The Diamond Princess Example</a:t>
            </a:r>
          </a:p>
          <a:p>
            <a:pPr lvl="1"/>
            <a:r>
              <a:rPr lang="en-US" dirty="0"/>
              <a:t>3710 people isolated on a cruise liner and nearly all were tested</a:t>
            </a:r>
          </a:p>
          <a:p>
            <a:pPr lvl="1"/>
            <a:r>
              <a:rPr lang="en-US" dirty="0"/>
              <a:t>634 became infected over two weeks (17%)</a:t>
            </a:r>
          </a:p>
          <a:p>
            <a:pPr lvl="1"/>
            <a:r>
              <a:rPr lang="en-US" dirty="0"/>
              <a:t>7 died on the ship (1.1%)</a:t>
            </a:r>
          </a:p>
          <a:p>
            <a:r>
              <a:rPr lang="en-US" dirty="0"/>
              <a:t>USA Simple Scenarios – 330M people</a:t>
            </a:r>
          </a:p>
          <a:p>
            <a:pPr lvl="1"/>
            <a:r>
              <a:rPr lang="en-US" dirty="0"/>
              <a:t>Death rate could be much higher if</a:t>
            </a:r>
            <a:br>
              <a:rPr lang="en-US" dirty="0"/>
            </a:br>
            <a:r>
              <a:rPr lang="en-US" dirty="0"/>
              <a:t>hospitals get overwhelmed</a:t>
            </a:r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0ACF6CC-1359-49AB-9D8E-24FD1177E0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360795"/>
              </p:ext>
            </p:extLst>
          </p:nvPr>
        </p:nvGraphicFramePr>
        <p:xfrm>
          <a:off x="6534912" y="5036347"/>
          <a:ext cx="6002976" cy="2763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422">
                  <a:extLst>
                    <a:ext uri="{9D8B030D-6E8A-4147-A177-3AD203B41FA5}">
                      <a16:colId xmlns:a16="http://schemas.microsoft.com/office/drawing/2014/main" val="2965918978"/>
                    </a:ext>
                  </a:extLst>
                </a:gridCol>
                <a:gridCol w="1572432">
                  <a:extLst>
                    <a:ext uri="{9D8B030D-6E8A-4147-A177-3AD203B41FA5}">
                      <a16:colId xmlns:a16="http://schemas.microsoft.com/office/drawing/2014/main" val="4093389053"/>
                    </a:ext>
                  </a:extLst>
                </a:gridCol>
                <a:gridCol w="2430122">
                  <a:extLst>
                    <a:ext uri="{9D8B030D-6E8A-4147-A177-3AD203B41FA5}">
                      <a16:colId xmlns:a16="http://schemas.microsoft.com/office/drawing/2014/main" val="2087360568"/>
                    </a:ext>
                  </a:extLst>
                </a:gridCol>
              </a:tblGrid>
              <a:tr h="390144">
                <a:tc>
                  <a:txBody>
                    <a:bodyPr/>
                    <a:lstStyle/>
                    <a:p>
                      <a:r>
                        <a:rPr lang="en-US" sz="1900" dirty="0"/>
                        <a:t>Infection Rate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Death Rate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Projected Deaths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2350500138"/>
                  </a:ext>
                </a:extLst>
              </a:tr>
              <a:tr h="395563">
                <a:tc>
                  <a:txBody>
                    <a:bodyPr/>
                    <a:lstStyle/>
                    <a:p>
                      <a:r>
                        <a:rPr lang="en-US" sz="1900" dirty="0"/>
                        <a:t>50%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1%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16,500,000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2869759046"/>
                  </a:ext>
                </a:extLst>
              </a:tr>
              <a:tr h="395563">
                <a:tc>
                  <a:txBody>
                    <a:bodyPr/>
                    <a:lstStyle/>
                    <a:p>
                      <a:r>
                        <a:rPr lang="en-US" sz="1900" dirty="0"/>
                        <a:t>50%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.25%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4,125,000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2570641297"/>
                  </a:ext>
                </a:extLst>
              </a:tr>
              <a:tr h="395563">
                <a:tc>
                  <a:txBody>
                    <a:bodyPr/>
                    <a:lstStyle/>
                    <a:p>
                      <a:r>
                        <a:rPr lang="en-US" sz="1900" dirty="0"/>
                        <a:t>17%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1%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561,000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1574708383"/>
                  </a:ext>
                </a:extLst>
              </a:tr>
              <a:tr h="395563">
                <a:tc>
                  <a:txBody>
                    <a:bodyPr/>
                    <a:lstStyle/>
                    <a:p>
                      <a:r>
                        <a:rPr lang="en-US" sz="1900" dirty="0"/>
                        <a:t>17%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.25%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140,250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426170857"/>
                  </a:ext>
                </a:extLst>
              </a:tr>
              <a:tr h="395563">
                <a:tc>
                  <a:txBody>
                    <a:bodyPr/>
                    <a:lstStyle/>
                    <a:p>
                      <a:r>
                        <a:rPr lang="en-US" sz="1900" dirty="0"/>
                        <a:t>10%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1%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330,000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1365428084"/>
                  </a:ext>
                </a:extLst>
              </a:tr>
              <a:tr h="395563">
                <a:tc>
                  <a:txBody>
                    <a:bodyPr/>
                    <a:lstStyle/>
                    <a:p>
                      <a:r>
                        <a:rPr lang="en-US" sz="1900" dirty="0"/>
                        <a:t>10%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.25%</a:t>
                      </a:r>
                    </a:p>
                  </a:txBody>
                  <a:tcPr marL="97536" marR="97536" marT="48768" marB="48768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82,500</a:t>
                      </a:r>
                    </a:p>
                  </a:txBody>
                  <a:tcPr marL="97536" marR="97536" marT="48768" marB="48768"/>
                </a:tc>
                <a:extLst>
                  <a:ext uri="{0D108BD9-81ED-4DB2-BD59-A6C34878D82A}">
                    <a16:rowId xmlns:a16="http://schemas.microsoft.com/office/drawing/2014/main" val="1737944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25011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reatment of COVID-19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r>
              <a:t>Treatment of COVID-19</a:t>
            </a:r>
          </a:p>
          <a:p>
            <a:pPr defTabSz="484886">
              <a:defRPr sz="6640"/>
            </a:pPr>
            <a:r>
              <a:t>What we know today</a:t>
            </a:r>
          </a:p>
        </p:txBody>
      </p:sp>
      <p:sp>
        <p:nvSpPr>
          <p:cNvPr id="135" name="Prophylaxis : No proven prophylaxis yet (? Hydroxychloroquine)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269747" indent="-269747" defTabSz="344677">
              <a:spcBef>
                <a:spcPts val="2400"/>
              </a:spcBef>
              <a:defRPr sz="2241"/>
            </a:pPr>
            <a:r>
              <a:t>Prophylaxis : No proven prophylaxis yet (? Hydroxychloroquine)</a:t>
            </a:r>
          </a:p>
          <a:p>
            <a:pPr marL="269747" indent="-269747" defTabSz="344677">
              <a:spcBef>
                <a:spcPts val="2400"/>
              </a:spcBef>
              <a:defRPr sz="2241"/>
            </a:pPr>
            <a:r>
              <a:t>Early infection : No proven treatment yet (? Hydroxychloroquine)</a:t>
            </a:r>
          </a:p>
          <a:p>
            <a:pPr marL="269747" indent="-269747" defTabSz="344677">
              <a:spcBef>
                <a:spcPts val="2400"/>
              </a:spcBef>
              <a:defRPr sz="2241"/>
            </a:pPr>
            <a:r>
              <a:t>Shortness of breath/ low O2 levels</a:t>
            </a:r>
          </a:p>
          <a:p>
            <a:pPr marL="539495" lvl="1" indent="-269747" defTabSz="344677">
              <a:spcBef>
                <a:spcPts val="2400"/>
              </a:spcBef>
              <a:defRPr sz="2241"/>
            </a:pPr>
            <a:r>
              <a:t>Treat within 6 hours of SOB onset with O2 and a multi-drug regimen</a:t>
            </a:r>
          </a:p>
          <a:p>
            <a:pPr marL="809243" lvl="2" indent="-269747" defTabSz="344677">
              <a:spcBef>
                <a:spcPts val="2400"/>
              </a:spcBef>
              <a:defRPr sz="2241"/>
            </a:pPr>
            <a:r>
              <a:t>Antiinflammatory : Steroids and Actemra</a:t>
            </a:r>
          </a:p>
          <a:p>
            <a:pPr marL="809243" lvl="2" indent="-269747" defTabSz="344677">
              <a:spcBef>
                <a:spcPts val="2400"/>
              </a:spcBef>
              <a:defRPr sz="2241"/>
            </a:pPr>
            <a:r>
              <a:t>Blood Thinner : Heparin</a:t>
            </a:r>
          </a:p>
          <a:p>
            <a:pPr marL="809243" lvl="2" indent="-269747" defTabSz="344677">
              <a:spcBef>
                <a:spcPts val="2400"/>
              </a:spcBef>
              <a:defRPr sz="2241"/>
            </a:pPr>
            <a:r>
              <a:t>Antiviral : Remdesivir (or other)</a:t>
            </a:r>
          </a:p>
          <a:p>
            <a:pPr marL="809243" lvl="2" indent="-269747" defTabSz="344677">
              <a:spcBef>
                <a:spcPts val="2400"/>
              </a:spcBef>
              <a:defRPr sz="2241"/>
            </a:pPr>
            <a:r>
              <a:t>Correct Vitamin D deficiency</a:t>
            </a:r>
          </a:p>
          <a:p>
            <a:pPr marL="809243" lvl="2" indent="-269747" defTabSz="344677">
              <a:spcBef>
                <a:spcPts val="2400"/>
              </a:spcBef>
              <a:defRPr sz="2241"/>
            </a:pPr>
            <a:r>
              <a:t>+/- High Dose IV Vitamin C</a:t>
            </a:r>
          </a:p>
          <a:p>
            <a:pPr marL="809243" lvl="2" indent="-269747" defTabSz="344677">
              <a:spcBef>
                <a:spcPts val="2400"/>
              </a:spcBef>
              <a:defRPr sz="2241"/>
            </a:pPr>
            <a:r>
              <a:t>+/- Hydroxychloroquine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reatment of COVID-19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r>
              <a:t>Treatment of COVID-19</a:t>
            </a:r>
          </a:p>
          <a:p>
            <a:pPr defTabSz="484886">
              <a:defRPr sz="6640"/>
            </a:pPr>
            <a:r>
              <a:t>What we know today</a:t>
            </a:r>
          </a:p>
        </p:txBody>
      </p:sp>
      <p:sp>
        <p:nvSpPr>
          <p:cNvPr id="138" name="Pulmonary Car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448055" indent="-448055" defTabSz="572516">
              <a:spcBef>
                <a:spcPts val="4100"/>
              </a:spcBef>
              <a:defRPr sz="3724"/>
            </a:pPr>
            <a:r>
              <a:t>Pulmonary Care</a:t>
            </a:r>
          </a:p>
          <a:p>
            <a:pPr marL="896111" lvl="1" indent="-448055" defTabSz="572516">
              <a:spcBef>
                <a:spcPts val="4100"/>
              </a:spcBef>
              <a:defRPr sz="3724"/>
            </a:pPr>
            <a:r>
              <a:t>Supportive O2 therapy with shortness of breath or low O2 levels</a:t>
            </a:r>
          </a:p>
          <a:p>
            <a:pPr marL="896111" lvl="1" indent="-448055" defTabSz="572516">
              <a:spcBef>
                <a:spcPts val="4100"/>
              </a:spcBef>
              <a:defRPr sz="3724"/>
            </a:pPr>
            <a:r>
              <a:t>Intermittent prone positioning</a:t>
            </a:r>
          </a:p>
          <a:p>
            <a:pPr marL="896111" lvl="1" indent="-448055" defTabSz="572516">
              <a:spcBef>
                <a:spcPts val="4100"/>
              </a:spcBef>
              <a:defRPr sz="3724"/>
            </a:pPr>
            <a:r>
              <a:t>Intubation/Ventilator therapy as last line of defense</a:t>
            </a:r>
          </a:p>
          <a:p>
            <a:pPr marL="1344168" lvl="2" indent="-448055" defTabSz="572516">
              <a:spcBef>
                <a:spcPts val="4100"/>
              </a:spcBef>
              <a:defRPr sz="3724"/>
            </a:pPr>
            <a:r>
              <a:t>low pressure vs. high pressure ventilation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ARS-COV-2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r>
              <a:t>SARS-COV-2</a:t>
            </a:r>
          </a:p>
          <a:p>
            <a:pPr defTabSz="484886">
              <a:defRPr sz="6640"/>
            </a:pPr>
            <a:r>
              <a:t>What we know today… </a:t>
            </a:r>
          </a:p>
        </p:txBody>
      </p:sp>
      <p:sp>
        <p:nvSpPr>
          <p:cNvPr id="141" name="After 3 months, the virus is now spreading slowly, despite widespread reduction in distancing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56615" indent="-356615" defTabSz="455675">
              <a:spcBef>
                <a:spcPts val="3200"/>
              </a:spcBef>
              <a:defRPr sz="2964"/>
            </a:pPr>
            <a:r>
              <a:t>After 3 months, the virus is now spreading slowly, despite widespread reduction in distancing</a:t>
            </a:r>
          </a:p>
          <a:p>
            <a:pPr marL="713231" lvl="1" indent="-356615" defTabSz="455675">
              <a:spcBef>
                <a:spcPts val="3200"/>
              </a:spcBef>
              <a:defRPr sz="2964"/>
            </a:pPr>
            <a:r>
              <a:t>R is now under 1 (original Ro of 2.5-5) = shrinking</a:t>
            </a:r>
          </a:p>
          <a:p>
            <a:pPr marL="356615" indent="-356615" defTabSz="455675">
              <a:spcBef>
                <a:spcPts val="3200"/>
              </a:spcBef>
              <a:defRPr sz="2964"/>
            </a:pPr>
            <a:r>
              <a:t>The infection fatality rate in those under 30 is under 0.1%</a:t>
            </a:r>
          </a:p>
          <a:p>
            <a:pPr marL="356615" indent="-356615" defTabSz="455675">
              <a:spcBef>
                <a:spcPts val="3200"/>
              </a:spcBef>
              <a:defRPr sz="2964"/>
            </a:pPr>
            <a:r>
              <a:t>The infection fatality rate in those over 80 is up to 14%</a:t>
            </a:r>
          </a:p>
          <a:p>
            <a:pPr marL="356615" indent="-356615" defTabSz="455675">
              <a:spcBef>
                <a:spcPts val="3200"/>
              </a:spcBef>
              <a:defRPr sz="2964"/>
            </a:pPr>
            <a:r>
              <a:t>Co-morbidities are almost always seen with severe COVID-19 </a:t>
            </a:r>
          </a:p>
          <a:p>
            <a:pPr marL="713231" lvl="1" indent="-356615" defTabSz="455675">
              <a:spcBef>
                <a:spcPts val="3200"/>
              </a:spcBef>
              <a:defRPr sz="2964"/>
            </a:pPr>
            <a:r>
              <a:t>Heart, lung, and kidney disease</a:t>
            </a:r>
          </a:p>
          <a:p>
            <a:pPr marL="713231" lvl="1" indent="-356615" defTabSz="455675">
              <a:spcBef>
                <a:spcPts val="3200"/>
              </a:spcBef>
              <a:defRPr sz="2964"/>
            </a:pPr>
            <a:r>
              <a:t>HTN, Diabetes, Obesity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ARS-COV-2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r>
              <a:t>SARS-COV-2 </a:t>
            </a:r>
          </a:p>
          <a:p>
            <a:pPr defTabSz="484886">
              <a:defRPr sz="6640"/>
            </a:pPr>
            <a:r>
              <a:t>What we know today…</a:t>
            </a:r>
          </a:p>
        </p:txBody>
      </p:sp>
      <p:sp>
        <p:nvSpPr>
          <p:cNvPr id="144" name="Outdoor transmission is uncommo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88620" indent="-388620" defTabSz="496570">
              <a:spcBef>
                <a:spcPts val="3500"/>
              </a:spcBef>
              <a:defRPr sz="3230"/>
            </a:pPr>
            <a:r>
              <a:t>Outdoor transmission is uncommon</a:t>
            </a:r>
          </a:p>
          <a:p>
            <a:pPr marL="388620" indent="-388620" defTabSz="496570">
              <a:spcBef>
                <a:spcPts val="3500"/>
              </a:spcBef>
              <a:defRPr sz="3230"/>
            </a:pPr>
            <a:r>
              <a:t>Indoor transmission occurs despite 6 foot rule</a:t>
            </a:r>
          </a:p>
          <a:p>
            <a:pPr marL="388620" indent="-388620" defTabSz="496570">
              <a:spcBef>
                <a:spcPts val="3500"/>
              </a:spcBef>
              <a:defRPr sz="3230"/>
            </a:pPr>
            <a:r>
              <a:t>Transmission may occur despite mask wearing</a:t>
            </a:r>
          </a:p>
          <a:p>
            <a:pPr marL="388620" indent="-388620" defTabSz="496570">
              <a:spcBef>
                <a:spcPts val="3500"/>
              </a:spcBef>
              <a:defRPr sz="3230"/>
            </a:pPr>
            <a:r>
              <a:t>Masks likely decrease “viral transmission load”</a:t>
            </a:r>
          </a:p>
          <a:p>
            <a:pPr marL="388620" indent="-388620" defTabSz="496570">
              <a:spcBef>
                <a:spcPts val="3500"/>
              </a:spcBef>
              <a:defRPr sz="3230"/>
            </a:pPr>
            <a:r>
              <a:t>Asymptomatic transmission resulting in symptomatic infection is very uncommon</a:t>
            </a:r>
          </a:p>
          <a:p>
            <a:pPr marL="388620" indent="-388620" defTabSz="496570">
              <a:spcBef>
                <a:spcPts val="3500"/>
              </a:spcBef>
              <a:defRPr sz="3230"/>
            </a:pPr>
            <a:r>
              <a:t>Transmission by school age children to adults is extremely rare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ARS-COV-2 Transmission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r>
              <a:t>SARS-COV-2 Transmission</a:t>
            </a:r>
          </a:p>
          <a:p>
            <a:pPr defTabSz="484886">
              <a:defRPr sz="6640"/>
            </a:pPr>
            <a:r>
              <a:t>What we know today…</a:t>
            </a:r>
          </a:p>
        </p:txBody>
      </p:sp>
      <p:sp>
        <p:nvSpPr>
          <p:cNvPr id="147" name="Generally face to face indoor respiratory transmissio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20039" indent="-320039" defTabSz="408940">
              <a:spcBef>
                <a:spcPts val="2900"/>
              </a:spcBef>
              <a:defRPr sz="2660"/>
            </a:pPr>
            <a:r>
              <a:t>Generally face to face indoor respiratory transmission</a:t>
            </a:r>
          </a:p>
          <a:p>
            <a:pPr marL="640079" lvl="1" indent="-320039" defTabSz="408940">
              <a:spcBef>
                <a:spcPts val="2900"/>
              </a:spcBef>
              <a:defRPr sz="2660"/>
            </a:pPr>
            <a:r>
              <a:t>Cough, sneeze, 5 minutes of talking, prolonged breathing in an enclosed space, air flow pattern dependent</a:t>
            </a:r>
          </a:p>
          <a:p>
            <a:pPr marL="320039" indent="-320039" defTabSz="408940">
              <a:spcBef>
                <a:spcPts val="2900"/>
              </a:spcBef>
              <a:defRPr sz="2660"/>
            </a:pPr>
            <a:r>
              <a:t>Social Distancing</a:t>
            </a:r>
          </a:p>
          <a:p>
            <a:pPr marL="640079" lvl="1" indent="-320039" defTabSz="408940">
              <a:spcBef>
                <a:spcPts val="2900"/>
              </a:spcBef>
              <a:defRPr sz="2660"/>
            </a:pPr>
            <a:r>
              <a:t>History of “6 foot Rule”</a:t>
            </a:r>
          </a:p>
          <a:p>
            <a:pPr marL="640079" lvl="1" indent="-320039" defTabSz="408940">
              <a:spcBef>
                <a:spcPts val="2900"/>
              </a:spcBef>
              <a:defRPr sz="2660"/>
            </a:pPr>
            <a:r>
              <a:t>2006 Bush Pandemic Working Group</a:t>
            </a:r>
          </a:p>
          <a:p>
            <a:pPr marL="640079" lvl="1" indent="-320039" defTabSz="408940">
              <a:spcBef>
                <a:spcPts val="2900"/>
              </a:spcBef>
              <a:defRPr sz="2660"/>
            </a:pPr>
            <a:r>
              <a:t>2006 Dr. DA Henderson rebuttal</a:t>
            </a:r>
          </a:p>
          <a:p>
            <a:pPr marL="640079" lvl="1" indent="-320039" defTabSz="408940">
              <a:spcBef>
                <a:spcPts val="2900"/>
              </a:spcBef>
              <a:defRPr sz="2660"/>
            </a:pPr>
            <a:r>
              <a:t>2007 CDC “Non-pharmacologial Intervention Policy”</a:t>
            </a:r>
          </a:p>
          <a:p>
            <a:pPr marL="640079" lvl="1" indent="-320039" defTabSz="408940">
              <a:spcBef>
                <a:spcPts val="2900"/>
              </a:spcBef>
              <a:defRPr sz="2660"/>
            </a:pPr>
            <a:r>
              <a:t>The Truth about Indoor Distancing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ARS-COV-2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32308">
              <a:defRPr sz="5920"/>
            </a:pPr>
            <a:r>
              <a:t>SARS-COV-2</a:t>
            </a:r>
          </a:p>
          <a:p>
            <a:pPr defTabSz="432308">
              <a:defRPr sz="5920"/>
            </a:pPr>
            <a:r>
              <a:t>Coexisting with the virus today…</a:t>
            </a:r>
          </a:p>
        </p:txBody>
      </p:sp>
      <p:sp>
        <p:nvSpPr>
          <p:cNvPr id="150" name="Vaccine is at least 6-12 months away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92607" indent="-292607" defTabSz="373887">
              <a:spcBef>
                <a:spcPts val="2600"/>
              </a:spcBef>
              <a:defRPr sz="2432"/>
            </a:pPr>
            <a:r>
              <a:t>Vaccine is at least 6-12 months away</a:t>
            </a:r>
          </a:p>
          <a:p>
            <a:pPr marL="292607" indent="-292607" defTabSz="373887">
              <a:spcBef>
                <a:spcPts val="2600"/>
              </a:spcBef>
              <a:defRPr sz="2432"/>
            </a:pPr>
            <a:r>
              <a:t>Convalescent plasma is effective </a:t>
            </a:r>
          </a:p>
          <a:p>
            <a:pPr marL="292607" indent="-292607" defTabSz="373887">
              <a:spcBef>
                <a:spcPts val="2600"/>
              </a:spcBef>
              <a:defRPr sz="2432"/>
            </a:pPr>
            <a:r>
              <a:t>Current Ohio HC System threat level is very low</a:t>
            </a:r>
          </a:p>
          <a:p>
            <a:pPr marL="585215" lvl="1" indent="-292607" defTabSz="373887">
              <a:spcBef>
                <a:spcPts val="2600"/>
              </a:spcBef>
              <a:defRPr sz="2432"/>
            </a:pPr>
            <a:r>
              <a:t>Health care system is non-stressed despite reopening</a:t>
            </a:r>
          </a:p>
          <a:p>
            <a:pPr marL="585215" lvl="1" indent="-292607" defTabSz="373887">
              <a:spcBef>
                <a:spcPts val="2600"/>
              </a:spcBef>
              <a:defRPr sz="2432"/>
            </a:pPr>
            <a:r>
              <a:t>Declining test positivity rate 11% &gt; 5.5% &gt; 2%</a:t>
            </a:r>
          </a:p>
          <a:p>
            <a:pPr marL="585215" lvl="1" indent="-292607" defTabSz="373887">
              <a:spcBef>
                <a:spcPts val="2600"/>
              </a:spcBef>
              <a:defRPr sz="2432"/>
            </a:pPr>
            <a:r>
              <a:t>Hospitalization rate negligible : acute care bed capacity 2.4%</a:t>
            </a:r>
          </a:p>
          <a:p>
            <a:pPr marL="585215" lvl="1" indent="-292607" defTabSz="373887">
              <a:spcBef>
                <a:spcPts val="2600"/>
              </a:spcBef>
              <a:defRPr sz="2432"/>
            </a:pPr>
            <a:r>
              <a:t>Daily deaths near zero</a:t>
            </a:r>
          </a:p>
          <a:p>
            <a:pPr marL="292607" indent="-292607" defTabSz="373887">
              <a:spcBef>
                <a:spcPts val="2600"/>
              </a:spcBef>
              <a:defRPr sz="2432"/>
            </a:pPr>
            <a:r>
              <a:t>Herd Immunity Threshold (HIT)</a:t>
            </a:r>
          </a:p>
          <a:p>
            <a:pPr marL="585215" lvl="1" indent="-292607" defTabSz="373887">
              <a:spcBef>
                <a:spcPts val="2600"/>
              </a:spcBef>
              <a:defRPr sz="2432"/>
            </a:pPr>
            <a:r>
              <a:t>Viral transmission slowing at 7-20% immunity?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ARS-COV-2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373887">
              <a:defRPr sz="5119"/>
            </a:pPr>
            <a:r>
              <a:t>SARS-COV-2</a:t>
            </a:r>
          </a:p>
          <a:p>
            <a:pPr defTabSz="373887">
              <a:defRPr sz="5119"/>
            </a:pPr>
            <a:r>
              <a:t>Why are we coexisting so well today?</a:t>
            </a:r>
          </a:p>
        </p:txBody>
      </p:sp>
      <p:sp>
        <p:nvSpPr>
          <p:cNvPr id="153" name="Spontaneous human behavior adaptatio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Spontaneous human behavior adaptation</a:t>
            </a:r>
          </a:p>
          <a:p>
            <a:r>
              <a:t>Individual human susceptibility variation</a:t>
            </a:r>
          </a:p>
          <a:p>
            <a:r>
              <a:t>Viral mutation/adaptation</a:t>
            </a:r>
          </a:p>
          <a:p>
            <a:r>
              <a:t>Herd Immunity Threshold</a:t>
            </a:r>
          </a:p>
          <a:p>
            <a:r>
              <a:t>Focus on the vulnerable 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ARS-COV-2 : Summary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r>
              <a:t>SARS-COV-2 : Summary</a:t>
            </a:r>
          </a:p>
          <a:p>
            <a:pPr defTabSz="484886">
              <a:defRPr sz="6640"/>
            </a:pPr>
            <a:r>
              <a:t>Ohio Policy Implications</a:t>
            </a:r>
          </a:p>
        </p:txBody>
      </p:sp>
      <p:sp>
        <p:nvSpPr>
          <p:cNvPr id="156" name="Health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38327" indent="-338327" defTabSz="432308">
              <a:spcBef>
                <a:spcPts val="3100"/>
              </a:spcBef>
              <a:defRPr sz="2812"/>
            </a:pPr>
            <a:r>
              <a:t>Health</a:t>
            </a:r>
          </a:p>
          <a:p>
            <a:pPr marL="676655" lvl="1" indent="-338327" defTabSz="432308">
              <a:spcBef>
                <a:spcPts val="3100"/>
              </a:spcBef>
              <a:defRPr sz="2812"/>
            </a:pPr>
            <a:r>
              <a:t>Viral threat &lt;&lt;&lt; Negative health impact of Government Policy</a:t>
            </a:r>
          </a:p>
          <a:p>
            <a:pPr marL="676655" lvl="1" indent="-338327" defTabSz="432308">
              <a:spcBef>
                <a:spcPts val="3100"/>
              </a:spcBef>
              <a:defRPr sz="2812"/>
            </a:pPr>
            <a:r>
              <a:t>Conclusion = Open fully now with guidance only</a:t>
            </a:r>
          </a:p>
          <a:p>
            <a:pPr marL="338327" indent="-338327" defTabSz="432308">
              <a:spcBef>
                <a:spcPts val="3100"/>
              </a:spcBef>
              <a:defRPr sz="2812"/>
            </a:pPr>
            <a:r>
              <a:t>Economics</a:t>
            </a:r>
          </a:p>
          <a:p>
            <a:pPr marL="676655" lvl="1" indent="-338327" defTabSz="432308">
              <a:spcBef>
                <a:spcPts val="3100"/>
              </a:spcBef>
              <a:defRPr sz="2812"/>
            </a:pPr>
            <a:r>
              <a:t>Conclusion = No scientific evidence to support continued business closures or social distance restrictions on ANY Ohio business, as of today, including outdoor mass gathering events.</a:t>
            </a:r>
          </a:p>
          <a:p>
            <a:pPr marL="676655" lvl="1" indent="-338327" defTabSz="432308">
              <a:spcBef>
                <a:spcPts val="3100"/>
              </a:spcBef>
              <a:defRPr sz="2812"/>
            </a:pPr>
            <a:r>
              <a:t>Indoor mass gathering restrictions should also be removed by July 1, if hospitalization rates remain low over the next 2 weeks.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ARS-COV-2 What we know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r>
              <a:t>SARS-COV-2 What we know</a:t>
            </a:r>
          </a:p>
          <a:p>
            <a:pPr defTabSz="484886">
              <a:defRPr sz="6640"/>
            </a:pPr>
            <a:r>
              <a:t>Ohio Policy Implications</a:t>
            </a:r>
          </a:p>
        </p:txBody>
      </p:sp>
      <p:sp>
        <p:nvSpPr>
          <p:cNvPr id="159" name="Public Schools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33756" indent="-333756" defTabSz="426466">
              <a:spcBef>
                <a:spcPts val="3000"/>
              </a:spcBef>
              <a:defRPr sz="2774"/>
            </a:pPr>
            <a:r>
              <a:t>Public Schools</a:t>
            </a:r>
          </a:p>
          <a:p>
            <a:pPr marL="667512" lvl="1" indent="-333756" defTabSz="426466">
              <a:spcBef>
                <a:spcPts val="3000"/>
              </a:spcBef>
              <a:defRPr sz="2774"/>
            </a:pPr>
            <a:r>
              <a:t>Is this a disease of children? No, and they aren’t asymptomatic spreaders to adults, either.</a:t>
            </a:r>
          </a:p>
          <a:p>
            <a:pPr marL="667512" lvl="1" indent="-333756" defTabSz="426466">
              <a:spcBef>
                <a:spcPts val="3000"/>
              </a:spcBef>
              <a:defRPr sz="2774"/>
            </a:pPr>
            <a:r>
              <a:t>Is “6 Foot Social Distancing” effective or necessary in school classrooms? No and no.</a:t>
            </a:r>
          </a:p>
          <a:p>
            <a:pPr marL="667512" lvl="1" indent="-333756" defTabSz="426466">
              <a:spcBef>
                <a:spcPts val="3000"/>
              </a:spcBef>
              <a:defRPr sz="2774"/>
            </a:pPr>
            <a:r>
              <a:t>Is student mask wearing feasible or necessary in school classrooms? No and no.</a:t>
            </a:r>
          </a:p>
          <a:p>
            <a:pPr marL="667512" lvl="1" indent="-333756" defTabSz="426466">
              <a:spcBef>
                <a:spcPts val="3000"/>
              </a:spcBef>
              <a:defRPr sz="2774"/>
            </a:pPr>
            <a:r>
              <a:t>Policy impact on public school attendance/funding?</a:t>
            </a:r>
          </a:p>
          <a:p>
            <a:pPr marL="667512" lvl="1" indent="-333756" defTabSz="426466">
              <a:spcBef>
                <a:spcPts val="3000"/>
              </a:spcBef>
              <a:defRPr sz="2774"/>
            </a:pPr>
            <a:r>
              <a:t>Conclusion = Open public schools now at full capacity and with no classroom distancing or mask wearing requirements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7A15-EF35-4A7F-BCA0-7419608D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Models Got it Wrong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1FB0C-4F3F-413A-AD3E-1A160495F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Initial models were heavily based on data from China</a:t>
            </a:r>
          </a:p>
          <a:p>
            <a:r>
              <a:rPr lang="en-US" dirty="0"/>
              <a:t>Exponential growth models are very sensitive to starting assumptions</a:t>
            </a:r>
          </a:p>
          <a:p>
            <a:pPr lvl="1"/>
            <a:r>
              <a:rPr lang="en-US" dirty="0"/>
              <a:t>Universe of potential hosts</a:t>
            </a:r>
          </a:p>
          <a:p>
            <a:pPr lvl="1"/>
            <a:r>
              <a:rPr lang="en-US" dirty="0"/>
              <a:t>Rate of transmission</a:t>
            </a:r>
          </a:p>
          <a:p>
            <a:pPr lvl="1"/>
            <a:r>
              <a:rPr lang="en-US" dirty="0"/>
              <a:t>True death rate</a:t>
            </a:r>
          </a:p>
          <a:p>
            <a:r>
              <a:rPr lang="en-US" dirty="0"/>
              <a:t>Impact of mitigation measures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712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odel of Ohio's novel coronavirus case curve from the Ohio State University's Infectious Diseases Institute, March 28.">
            <a:extLst>
              <a:ext uri="{FF2B5EF4-FFF2-40B4-BE49-F238E27FC236}">
                <a16:creationId xmlns:a16="http://schemas.microsoft.com/office/drawing/2014/main" id="{33726F24-0CE4-4216-BDD4-1513B520C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235" y="1365710"/>
            <a:ext cx="11792373" cy="661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8556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A picture containing tower, clock&#10;&#10;Description automatically generated">
            <a:extLst>
              <a:ext uri="{FF2B5EF4-FFF2-40B4-BE49-F238E27FC236}">
                <a16:creationId xmlns:a16="http://schemas.microsoft.com/office/drawing/2014/main" id="{A6A4BC38-563D-45DC-97B7-98110984F57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22639" y="1349249"/>
            <a:ext cx="11759522" cy="6610422"/>
          </a:xfrm>
        </p:spPr>
      </p:pic>
    </p:spTree>
    <p:extLst>
      <p:ext uri="{BB962C8B-B14F-4D97-AF65-F5344CB8AC3E}">
        <p14:creationId xmlns:p14="http://schemas.microsoft.com/office/powerpoint/2010/main" val="4047011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A38E3-6355-4919-AE2B-3A5394577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2090" y="435428"/>
            <a:ext cx="10728960" cy="1135600"/>
          </a:xfrm>
        </p:spPr>
        <p:txBody>
          <a:bodyPr>
            <a:normAutofit/>
          </a:bodyPr>
          <a:lstStyle/>
          <a:p>
            <a:r>
              <a:rPr lang="en-US" dirty="0"/>
              <a:t>The Situation in Ohio – June 11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869E952-4F2E-4FEF-9908-C361862219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378" y="1832153"/>
            <a:ext cx="11536385" cy="7192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086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86" y="9103360"/>
            <a:ext cx="13001414" cy="6502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9008804"/>
            <a:ext cx="13001413" cy="91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88168" y="6177280"/>
            <a:ext cx="1053388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63" name="Rectangle 62">
            <a:extLst>
              <a:ext uri="{FF2B5EF4-FFF2-40B4-BE49-F238E27FC236}">
                <a16:creationId xmlns:a16="http://schemas.microsoft.com/office/drawing/2014/main" id="{8D0DE514-8876-4D18-A995-61A5C1F81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1" cy="69748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9DA791C-FFCF-422E-8775-BDA6C0E5E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607" y="7044266"/>
            <a:ext cx="13001549" cy="270933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8532A7-D7E9-4BBC-9ED6-F2297A447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210" y="7282688"/>
            <a:ext cx="10728960" cy="1170432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4500" spc="-50" dirty="0">
                <a:solidFill>
                  <a:srgbClr val="FFFFFF"/>
                </a:solidFill>
              </a:rPr>
              <a:t>Case, Hospitalization and Death Statistics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DCF8855-3530-4F46-A4CB-3B6686EEE4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7" y="6977672"/>
            <a:ext cx="13001549" cy="91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5E70288-7BB1-46C8-8E20-11FC66F431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462252"/>
              </p:ext>
            </p:extLst>
          </p:nvPr>
        </p:nvGraphicFramePr>
        <p:xfrm>
          <a:off x="676265" y="1346629"/>
          <a:ext cx="11653444" cy="4283685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035816">
                  <a:extLst>
                    <a:ext uri="{9D8B030D-6E8A-4147-A177-3AD203B41FA5}">
                      <a16:colId xmlns:a16="http://schemas.microsoft.com/office/drawing/2014/main" val="3037910101"/>
                    </a:ext>
                  </a:extLst>
                </a:gridCol>
                <a:gridCol w="1122771">
                  <a:extLst>
                    <a:ext uri="{9D8B030D-6E8A-4147-A177-3AD203B41FA5}">
                      <a16:colId xmlns:a16="http://schemas.microsoft.com/office/drawing/2014/main" val="3122323692"/>
                    </a:ext>
                  </a:extLst>
                </a:gridCol>
                <a:gridCol w="1664577">
                  <a:extLst>
                    <a:ext uri="{9D8B030D-6E8A-4147-A177-3AD203B41FA5}">
                      <a16:colId xmlns:a16="http://schemas.microsoft.com/office/drawing/2014/main" val="1347872962"/>
                    </a:ext>
                  </a:extLst>
                </a:gridCol>
                <a:gridCol w="1494971">
                  <a:extLst>
                    <a:ext uri="{9D8B030D-6E8A-4147-A177-3AD203B41FA5}">
                      <a16:colId xmlns:a16="http://schemas.microsoft.com/office/drawing/2014/main" val="407566444"/>
                    </a:ext>
                  </a:extLst>
                </a:gridCol>
                <a:gridCol w="1589619">
                  <a:extLst>
                    <a:ext uri="{9D8B030D-6E8A-4147-A177-3AD203B41FA5}">
                      <a16:colId xmlns:a16="http://schemas.microsoft.com/office/drawing/2014/main" val="191644891"/>
                    </a:ext>
                  </a:extLst>
                </a:gridCol>
                <a:gridCol w="1632552">
                  <a:extLst>
                    <a:ext uri="{9D8B030D-6E8A-4147-A177-3AD203B41FA5}">
                      <a16:colId xmlns:a16="http://schemas.microsoft.com/office/drawing/2014/main" val="1806685970"/>
                    </a:ext>
                  </a:extLst>
                </a:gridCol>
                <a:gridCol w="1756229">
                  <a:extLst>
                    <a:ext uri="{9D8B030D-6E8A-4147-A177-3AD203B41FA5}">
                      <a16:colId xmlns:a16="http://schemas.microsoft.com/office/drawing/2014/main" val="2265115558"/>
                    </a:ext>
                  </a:extLst>
                </a:gridCol>
                <a:gridCol w="1356909">
                  <a:extLst>
                    <a:ext uri="{9D8B030D-6E8A-4147-A177-3AD203B41FA5}">
                      <a16:colId xmlns:a16="http://schemas.microsoft.com/office/drawing/2014/main" val="1179910341"/>
                    </a:ext>
                  </a:extLst>
                </a:gridCol>
              </a:tblGrid>
              <a:tr h="79713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Age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Cases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Hosp.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Deaths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% of Cases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% of Hosp.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% of Deaths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% of Pop.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extLst>
                  <a:ext uri="{0D108BD9-81ED-4DB2-BD59-A6C34878D82A}">
                    <a16:rowId xmlns:a16="http://schemas.microsoft.com/office/drawing/2014/main" val="3471362940"/>
                  </a:ext>
                </a:extLst>
              </a:tr>
              <a:tr h="43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0-19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2000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100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5.0%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1.5%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0.0%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24.8%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extLst>
                  <a:ext uri="{0D108BD9-81ED-4DB2-BD59-A6C34878D82A}">
                    <a16:rowId xmlns:a16="http://schemas.microsoft.com/office/drawing/2014/main" val="1872357299"/>
                  </a:ext>
                </a:extLst>
              </a:tr>
              <a:tr h="43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20-29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5789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270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14.5%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4.0%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0.3%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13.4%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extLst>
                  <a:ext uri="{0D108BD9-81ED-4DB2-BD59-A6C34878D82A}">
                    <a16:rowId xmlns:a16="http://schemas.microsoft.com/office/drawing/2014/main" val="1769489160"/>
                  </a:ext>
                </a:extLst>
              </a:tr>
              <a:tr h="43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30-39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6529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432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16.3%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6.4%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0.6%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12.5%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extLst>
                  <a:ext uri="{0D108BD9-81ED-4DB2-BD59-A6C34878D82A}">
                    <a16:rowId xmlns:a16="http://schemas.microsoft.com/office/drawing/2014/main" val="1406192400"/>
                  </a:ext>
                </a:extLst>
              </a:tr>
              <a:tr h="43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40-49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6283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665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38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15.7%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9.8%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1.5%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12.0%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extLst>
                  <a:ext uri="{0D108BD9-81ED-4DB2-BD59-A6C34878D82A}">
                    <a16:rowId xmlns:a16="http://schemas.microsoft.com/office/drawing/2014/main" val="2413749455"/>
                  </a:ext>
                </a:extLst>
              </a:tr>
              <a:tr h="43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50-59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6519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1211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142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16.3%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17.9%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5.7%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13.5%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extLst>
                  <a:ext uri="{0D108BD9-81ED-4DB2-BD59-A6C34878D82A}">
                    <a16:rowId xmlns:a16="http://schemas.microsoft.com/office/drawing/2014/main" val="1308050336"/>
                  </a:ext>
                </a:extLst>
              </a:tr>
              <a:tr h="43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60-69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5226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1492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348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13.1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22.1%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14.0%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12.4%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extLst>
                  <a:ext uri="{0D108BD9-81ED-4DB2-BD59-A6C34878D82A}">
                    <a16:rowId xmlns:a16="http://schemas.microsoft.com/office/drawing/2014/main" val="2087291726"/>
                  </a:ext>
                </a:extLst>
              </a:tr>
              <a:tr h="43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70-79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3482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1297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612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8.7%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19.2%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24.6%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7.2%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extLst>
                  <a:ext uri="{0D108BD9-81ED-4DB2-BD59-A6C34878D82A}">
                    <a16:rowId xmlns:a16="http://schemas.microsoft.com/office/drawing/2014/main" val="1604129938"/>
                  </a:ext>
                </a:extLst>
              </a:tr>
              <a:tr h="43581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80+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4147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1285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1326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10.4%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19.0%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53.3%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4.2%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695" marR="16695" marT="16695" marB="0" anchor="b"/>
                </a:tc>
                <a:extLst>
                  <a:ext uri="{0D108BD9-81ED-4DB2-BD59-A6C34878D82A}">
                    <a16:rowId xmlns:a16="http://schemas.microsoft.com/office/drawing/2014/main" val="2783622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3728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86" y="9103360"/>
            <a:ext cx="13001414" cy="6502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9008804"/>
            <a:ext cx="13001413" cy="91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88168" y="6177280"/>
            <a:ext cx="1053388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D0DE514-8876-4D18-A995-61A5C1F81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1" cy="69748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9DA791C-FFCF-422E-8775-BDA6C0E5E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607" y="7044266"/>
            <a:ext cx="13001549" cy="270933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A8B512-5F37-4D46-BE13-D4DD14312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210" y="7282688"/>
            <a:ext cx="10728960" cy="1170432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4500" spc="-50" dirty="0">
                <a:solidFill>
                  <a:srgbClr val="FFFFFF"/>
                </a:solidFill>
              </a:rPr>
              <a:t>Hospitalization and Death Rates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DCF8855-3530-4F46-A4CB-3B6686EEE4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7" y="6977672"/>
            <a:ext cx="13001549" cy="91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3595CED-A6A2-44FA-B6EF-9DB606A487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368944"/>
              </p:ext>
            </p:extLst>
          </p:nvPr>
        </p:nvGraphicFramePr>
        <p:xfrm>
          <a:off x="773994" y="915254"/>
          <a:ext cx="11457984" cy="5146434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851235">
                  <a:extLst>
                    <a:ext uri="{9D8B030D-6E8A-4147-A177-3AD203B41FA5}">
                      <a16:colId xmlns:a16="http://schemas.microsoft.com/office/drawing/2014/main" val="2878375383"/>
                    </a:ext>
                  </a:extLst>
                </a:gridCol>
                <a:gridCol w="1898411">
                  <a:extLst>
                    <a:ext uri="{9D8B030D-6E8A-4147-A177-3AD203B41FA5}">
                      <a16:colId xmlns:a16="http://schemas.microsoft.com/office/drawing/2014/main" val="498902616"/>
                    </a:ext>
                  </a:extLst>
                </a:gridCol>
                <a:gridCol w="1576978">
                  <a:extLst>
                    <a:ext uri="{9D8B030D-6E8A-4147-A177-3AD203B41FA5}">
                      <a16:colId xmlns:a16="http://schemas.microsoft.com/office/drawing/2014/main" val="3637860117"/>
                    </a:ext>
                  </a:extLst>
                </a:gridCol>
                <a:gridCol w="2056928">
                  <a:extLst>
                    <a:ext uri="{9D8B030D-6E8A-4147-A177-3AD203B41FA5}">
                      <a16:colId xmlns:a16="http://schemas.microsoft.com/office/drawing/2014/main" val="1340024577"/>
                    </a:ext>
                  </a:extLst>
                </a:gridCol>
                <a:gridCol w="2056928">
                  <a:extLst>
                    <a:ext uri="{9D8B030D-6E8A-4147-A177-3AD203B41FA5}">
                      <a16:colId xmlns:a16="http://schemas.microsoft.com/office/drawing/2014/main" val="2483580917"/>
                    </a:ext>
                  </a:extLst>
                </a:gridCol>
                <a:gridCol w="2017504">
                  <a:extLst>
                    <a:ext uri="{9D8B030D-6E8A-4147-A177-3AD203B41FA5}">
                      <a16:colId xmlns:a16="http://schemas.microsoft.com/office/drawing/2014/main" val="2193083715"/>
                    </a:ext>
                  </a:extLst>
                </a:gridCol>
              </a:tblGrid>
              <a:tr h="57182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u="none" strike="noStrike" dirty="0">
                          <a:effectLst/>
                        </a:rPr>
                        <a:t>Age</a:t>
                      </a:r>
                      <a:endParaRPr lang="en-US" sz="3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u="none" strike="noStrike">
                          <a:effectLst/>
                        </a:rPr>
                        <a:t>Cases</a:t>
                      </a:r>
                      <a:endParaRPr lang="en-US" sz="3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u="none" strike="noStrike">
                          <a:effectLst/>
                        </a:rPr>
                        <a:t>Hosp.</a:t>
                      </a:r>
                      <a:endParaRPr lang="en-US" sz="3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u="none" strike="noStrike">
                          <a:effectLst/>
                        </a:rPr>
                        <a:t>Deaths</a:t>
                      </a:r>
                      <a:endParaRPr lang="en-US" sz="3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u="none" strike="noStrike">
                          <a:effectLst/>
                        </a:rPr>
                        <a:t>Hosp. Rate</a:t>
                      </a:r>
                      <a:endParaRPr lang="en-US" sz="3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u="none" strike="noStrike">
                          <a:effectLst/>
                        </a:rPr>
                        <a:t>Death Rate</a:t>
                      </a:r>
                      <a:endParaRPr lang="en-US" sz="3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extLst>
                  <a:ext uri="{0D108BD9-81ED-4DB2-BD59-A6C34878D82A}">
                    <a16:rowId xmlns:a16="http://schemas.microsoft.com/office/drawing/2014/main" val="1984584845"/>
                  </a:ext>
                </a:extLst>
              </a:tr>
              <a:tr h="57182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u="none" strike="noStrike">
                          <a:effectLst/>
                        </a:rPr>
                        <a:t>0-19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2000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100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0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5.0%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0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extLst>
                  <a:ext uri="{0D108BD9-81ED-4DB2-BD59-A6C34878D82A}">
                    <a16:rowId xmlns:a16="http://schemas.microsoft.com/office/drawing/2014/main" val="2414220176"/>
                  </a:ext>
                </a:extLst>
              </a:tr>
              <a:tr h="57182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u="none" strike="noStrike">
                          <a:effectLst/>
                        </a:rPr>
                        <a:t>20-29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5789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270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8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4.7%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0.1%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extLst>
                  <a:ext uri="{0D108BD9-81ED-4DB2-BD59-A6C34878D82A}">
                    <a16:rowId xmlns:a16="http://schemas.microsoft.com/office/drawing/2014/main" val="2975083171"/>
                  </a:ext>
                </a:extLst>
              </a:tr>
              <a:tr h="57182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u="none" strike="noStrike">
                          <a:effectLst/>
                        </a:rPr>
                        <a:t>30-39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6529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432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16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6.6%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0.2%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extLst>
                  <a:ext uri="{0D108BD9-81ED-4DB2-BD59-A6C34878D82A}">
                    <a16:rowId xmlns:a16="http://schemas.microsoft.com/office/drawing/2014/main" val="2196811070"/>
                  </a:ext>
                </a:extLst>
              </a:tr>
              <a:tr h="57182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u="none" strike="noStrike">
                          <a:effectLst/>
                        </a:rPr>
                        <a:t>40-49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6283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665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38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10.6%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0.6%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extLst>
                  <a:ext uri="{0D108BD9-81ED-4DB2-BD59-A6C34878D82A}">
                    <a16:rowId xmlns:a16="http://schemas.microsoft.com/office/drawing/2014/main" val="864307819"/>
                  </a:ext>
                </a:extLst>
              </a:tr>
              <a:tr h="57182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u="none" strike="noStrike">
                          <a:effectLst/>
                        </a:rPr>
                        <a:t>50-59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6519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1211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142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18.6%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2.2%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extLst>
                  <a:ext uri="{0D108BD9-81ED-4DB2-BD59-A6C34878D82A}">
                    <a16:rowId xmlns:a16="http://schemas.microsoft.com/office/drawing/2014/main" val="2219000841"/>
                  </a:ext>
                </a:extLst>
              </a:tr>
              <a:tr h="57182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u="none" strike="noStrike">
                          <a:effectLst/>
                        </a:rPr>
                        <a:t>60-69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5226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1492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348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28.5%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6.7%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extLst>
                  <a:ext uri="{0D108BD9-81ED-4DB2-BD59-A6C34878D82A}">
                    <a16:rowId xmlns:a16="http://schemas.microsoft.com/office/drawing/2014/main" val="4267907149"/>
                  </a:ext>
                </a:extLst>
              </a:tr>
              <a:tr h="57182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u="none" strike="noStrike">
                          <a:effectLst/>
                        </a:rPr>
                        <a:t>70-79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3482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1297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612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37.2%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17.6%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extLst>
                  <a:ext uri="{0D108BD9-81ED-4DB2-BD59-A6C34878D82A}">
                    <a16:rowId xmlns:a16="http://schemas.microsoft.com/office/drawing/2014/main" val="2912485570"/>
                  </a:ext>
                </a:extLst>
              </a:tr>
              <a:tr h="571826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u="none" strike="noStrike">
                          <a:effectLst/>
                        </a:rPr>
                        <a:t>80+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4147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1285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1326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>
                          <a:effectLst/>
                        </a:rPr>
                        <a:t>31.0%</a:t>
                      </a:r>
                      <a:endParaRPr lang="en-US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000" u="none" strike="noStrike" dirty="0">
                          <a:effectLst/>
                        </a:rPr>
                        <a:t>32.0%</a:t>
                      </a:r>
                      <a:endParaRPr lang="en-US" sz="3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569" marR="20569" marT="20569" marB="0" anchor="b"/>
                </a:tc>
                <a:extLst>
                  <a:ext uri="{0D108BD9-81ED-4DB2-BD59-A6C34878D82A}">
                    <a16:rowId xmlns:a16="http://schemas.microsoft.com/office/drawing/2014/main" val="2222327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877150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Gradient">
  <a:themeElements>
    <a:clrScheme name="Gradient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blurRad="76200" dir="18900000" rotWithShape="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23998" dir="2700000" rotWithShape="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FB8FE9B842784D88349C0ED774E194" ma:contentTypeVersion="15" ma:contentTypeDescription="Create a new document." ma:contentTypeScope="" ma:versionID="06b49353b61346e49cf769a4c2861b32">
  <xsd:schema xmlns:xsd="http://www.w3.org/2001/XMLSchema" xmlns:xs="http://www.w3.org/2001/XMLSchema" xmlns:p="http://schemas.microsoft.com/office/2006/metadata/properties" xmlns:ns1="http://schemas.microsoft.com/sharepoint/v3" xmlns:ns3="5baa4a94-5de5-490b-bf8e-6829867c76ea" xmlns:ns4="d1fb656f-f25f-4687-bf0a-0e5b2a8c97be" targetNamespace="http://schemas.microsoft.com/office/2006/metadata/properties" ma:root="true" ma:fieldsID="5ea8ebeed1f31f9f9627dc1e643bf0b7" ns1:_="" ns3:_="" ns4:_="">
    <xsd:import namespace="http://schemas.microsoft.com/sharepoint/v3"/>
    <xsd:import namespace="5baa4a94-5de5-490b-bf8e-6829867c76ea"/>
    <xsd:import namespace="d1fb656f-f25f-4687-bf0a-0e5b2a8c97b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1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2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aa4a94-5de5-490b-bf8e-6829867c76e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b656f-f25f-4687-bf0a-0e5b2a8c97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77BC303-E690-429E-84BD-94340F76D1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baa4a94-5de5-490b-bf8e-6829867c76ea"/>
    <ds:schemaRef ds:uri="d1fb656f-f25f-4687-bf0a-0e5b2a8c97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CFD97F-6BCC-4BCC-93B3-637187D3F2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1E15D5-C55F-4E09-9BCC-2683561F1D4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1844</Words>
  <Application>Microsoft Office PowerPoint</Application>
  <PresentationFormat>Custom</PresentationFormat>
  <Paragraphs>418</Paragraphs>
  <Slides>38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Calibri</vt:lpstr>
      <vt:lpstr>Calibri Light</vt:lpstr>
      <vt:lpstr>Helvetica Light</vt:lpstr>
      <vt:lpstr>Helvetica Neue</vt:lpstr>
      <vt:lpstr>Retrospect</vt:lpstr>
      <vt:lpstr>SARS-COV-19 June 2020 What We Now Know</vt:lpstr>
      <vt:lpstr>Various Model Projections</vt:lpstr>
      <vt:lpstr>Sanity Checking the Models</vt:lpstr>
      <vt:lpstr>Why Models Got it Wrong</vt:lpstr>
      <vt:lpstr>PowerPoint Presentation</vt:lpstr>
      <vt:lpstr>PowerPoint Presentation</vt:lpstr>
      <vt:lpstr>The Situation in Ohio – June 11</vt:lpstr>
      <vt:lpstr>Case, Hospitalization and Death Statistics</vt:lpstr>
      <vt:lpstr>Hospitalization and Death Rates</vt:lpstr>
      <vt:lpstr>Calculating the IFR</vt:lpstr>
      <vt:lpstr>Ohio Fatality Rates</vt:lpstr>
      <vt:lpstr>Excess Mortality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Cases by reported date - today</vt:lpstr>
      <vt:lpstr>Cases by Onset Date - today</vt:lpstr>
      <vt:lpstr>Cases by Onset Date Prison Adjusted - today</vt:lpstr>
      <vt:lpstr>Case Testing</vt:lpstr>
      <vt:lpstr>PowerPoint Presentation</vt:lpstr>
      <vt:lpstr>Hospitalizations by Admission date and current hospitalizations</vt:lpstr>
      <vt:lpstr>Restart in other areas</vt:lpstr>
      <vt:lpstr>SARS-COV-2 and COVID-19 What we were told in March 2020</vt:lpstr>
      <vt:lpstr>SARS-COV-2 What we were told in March 2020</vt:lpstr>
      <vt:lpstr>SARS-COV-2 What we didn’t know in March 2020</vt:lpstr>
      <vt:lpstr>SARS-COV-2 Pathophysiology </vt:lpstr>
      <vt:lpstr>Treatment of COVID-19 What we know today</vt:lpstr>
      <vt:lpstr>Treatment of COVID-19 What we know today</vt:lpstr>
      <vt:lpstr>SARS-COV-2 What we know today… </vt:lpstr>
      <vt:lpstr>SARS-COV-2  What we know today…</vt:lpstr>
      <vt:lpstr>SARS-COV-2 Transmission What we know today…</vt:lpstr>
      <vt:lpstr>SARS-COV-2 Coexisting with the virus today…</vt:lpstr>
      <vt:lpstr>SARS-COV-2 Why are we coexisting so well today?</vt:lpstr>
      <vt:lpstr>SARS-COV-2 : Summary Ohio Policy Implications</vt:lpstr>
      <vt:lpstr>SARS-COV-2 What we know Ohio Policy Implications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SARS-COV-19 June 2020 What We Now Know</dc:title>
  <dc:creator>Mike Wilson</dc:creator>
  <cp:lastModifiedBy>Mike Wilson</cp:lastModifiedBy>
  <cp:revision>1</cp:revision>
  <dcterms:created xsi:type="dcterms:W3CDTF">2020-06-11T19:54:04Z</dcterms:created>
  <dcterms:modified xsi:type="dcterms:W3CDTF">2020-06-11T21:45:16Z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7d35da4-6bc9-4e60-8ec1-fc998479dec8_Enabled">
    <vt:lpwstr>True</vt:lpwstr>
  </property>
  <property fmtid="{D5CDD505-2E9C-101B-9397-08002B2CF9AE}" pid="3" name="MSIP_Label_f7d35da4-6bc9-4e60-8ec1-fc998479dec8_SiteId">
    <vt:lpwstr>26aecf67-07db-4612-bdfa-f90a040a94ba</vt:lpwstr>
  </property>
  <property fmtid="{D5CDD505-2E9C-101B-9397-08002B2CF9AE}" pid="4" name="MSIP_Label_f7d35da4-6bc9-4e60-8ec1-fc998479dec8_Owner">
    <vt:lpwstr>mikew@interlink.com</vt:lpwstr>
  </property>
  <property fmtid="{D5CDD505-2E9C-101B-9397-08002B2CF9AE}" pid="5" name="MSIP_Label_f7d35da4-6bc9-4e60-8ec1-fc998479dec8_SetDate">
    <vt:lpwstr>2020-06-11T19:55:53.7815888Z</vt:lpwstr>
  </property>
  <property fmtid="{D5CDD505-2E9C-101B-9397-08002B2CF9AE}" pid="6" name="MSIP_Label_f7d35da4-6bc9-4e60-8ec1-fc998479dec8_Name">
    <vt:lpwstr>Public</vt:lpwstr>
  </property>
  <property fmtid="{D5CDD505-2E9C-101B-9397-08002B2CF9AE}" pid="7" name="MSIP_Label_f7d35da4-6bc9-4e60-8ec1-fc998479dec8_Application">
    <vt:lpwstr>Microsoft Azure Information Protection</vt:lpwstr>
  </property>
  <property fmtid="{D5CDD505-2E9C-101B-9397-08002B2CF9AE}" pid="8" name="MSIP_Label_f7d35da4-6bc9-4e60-8ec1-fc998479dec8_ActionId">
    <vt:lpwstr>544e0c6a-4524-42bb-9d77-0a008e24dbc3</vt:lpwstr>
  </property>
  <property fmtid="{D5CDD505-2E9C-101B-9397-08002B2CF9AE}" pid="9" name="MSIP_Label_f7d35da4-6bc9-4e60-8ec1-fc998479dec8_Extended_MSFT_Method">
    <vt:lpwstr>Automatic</vt:lpwstr>
  </property>
  <property fmtid="{D5CDD505-2E9C-101B-9397-08002B2CF9AE}" pid="10" name="Sensitivity">
    <vt:lpwstr>Public</vt:lpwstr>
  </property>
</Properties>
</file>