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56" r:id="rId5"/>
    <p:sldId id="325" r:id="rId6"/>
    <p:sldId id="324" r:id="rId7"/>
    <p:sldId id="329" r:id="rId8"/>
    <p:sldId id="333" r:id="rId9"/>
    <p:sldId id="314" r:id="rId10"/>
    <p:sldId id="338" r:id="rId11"/>
    <p:sldId id="336" r:id="rId12"/>
    <p:sldId id="337" r:id="rId13"/>
    <p:sldId id="349" r:id="rId14"/>
    <p:sldId id="339" r:id="rId15"/>
    <p:sldId id="345" r:id="rId16"/>
    <p:sldId id="344" r:id="rId17"/>
    <p:sldId id="346" r:id="rId18"/>
    <p:sldId id="347" r:id="rId19"/>
    <p:sldId id="342" r:id="rId20"/>
    <p:sldId id="343" r:id="rId21"/>
    <p:sldId id="348" r:id="rId22"/>
    <p:sldId id="25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8DBB39-B869-4BAB-8390-04FE7E6A07C8}" v="81" dt="2020-06-09T12:38:13.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p:cViewPr>
        <p:scale>
          <a:sx n="117" d="100"/>
          <a:sy n="117" d="100"/>
        </p:scale>
        <p:origin x="720" y="56"/>
      </p:cViewPr>
      <p:guideLst>
        <p:guide orient="horz" pos="2160"/>
        <p:guide pos="2880"/>
      </p:guideLst>
    </p:cSldViewPr>
  </p:slideViewPr>
  <p:notesTextViewPr>
    <p:cViewPr>
      <p:scale>
        <a:sx n="100" d="100"/>
        <a:sy n="100" d="100"/>
      </p:scale>
      <p:origin x="0" y="0"/>
    </p:cViewPr>
  </p:notesTextViewPr>
  <p:notesViewPr>
    <p:cSldViewPr>
      <p:cViewPr varScale="1">
        <p:scale>
          <a:sx n="86" d="100"/>
          <a:sy n="86" d="100"/>
        </p:scale>
        <p:origin x="3096"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userId="9e65174d-836c-462e-a596-644283d4bea5" providerId="ADAL" clId="{F38DBB39-B869-4BAB-8390-04FE7E6A07C8}"/>
    <pc:docChg chg="undo custSel addSld delSld modSld">
      <pc:chgData name="Rebecca" userId="9e65174d-836c-462e-a596-644283d4bea5" providerId="ADAL" clId="{F38DBB39-B869-4BAB-8390-04FE7E6A07C8}" dt="2020-06-07T17:01:18.541" v="8272" actId="1076"/>
      <pc:docMkLst>
        <pc:docMk/>
      </pc:docMkLst>
      <pc:sldChg chg="modSp mod">
        <pc:chgData name="Rebecca" userId="9e65174d-836c-462e-a596-644283d4bea5" providerId="ADAL" clId="{F38DBB39-B869-4BAB-8390-04FE7E6A07C8}" dt="2020-06-07T14:46:57.186" v="1403" actId="255"/>
        <pc:sldMkLst>
          <pc:docMk/>
          <pc:sldMk cId="672441755" sldId="339"/>
        </pc:sldMkLst>
        <pc:spChg chg="mod">
          <ac:chgData name="Rebecca" userId="9e65174d-836c-462e-a596-644283d4bea5" providerId="ADAL" clId="{F38DBB39-B869-4BAB-8390-04FE7E6A07C8}" dt="2020-06-07T14:46:57.186" v="1403" actId="255"/>
          <ac:spMkLst>
            <pc:docMk/>
            <pc:sldMk cId="672441755" sldId="339"/>
            <ac:spMk id="9" creationId="{D30EC00C-7D4E-4D20-9557-934F0EA8E8BB}"/>
          </ac:spMkLst>
        </pc:spChg>
      </pc:sldChg>
      <pc:sldChg chg="modSp add del mod">
        <pc:chgData name="Rebecca" userId="9e65174d-836c-462e-a596-644283d4bea5" providerId="ADAL" clId="{F38DBB39-B869-4BAB-8390-04FE7E6A07C8}" dt="2020-06-07T16:18:31.423" v="5433" actId="20577"/>
        <pc:sldMkLst>
          <pc:docMk/>
          <pc:sldMk cId="3585490968" sldId="340"/>
        </pc:sldMkLst>
        <pc:spChg chg="mod">
          <ac:chgData name="Rebecca" userId="9e65174d-836c-462e-a596-644283d4bea5" providerId="ADAL" clId="{F38DBB39-B869-4BAB-8390-04FE7E6A07C8}" dt="2020-06-07T16:18:31.423" v="5433" actId="20577"/>
          <ac:spMkLst>
            <pc:docMk/>
            <pc:sldMk cId="3585490968" sldId="340"/>
            <ac:spMk id="2" creationId="{A0649C30-1310-4899-B242-E42507950730}"/>
          </ac:spMkLst>
        </pc:spChg>
      </pc:sldChg>
      <pc:sldChg chg="addSp delSp modSp del mod">
        <pc:chgData name="Rebecca" userId="9e65174d-836c-462e-a596-644283d4bea5" providerId="ADAL" clId="{F38DBB39-B869-4BAB-8390-04FE7E6A07C8}" dt="2020-06-07T16:17:33.981" v="5406" actId="47"/>
        <pc:sldMkLst>
          <pc:docMk/>
          <pc:sldMk cId="4073345252" sldId="341"/>
        </pc:sldMkLst>
        <pc:spChg chg="mod">
          <ac:chgData name="Rebecca" userId="9e65174d-836c-462e-a596-644283d4bea5" providerId="ADAL" clId="{F38DBB39-B869-4BAB-8390-04FE7E6A07C8}" dt="2020-06-07T15:06:30.001" v="1923" actId="20577"/>
          <ac:spMkLst>
            <pc:docMk/>
            <pc:sldMk cId="4073345252" sldId="341"/>
            <ac:spMk id="2" creationId="{A0649C30-1310-4899-B242-E42507950730}"/>
          </ac:spMkLst>
        </pc:spChg>
        <pc:spChg chg="add del mod">
          <ac:chgData name="Rebecca" userId="9e65174d-836c-462e-a596-644283d4bea5" providerId="ADAL" clId="{F38DBB39-B869-4BAB-8390-04FE7E6A07C8}" dt="2020-06-07T15:25:24.870" v="2747" actId="478"/>
          <ac:spMkLst>
            <pc:docMk/>
            <pc:sldMk cId="4073345252" sldId="341"/>
            <ac:spMk id="4" creationId="{C6C63E41-B85C-4E2F-B87F-D1ED8C02ECAA}"/>
          </ac:spMkLst>
        </pc:spChg>
        <pc:spChg chg="add del mod">
          <ac:chgData name="Rebecca" userId="9e65174d-836c-462e-a596-644283d4bea5" providerId="ADAL" clId="{F38DBB39-B869-4BAB-8390-04FE7E6A07C8}" dt="2020-06-07T15:23:23.592" v="2741" actId="12"/>
          <ac:spMkLst>
            <pc:docMk/>
            <pc:sldMk cId="4073345252" sldId="341"/>
            <ac:spMk id="9" creationId="{D30EC00C-7D4E-4D20-9557-934F0EA8E8BB}"/>
          </ac:spMkLst>
        </pc:spChg>
        <pc:picChg chg="add del">
          <ac:chgData name="Rebecca" userId="9e65174d-836c-462e-a596-644283d4bea5" providerId="ADAL" clId="{F38DBB39-B869-4BAB-8390-04FE7E6A07C8}" dt="2020-06-07T15:25:21.467" v="2746" actId="478"/>
          <ac:picMkLst>
            <pc:docMk/>
            <pc:sldMk cId="4073345252" sldId="341"/>
            <ac:picMk id="6" creationId="{00000000-0000-0000-0000-000000000000}"/>
          </ac:picMkLst>
        </pc:picChg>
      </pc:sldChg>
      <pc:sldChg chg="modSp add mod">
        <pc:chgData name="Rebecca" userId="9e65174d-836c-462e-a596-644283d4bea5" providerId="ADAL" clId="{F38DBB39-B869-4BAB-8390-04FE7E6A07C8}" dt="2020-06-07T15:57:37.332" v="3744" actId="14100"/>
        <pc:sldMkLst>
          <pc:docMk/>
          <pc:sldMk cId="3323684601" sldId="344"/>
        </pc:sldMkLst>
        <pc:spChg chg="mod">
          <ac:chgData name="Rebecca" userId="9e65174d-836c-462e-a596-644283d4bea5" providerId="ADAL" clId="{F38DBB39-B869-4BAB-8390-04FE7E6A07C8}" dt="2020-06-07T15:47:40.890" v="3279" actId="20577"/>
          <ac:spMkLst>
            <pc:docMk/>
            <pc:sldMk cId="3323684601" sldId="344"/>
            <ac:spMk id="2" creationId="{A0649C30-1310-4899-B242-E42507950730}"/>
          </ac:spMkLst>
        </pc:spChg>
        <pc:spChg chg="mod">
          <ac:chgData name="Rebecca" userId="9e65174d-836c-462e-a596-644283d4bea5" providerId="ADAL" clId="{F38DBB39-B869-4BAB-8390-04FE7E6A07C8}" dt="2020-06-07T15:57:37.332" v="3744" actId="14100"/>
          <ac:spMkLst>
            <pc:docMk/>
            <pc:sldMk cId="3323684601" sldId="344"/>
            <ac:spMk id="4" creationId="{C6C63E41-B85C-4E2F-B87F-D1ED8C02ECAA}"/>
          </ac:spMkLst>
        </pc:spChg>
        <pc:spChg chg="mod">
          <ac:chgData name="Rebecca" userId="9e65174d-836c-462e-a596-644283d4bea5" providerId="ADAL" clId="{F38DBB39-B869-4BAB-8390-04FE7E6A07C8}" dt="2020-06-07T15:57:24.638" v="3743" actId="5793"/>
          <ac:spMkLst>
            <pc:docMk/>
            <pc:sldMk cId="3323684601" sldId="344"/>
            <ac:spMk id="9" creationId="{D30EC00C-7D4E-4D20-9557-934F0EA8E8BB}"/>
          </ac:spMkLst>
        </pc:spChg>
        <pc:picChg chg="mod">
          <ac:chgData name="Rebecca" userId="9e65174d-836c-462e-a596-644283d4bea5" providerId="ADAL" clId="{F38DBB39-B869-4BAB-8390-04FE7E6A07C8}" dt="2020-06-07T15:54:53.663" v="3591" actId="1076"/>
          <ac:picMkLst>
            <pc:docMk/>
            <pc:sldMk cId="3323684601" sldId="344"/>
            <ac:picMk id="6" creationId="{00000000-0000-0000-0000-000000000000}"/>
          </ac:picMkLst>
        </pc:picChg>
      </pc:sldChg>
      <pc:sldChg chg="modSp add mod">
        <pc:chgData name="Rebecca" userId="9e65174d-836c-462e-a596-644283d4bea5" providerId="ADAL" clId="{F38DBB39-B869-4BAB-8390-04FE7E6A07C8}" dt="2020-06-07T16:19:17.286" v="5462" actId="20577"/>
        <pc:sldMkLst>
          <pc:docMk/>
          <pc:sldMk cId="789466897" sldId="345"/>
        </pc:sldMkLst>
        <pc:spChg chg="mod">
          <ac:chgData name="Rebecca" userId="9e65174d-836c-462e-a596-644283d4bea5" providerId="ADAL" clId="{F38DBB39-B869-4BAB-8390-04FE7E6A07C8}" dt="2020-06-07T15:59:55.222" v="3870" actId="20577"/>
          <ac:spMkLst>
            <pc:docMk/>
            <pc:sldMk cId="789466897" sldId="345"/>
            <ac:spMk id="2" creationId="{A0649C30-1310-4899-B242-E42507950730}"/>
          </ac:spMkLst>
        </pc:spChg>
        <pc:spChg chg="mod">
          <ac:chgData name="Rebecca" userId="9e65174d-836c-462e-a596-644283d4bea5" providerId="ADAL" clId="{F38DBB39-B869-4BAB-8390-04FE7E6A07C8}" dt="2020-06-07T16:19:17.286" v="5462" actId="20577"/>
          <ac:spMkLst>
            <pc:docMk/>
            <pc:sldMk cId="789466897" sldId="345"/>
            <ac:spMk id="4" creationId="{2467EE2E-EAA6-4850-81F3-54D922CBB788}"/>
          </ac:spMkLst>
        </pc:spChg>
        <pc:spChg chg="mod">
          <ac:chgData name="Rebecca" userId="9e65174d-836c-462e-a596-644283d4bea5" providerId="ADAL" clId="{F38DBB39-B869-4BAB-8390-04FE7E6A07C8}" dt="2020-06-07T16:17:14.741" v="5405" actId="20577"/>
          <ac:spMkLst>
            <pc:docMk/>
            <pc:sldMk cId="789466897" sldId="345"/>
            <ac:spMk id="7" creationId="{88946985-1CEA-489A-9CCE-0D6325877CEF}"/>
          </ac:spMkLst>
        </pc:spChg>
      </pc:sldChg>
      <pc:sldChg chg="modSp add mod">
        <pc:chgData name="Rebecca" userId="9e65174d-836c-462e-a596-644283d4bea5" providerId="ADAL" clId="{F38DBB39-B869-4BAB-8390-04FE7E6A07C8}" dt="2020-06-07T16:44:10.622" v="7421" actId="12"/>
        <pc:sldMkLst>
          <pc:docMk/>
          <pc:sldMk cId="2295085822" sldId="346"/>
        </pc:sldMkLst>
        <pc:spChg chg="mod">
          <ac:chgData name="Rebecca" userId="9e65174d-836c-462e-a596-644283d4bea5" providerId="ADAL" clId="{F38DBB39-B869-4BAB-8390-04FE7E6A07C8}" dt="2020-06-07T16:19:55.317" v="5512" actId="20577"/>
          <ac:spMkLst>
            <pc:docMk/>
            <pc:sldMk cId="2295085822" sldId="346"/>
            <ac:spMk id="2" creationId="{A0649C30-1310-4899-B242-E42507950730}"/>
          </ac:spMkLst>
        </pc:spChg>
        <pc:spChg chg="mod">
          <ac:chgData name="Rebecca" userId="9e65174d-836c-462e-a596-644283d4bea5" providerId="ADAL" clId="{F38DBB39-B869-4BAB-8390-04FE7E6A07C8}" dt="2020-06-07T16:21:32.642" v="5923" actId="1076"/>
          <ac:spMkLst>
            <pc:docMk/>
            <pc:sldMk cId="2295085822" sldId="346"/>
            <ac:spMk id="4" creationId="{2467EE2E-EAA6-4850-81F3-54D922CBB788}"/>
          </ac:spMkLst>
        </pc:spChg>
        <pc:spChg chg="mod">
          <ac:chgData name="Rebecca" userId="9e65174d-836c-462e-a596-644283d4bea5" providerId="ADAL" clId="{F38DBB39-B869-4BAB-8390-04FE7E6A07C8}" dt="2020-06-07T16:22:15.803" v="5924" actId="5793"/>
          <ac:spMkLst>
            <pc:docMk/>
            <pc:sldMk cId="2295085822" sldId="346"/>
            <ac:spMk id="5" creationId="{1DEAE830-B3D2-410F-BD33-54D135C25F38}"/>
          </ac:spMkLst>
        </pc:spChg>
        <pc:spChg chg="mod">
          <ac:chgData name="Rebecca" userId="9e65174d-836c-462e-a596-644283d4bea5" providerId="ADAL" clId="{F38DBB39-B869-4BAB-8390-04FE7E6A07C8}" dt="2020-06-07T16:44:10.622" v="7421" actId="12"/>
          <ac:spMkLst>
            <pc:docMk/>
            <pc:sldMk cId="2295085822" sldId="346"/>
            <ac:spMk id="7" creationId="{88946985-1CEA-489A-9CCE-0D6325877CEF}"/>
          </ac:spMkLst>
        </pc:spChg>
      </pc:sldChg>
      <pc:sldChg chg="modSp add mod">
        <pc:chgData name="Rebecca" userId="9e65174d-836c-462e-a596-644283d4bea5" providerId="ADAL" clId="{F38DBB39-B869-4BAB-8390-04FE7E6A07C8}" dt="2020-06-07T17:01:18.541" v="8272" actId="1076"/>
        <pc:sldMkLst>
          <pc:docMk/>
          <pc:sldMk cId="75904451" sldId="347"/>
        </pc:sldMkLst>
        <pc:spChg chg="mod">
          <ac:chgData name="Rebecca" userId="9e65174d-836c-462e-a596-644283d4bea5" providerId="ADAL" clId="{F38DBB39-B869-4BAB-8390-04FE7E6A07C8}" dt="2020-06-07T17:01:18.541" v="8272" actId="1076"/>
          <ac:spMkLst>
            <pc:docMk/>
            <pc:sldMk cId="75904451" sldId="347"/>
            <ac:spMk id="4" creationId="{C6C63E41-B85C-4E2F-B87F-D1ED8C02ECAA}"/>
          </ac:spMkLst>
        </pc:spChg>
        <pc:spChg chg="mod">
          <ac:chgData name="Rebecca" userId="9e65174d-836c-462e-a596-644283d4bea5" providerId="ADAL" clId="{F38DBB39-B869-4BAB-8390-04FE7E6A07C8}" dt="2020-06-07T17:01:13.010" v="8271" actId="1076"/>
          <ac:spMkLst>
            <pc:docMk/>
            <pc:sldMk cId="75904451" sldId="347"/>
            <ac:spMk id="9" creationId="{D30EC00C-7D4E-4D20-9557-934F0EA8E8BB}"/>
          </ac:spMkLst>
        </pc:spChg>
        <pc:picChg chg="mod">
          <ac:chgData name="Rebecca" userId="9e65174d-836c-462e-a596-644283d4bea5" providerId="ADAL" clId="{F38DBB39-B869-4BAB-8390-04FE7E6A07C8}" dt="2020-06-07T17:01:07.928" v="8270" actId="1076"/>
          <ac:picMkLst>
            <pc:docMk/>
            <pc:sldMk cId="75904451" sldId="347"/>
            <ac:picMk id="6" creationId="{00000000-0000-0000-0000-000000000000}"/>
          </ac:picMkLst>
        </pc:picChg>
      </pc:sldChg>
    </pc:docChg>
  </pc:docChgLst>
  <pc:docChgLst>
    <pc:chgData name="Rebecca" userId="9e65174d-836c-462e-a596-644283d4bea5" providerId="ADAL" clId="{57B8244C-F480-48A2-B457-DA319DA98B86}"/>
    <pc:docChg chg="undo redo custSel addSld delSld modSld">
      <pc:chgData name="Rebecca" userId="9e65174d-836c-462e-a596-644283d4bea5" providerId="ADAL" clId="{57B8244C-F480-48A2-B457-DA319DA98B86}" dt="2020-06-05T19:58:55.204" v="7263" actId="13926"/>
      <pc:docMkLst>
        <pc:docMk/>
      </pc:docMkLst>
      <pc:sldChg chg="modSp mod">
        <pc:chgData name="Rebecca" userId="9e65174d-836c-462e-a596-644283d4bea5" providerId="ADAL" clId="{57B8244C-F480-48A2-B457-DA319DA98B86}" dt="2020-06-05T14:17:47.855" v="218" actId="20577"/>
        <pc:sldMkLst>
          <pc:docMk/>
          <pc:sldMk cId="0" sldId="256"/>
        </pc:sldMkLst>
        <pc:spChg chg="mod">
          <ac:chgData name="Rebecca" userId="9e65174d-836c-462e-a596-644283d4bea5" providerId="ADAL" clId="{57B8244C-F480-48A2-B457-DA319DA98B86}" dt="2020-06-05T14:17:47.855" v="218" actId="20577"/>
          <ac:spMkLst>
            <pc:docMk/>
            <pc:sldMk cId="0" sldId="256"/>
            <ac:spMk id="5" creationId="{6AEA2907-82C3-4440-897B-24B2C243339D}"/>
          </ac:spMkLst>
        </pc:spChg>
      </pc:sldChg>
      <pc:sldChg chg="del">
        <pc:chgData name="Rebecca" userId="9e65174d-836c-462e-a596-644283d4bea5" providerId="ADAL" clId="{57B8244C-F480-48A2-B457-DA319DA98B86}" dt="2020-06-05T14:51:41.762" v="646" actId="47"/>
        <pc:sldMkLst>
          <pc:docMk/>
          <pc:sldMk cId="2709472104" sldId="311"/>
        </pc:sldMkLst>
      </pc:sldChg>
      <pc:sldChg chg="addSp delSp modSp mod">
        <pc:chgData name="Rebecca" userId="9e65174d-836c-462e-a596-644283d4bea5" providerId="ADAL" clId="{57B8244C-F480-48A2-B457-DA319DA98B86}" dt="2020-06-05T19:58:55.204" v="7263" actId="13926"/>
        <pc:sldMkLst>
          <pc:docMk/>
          <pc:sldMk cId="2263664479" sldId="314"/>
        </pc:sldMkLst>
        <pc:spChg chg="mod">
          <ac:chgData name="Rebecca" userId="9e65174d-836c-462e-a596-644283d4bea5" providerId="ADAL" clId="{57B8244C-F480-48A2-B457-DA319DA98B86}" dt="2020-06-05T15:08:41.260" v="1126" actId="20577"/>
          <ac:spMkLst>
            <pc:docMk/>
            <pc:sldMk cId="2263664479" sldId="314"/>
            <ac:spMk id="2" creationId="{A0649C30-1310-4899-B242-E42507950730}"/>
          </ac:spMkLst>
        </pc:spChg>
        <pc:spChg chg="del">
          <ac:chgData name="Rebecca" userId="9e65174d-836c-462e-a596-644283d4bea5" providerId="ADAL" clId="{57B8244C-F480-48A2-B457-DA319DA98B86}" dt="2020-06-05T15:06:07.237" v="992" actId="478"/>
          <ac:spMkLst>
            <pc:docMk/>
            <pc:sldMk cId="2263664479" sldId="314"/>
            <ac:spMk id="4" creationId="{00000000-0000-0000-0000-000000000000}"/>
          </ac:spMkLst>
        </pc:spChg>
        <pc:spChg chg="del">
          <ac:chgData name="Rebecca" userId="9e65174d-836c-462e-a596-644283d4bea5" providerId="ADAL" clId="{57B8244C-F480-48A2-B457-DA319DA98B86}" dt="2020-06-05T15:06:02.595" v="991" actId="478"/>
          <ac:spMkLst>
            <pc:docMk/>
            <pc:sldMk cId="2263664479" sldId="314"/>
            <ac:spMk id="7" creationId="{E9EDFF5C-0C7E-4B18-8B0E-41B7BA08070D}"/>
          </ac:spMkLst>
        </pc:spChg>
        <pc:spChg chg="del">
          <ac:chgData name="Rebecca" userId="9e65174d-836c-462e-a596-644283d4bea5" providerId="ADAL" clId="{57B8244C-F480-48A2-B457-DA319DA98B86}" dt="2020-06-05T15:06:10.730" v="993" actId="478"/>
          <ac:spMkLst>
            <pc:docMk/>
            <pc:sldMk cId="2263664479" sldId="314"/>
            <ac:spMk id="8" creationId="{2A006432-7A8E-4F63-8C72-A2E3BF05866A}"/>
          </ac:spMkLst>
        </pc:spChg>
        <pc:spChg chg="add mod">
          <ac:chgData name="Rebecca" userId="9e65174d-836c-462e-a596-644283d4bea5" providerId="ADAL" clId="{57B8244C-F480-48A2-B457-DA319DA98B86}" dt="2020-06-05T19:58:55.204" v="7263" actId="13926"/>
          <ac:spMkLst>
            <pc:docMk/>
            <pc:sldMk cId="2263664479" sldId="314"/>
            <ac:spMk id="9" creationId="{D30EC00C-7D4E-4D20-9557-934F0EA8E8BB}"/>
          </ac:spMkLst>
        </pc:spChg>
        <pc:spChg chg="add del">
          <ac:chgData name="Rebecca" userId="9e65174d-836c-462e-a596-644283d4bea5" providerId="ADAL" clId="{57B8244C-F480-48A2-B457-DA319DA98B86}" dt="2020-06-05T16:14:26.736" v="2717"/>
          <ac:spMkLst>
            <pc:docMk/>
            <pc:sldMk cId="2263664479" sldId="314"/>
            <ac:spMk id="10" creationId="{BC847E23-A2A0-4BED-9502-BE9DF1E6939C}"/>
          </ac:spMkLst>
        </pc:spChg>
        <pc:graphicFrameChg chg="del">
          <ac:chgData name="Rebecca" userId="9e65174d-836c-462e-a596-644283d4bea5" providerId="ADAL" clId="{57B8244C-F480-48A2-B457-DA319DA98B86}" dt="2020-06-05T15:04:43.511" v="945" actId="478"/>
          <ac:graphicFrameMkLst>
            <pc:docMk/>
            <pc:sldMk cId="2263664479" sldId="314"/>
            <ac:graphicFrameMk id="5" creationId="{6812A7AB-CA7C-4BBF-9B94-CE0AFC6D267D}"/>
          </ac:graphicFrameMkLst>
        </pc:graphicFrameChg>
        <pc:picChg chg="add del">
          <ac:chgData name="Rebecca" userId="9e65174d-836c-462e-a596-644283d4bea5" providerId="ADAL" clId="{57B8244C-F480-48A2-B457-DA319DA98B86}" dt="2020-06-05T15:05:57.651" v="990" actId="478"/>
          <ac:picMkLst>
            <pc:docMk/>
            <pc:sldMk cId="2263664479" sldId="314"/>
            <ac:picMk id="6" creationId="{00000000-0000-0000-0000-000000000000}"/>
          </ac:picMkLst>
        </pc:picChg>
      </pc:sldChg>
      <pc:sldChg chg="add">
        <pc:chgData name="Rebecca" userId="9e65174d-836c-462e-a596-644283d4bea5" providerId="ADAL" clId="{57B8244C-F480-48A2-B457-DA319DA98B86}" dt="2020-06-05T17:46:09.430" v="4888"/>
        <pc:sldMkLst>
          <pc:docMk/>
          <pc:sldMk cId="1446063951" sldId="324"/>
        </pc:sldMkLst>
      </pc:sldChg>
      <pc:sldChg chg="add del">
        <pc:chgData name="Rebecca" userId="9e65174d-836c-462e-a596-644283d4bea5" providerId="ADAL" clId="{57B8244C-F480-48A2-B457-DA319DA98B86}" dt="2020-06-05T17:45:54.086" v="4885" actId="2696"/>
        <pc:sldMkLst>
          <pc:docMk/>
          <pc:sldMk cId="2377933099" sldId="324"/>
        </pc:sldMkLst>
      </pc:sldChg>
      <pc:sldChg chg="add del">
        <pc:chgData name="Rebecca" userId="9e65174d-836c-462e-a596-644283d4bea5" providerId="ADAL" clId="{57B8244C-F480-48A2-B457-DA319DA98B86}" dt="2020-06-05T17:46:06.696" v="4887" actId="2696"/>
        <pc:sldMkLst>
          <pc:docMk/>
          <pc:sldMk cId="2612821044" sldId="324"/>
        </pc:sldMkLst>
      </pc:sldChg>
      <pc:sldChg chg="modSp del mod">
        <pc:chgData name="Rebecca" userId="9e65174d-836c-462e-a596-644283d4bea5" providerId="ADAL" clId="{57B8244C-F480-48A2-B457-DA319DA98B86}" dt="2020-06-05T17:45:41.574" v="4883" actId="2696"/>
        <pc:sldMkLst>
          <pc:docMk/>
          <pc:sldMk cId="2957886742" sldId="324"/>
        </pc:sldMkLst>
        <pc:spChg chg="mod">
          <ac:chgData name="Rebecca" userId="9e65174d-836c-462e-a596-644283d4bea5" providerId="ADAL" clId="{57B8244C-F480-48A2-B457-DA319DA98B86}" dt="2020-06-05T14:18:42.999" v="643" actId="20577"/>
          <ac:spMkLst>
            <pc:docMk/>
            <pc:sldMk cId="2957886742" sldId="324"/>
            <ac:spMk id="3" creationId="{3FBB8D87-6CA4-4C87-A55C-92656C9F4785}"/>
          </ac:spMkLst>
        </pc:spChg>
      </pc:sldChg>
      <pc:sldChg chg="del">
        <pc:chgData name="Rebecca" userId="9e65174d-836c-462e-a596-644283d4bea5" providerId="ADAL" clId="{57B8244C-F480-48A2-B457-DA319DA98B86}" dt="2020-06-05T14:51:03.572" v="644" actId="2696"/>
        <pc:sldMkLst>
          <pc:docMk/>
          <pc:sldMk cId="1955396461" sldId="325"/>
        </pc:sldMkLst>
      </pc:sldChg>
      <pc:sldChg chg="add">
        <pc:chgData name="Rebecca" userId="9e65174d-836c-462e-a596-644283d4bea5" providerId="ADAL" clId="{57B8244C-F480-48A2-B457-DA319DA98B86}" dt="2020-06-05T14:51:09.892" v="645"/>
        <pc:sldMkLst>
          <pc:docMk/>
          <pc:sldMk cId="3259250006" sldId="325"/>
        </pc:sldMkLst>
      </pc:sldChg>
      <pc:sldChg chg="addSp modSp mod">
        <pc:chgData name="Rebecca" userId="9e65174d-836c-462e-a596-644283d4bea5" providerId="ADAL" clId="{57B8244C-F480-48A2-B457-DA319DA98B86}" dt="2020-06-05T15:01:46.607" v="835" actId="255"/>
        <pc:sldMkLst>
          <pc:docMk/>
          <pc:sldMk cId="1764183102" sldId="329"/>
        </pc:sldMkLst>
        <pc:spChg chg="mod">
          <ac:chgData name="Rebecca" userId="9e65174d-836c-462e-a596-644283d4bea5" providerId="ADAL" clId="{57B8244C-F480-48A2-B457-DA319DA98B86}" dt="2020-06-05T15:01:46.607" v="835" actId="255"/>
          <ac:spMkLst>
            <pc:docMk/>
            <pc:sldMk cId="1764183102" sldId="329"/>
            <ac:spMk id="5" creationId="{5C4622C3-208B-4C90-BF57-12CE3D90F9CD}"/>
          </ac:spMkLst>
        </pc:spChg>
        <pc:graphicFrameChg chg="add mod">
          <ac:chgData name="Rebecca" userId="9e65174d-836c-462e-a596-644283d4bea5" providerId="ADAL" clId="{57B8244C-F480-48A2-B457-DA319DA98B86}" dt="2020-06-05T14:58:57.960" v="810" actId="1076"/>
          <ac:graphicFrameMkLst>
            <pc:docMk/>
            <pc:sldMk cId="1764183102" sldId="329"/>
            <ac:graphicFrameMk id="7" creationId="{54AFFCDF-B50E-478A-9D06-D7388A9B599B}"/>
          </ac:graphicFrameMkLst>
        </pc:graphicFrameChg>
      </pc:sldChg>
      <pc:sldChg chg="del">
        <pc:chgData name="Rebecca" userId="9e65174d-836c-462e-a596-644283d4bea5" providerId="ADAL" clId="{57B8244C-F480-48A2-B457-DA319DA98B86}" dt="2020-06-05T14:51:50.628" v="647" actId="2696"/>
        <pc:sldMkLst>
          <pc:docMk/>
          <pc:sldMk cId="138340784" sldId="333"/>
        </pc:sldMkLst>
      </pc:sldChg>
      <pc:sldChg chg="addSp modSp add mod">
        <pc:chgData name="Rebecca" userId="9e65174d-836c-462e-a596-644283d4bea5" providerId="ADAL" clId="{57B8244C-F480-48A2-B457-DA319DA98B86}" dt="2020-06-05T14:57:24.060" v="792" actId="1076"/>
        <pc:sldMkLst>
          <pc:docMk/>
          <pc:sldMk cId="2688628089" sldId="333"/>
        </pc:sldMkLst>
        <pc:spChg chg="mod">
          <ac:chgData name="Rebecca" userId="9e65174d-836c-462e-a596-644283d4bea5" providerId="ADAL" clId="{57B8244C-F480-48A2-B457-DA319DA98B86}" dt="2020-06-05T14:56:54.109" v="787" actId="1076"/>
          <ac:spMkLst>
            <pc:docMk/>
            <pc:sldMk cId="2688628089" sldId="333"/>
            <ac:spMk id="2" creationId="{A0649C30-1310-4899-B242-E42507950730}"/>
          </ac:spMkLst>
        </pc:spChg>
        <pc:spChg chg="add mod">
          <ac:chgData name="Rebecca" userId="9e65174d-836c-462e-a596-644283d4bea5" providerId="ADAL" clId="{57B8244C-F480-48A2-B457-DA319DA98B86}" dt="2020-06-05T14:57:24.060" v="792" actId="1076"/>
          <ac:spMkLst>
            <pc:docMk/>
            <pc:sldMk cId="2688628089" sldId="333"/>
            <ac:spMk id="5" creationId="{D828D714-AEF9-4A5E-ADCC-C135CCFEEDD6}"/>
          </ac:spMkLst>
        </pc:spChg>
        <pc:spChg chg="mod">
          <ac:chgData name="Rebecca" userId="9e65174d-836c-462e-a596-644283d4bea5" providerId="ADAL" clId="{57B8244C-F480-48A2-B457-DA319DA98B86}" dt="2020-06-05T14:57:08.559" v="789" actId="1076"/>
          <ac:spMkLst>
            <pc:docMk/>
            <pc:sldMk cId="2688628089" sldId="333"/>
            <ac:spMk id="8" creationId="{6C159C40-B0D5-4FCC-974F-403E0A0B43D3}"/>
          </ac:spMkLst>
        </pc:spChg>
        <pc:picChg chg="mod">
          <ac:chgData name="Rebecca" userId="9e65174d-836c-462e-a596-644283d4bea5" providerId="ADAL" clId="{57B8244C-F480-48A2-B457-DA319DA98B86}" dt="2020-06-05T14:57:12.637" v="790" actId="1076"/>
          <ac:picMkLst>
            <pc:docMk/>
            <pc:sldMk cId="2688628089" sldId="333"/>
            <ac:picMk id="10" creationId="{10083C93-5D69-4B74-B4DE-709C1C5A2806}"/>
          </ac:picMkLst>
        </pc:picChg>
      </pc:sldChg>
      <pc:sldChg chg="modSp add mod">
        <pc:chgData name="Rebecca" userId="9e65174d-836c-462e-a596-644283d4bea5" providerId="ADAL" clId="{57B8244C-F480-48A2-B457-DA319DA98B86}" dt="2020-06-05T17:44:13.536" v="4813" actId="1076"/>
        <pc:sldMkLst>
          <pc:docMk/>
          <pc:sldMk cId="374821322" sldId="336"/>
        </pc:sldMkLst>
        <pc:spChg chg="mod">
          <ac:chgData name="Rebecca" userId="9e65174d-836c-462e-a596-644283d4bea5" providerId="ADAL" clId="{57B8244C-F480-48A2-B457-DA319DA98B86}" dt="2020-06-05T16:06:04.675" v="2683" actId="20577"/>
          <ac:spMkLst>
            <pc:docMk/>
            <pc:sldMk cId="374821322" sldId="336"/>
            <ac:spMk id="2" creationId="{A0649C30-1310-4899-B242-E42507950730}"/>
          </ac:spMkLst>
        </pc:spChg>
        <pc:spChg chg="mod">
          <ac:chgData name="Rebecca" userId="9e65174d-836c-462e-a596-644283d4bea5" providerId="ADAL" clId="{57B8244C-F480-48A2-B457-DA319DA98B86}" dt="2020-06-05T17:44:13.536" v="4813" actId="1076"/>
          <ac:spMkLst>
            <pc:docMk/>
            <pc:sldMk cId="374821322" sldId="336"/>
            <ac:spMk id="9" creationId="{D30EC00C-7D4E-4D20-9557-934F0EA8E8BB}"/>
          </ac:spMkLst>
        </pc:spChg>
        <pc:picChg chg="mod">
          <ac:chgData name="Rebecca" userId="9e65174d-836c-462e-a596-644283d4bea5" providerId="ADAL" clId="{57B8244C-F480-48A2-B457-DA319DA98B86}" dt="2020-06-05T17:30:13.292" v="4381" actId="1076"/>
          <ac:picMkLst>
            <pc:docMk/>
            <pc:sldMk cId="374821322" sldId="336"/>
            <ac:picMk id="6" creationId="{00000000-0000-0000-0000-000000000000}"/>
          </ac:picMkLst>
        </pc:picChg>
      </pc:sldChg>
      <pc:sldChg chg="modSp add mod">
        <pc:chgData name="Rebecca" userId="9e65174d-836c-462e-a596-644283d4bea5" providerId="ADAL" clId="{57B8244C-F480-48A2-B457-DA319DA98B86}" dt="2020-06-05T19:58:42.960" v="7262" actId="13926"/>
        <pc:sldMkLst>
          <pc:docMk/>
          <pc:sldMk cId="3527871770" sldId="337"/>
        </pc:sldMkLst>
        <pc:spChg chg="mod">
          <ac:chgData name="Rebecca" userId="9e65174d-836c-462e-a596-644283d4bea5" providerId="ADAL" clId="{57B8244C-F480-48A2-B457-DA319DA98B86}" dt="2020-06-05T18:23:37.529" v="5000" actId="20577"/>
          <ac:spMkLst>
            <pc:docMk/>
            <pc:sldMk cId="3527871770" sldId="337"/>
            <ac:spMk id="2" creationId="{A0649C30-1310-4899-B242-E42507950730}"/>
          </ac:spMkLst>
        </pc:spChg>
        <pc:spChg chg="mod">
          <ac:chgData name="Rebecca" userId="9e65174d-836c-462e-a596-644283d4bea5" providerId="ADAL" clId="{57B8244C-F480-48A2-B457-DA319DA98B86}" dt="2020-06-05T19:58:42.960" v="7262" actId="13926"/>
          <ac:spMkLst>
            <pc:docMk/>
            <pc:sldMk cId="3527871770" sldId="337"/>
            <ac:spMk id="9" creationId="{D30EC00C-7D4E-4D20-9557-934F0EA8E8BB}"/>
          </ac:spMkLst>
        </pc:spChg>
        <pc:picChg chg="mod">
          <ac:chgData name="Rebecca" userId="9e65174d-836c-462e-a596-644283d4bea5" providerId="ADAL" clId="{57B8244C-F480-48A2-B457-DA319DA98B86}" dt="2020-06-05T19:46:46.402" v="7075" actId="1076"/>
          <ac:picMkLst>
            <pc:docMk/>
            <pc:sldMk cId="3527871770" sldId="337"/>
            <ac:picMk id="6" creationId="{00000000-0000-0000-0000-000000000000}"/>
          </ac:picMkLst>
        </pc:picChg>
      </pc:sldChg>
      <pc:sldChg chg="add del">
        <pc:chgData name="Rebecca" userId="9e65174d-836c-462e-a596-644283d4bea5" providerId="ADAL" clId="{57B8244C-F480-48A2-B457-DA319DA98B86}" dt="2020-06-05T17:46:16.995" v="4889" actId="2696"/>
        <pc:sldMkLst>
          <pc:docMk/>
          <pc:sldMk cId="3062664669" sldId="338"/>
        </pc:sldMkLst>
      </pc:sldChg>
      <pc:sldChg chg="add">
        <pc:chgData name="Rebecca" userId="9e65174d-836c-462e-a596-644283d4bea5" providerId="ADAL" clId="{57B8244C-F480-48A2-B457-DA319DA98B86}" dt="2020-06-05T17:46:25.138" v="4890"/>
        <pc:sldMkLst>
          <pc:docMk/>
          <pc:sldMk cId="3304779057" sldId="338"/>
        </pc:sldMkLst>
      </pc:sldChg>
      <pc:sldChg chg="modSp add mod">
        <pc:chgData name="Rebecca" userId="9e65174d-836c-462e-a596-644283d4bea5" providerId="ADAL" clId="{57B8244C-F480-48A2-B457-DA319DA98B86}" dt="2020-06-05T16:15:07.992" v="2764" actId="20577"/>
        <pc:sldMkLst>
          <pc:docMk/>
          <pc:sldMk cId="672441755" sldId="339"/>
        </pc:sldMkLst>
        <pc:spChg chg="mod">
          <ac:chgData name="Rebecca" userId="9e65174d-836c-462e-a596-644283d4bea5" providerId="ADAL" clId="{57B8244C-F480-48A2-B457-DA319DA98B86}" dt="2020-06-05T16:15:07.992" v="2764" actId="20577"/>
          <ac:spMkLst>
            <pc:docMk/>
            <pc:sldMk cId="672441755" sldId="339"/>
            <ac:spMk id="2" creationId="{A0649C30-1310-4899-B242-E42507950730}"/>
          </ac:spMkLst>
        </pc:spChg>
      </pc:sldChg>
      <pc:sldChg chg="modSp add mod">
        <pc:chgData name="Rebecca" userId="9e65174d-836c-462e-a596-644283d4bea5" providerId="ADAL" clId="{57B8244C-F480-48A2-B457-DA319DA98B86}" dt="2020-06-05T17:44:50.862" v="4882" actId="20577"/>
        <pc:sldMkLst>
          <pc:docMk/>
          <pc:sldMk cId="3585490968" sldId="340"/>
        </pc:sldMkLst>
        <pc:spChg chg="mod">
          <ac:chgData name="Rebecca" userId="9e65174d-836c-462e-a596-644283d4bea5" providerId="ADAL" clId="{57B8244C-F480-48A2-B457-DA319DA98B86}" dt="2020-06-05T17:44:50.862" v="4882" actId="20577"/>
          <ac:spMkLst>
            <pc:docMk/>
            <pc:sldMk cId="3585490968" sldId="340"/>
            <ac:spMk id="2" creationId="{A0649C30-1310-4899-B242-E42507950730}"/>
          </ac:spMkLst>
        </pc:spChg>
      </pc:sldChg>
      <pc:sldChg chg="modSp add mod">
        <pc:chgData name="Rebecca" userId="9e65174d-836c-462e-a596-644283d4bea5" providerId="ADAL" clId="{57B8244C-F480-48A2-B457-DA319DA98B86}" dt="2020-06-05T17:44:41.641" v="4871" actId="20577"/>
        <pc:sldMkLst>
          <pc:docMk/>
          <pc:sldMk cId="4073345252" sldId="341"/>
        </pc:sldMkLst>
        <pc:spChg chg="mod">
          <ac:chgData name="Rebecca" userId="9e65174d-836c-462e-a596-644283d4bea5" providerId="ADAL" clId="{57B8244C-F480-48A2-B457-DA319DA98B86}" dt="2020-06-05T17:44:41.641" v="4871" actId="20577"/>
          <ac:spMkLst>
            <pc:docMk/>
            <pc:sldMk cId="4073345252" sldId="341"/>
            <ac:spMk id="2" creationId="{A0649C30-1310-4899-B242-E42507950730}"/>
          </ac:spMkLst>
        </pc:spChg>
      </pc:sldChg>
      <pc:sldChg chg="modSp add mod">
        <pc:chgData name="Rebecca" userId="9e65174d-836c-462e-a596-644283d4bea5" providerId="ADAL" clId="{57B8244C-F480-48A2-B457-DA319DA98B86}" dt="2020-06-05T16:16:34.515" v="2836" actId="13926"/>
        <pc:sldMkLst>
          <pc:docMk/>
          <pc:sldMk cId="3357267806" sldId="342"/>
        </pc:sldMkLst>
        <pc:spChg chg="mod">
          <ac:chgData name="Rebecca" userId="9e65174d-836c-462e-a596-644283d4bea5" providerId="ADAL" clId="{57B8244C-F480-48A2-B457-DA319DA98B86}" dt="2020-06-05T16:16:34.515" v="2836" actId="13926"/>
          <ac:spMkLst>
            <pc:docMk/>
            <pc:sldMk cId="3357267806" sldId="342"/>
            <ac:spMk id="2" creationId="{A0649C30-1310-4899-B242-E42507950730}"/>
          </ac:spMkLst>
        </pc:spChg>
      </pc:sldChg>
      <pc:sldChg chg="modSp add mod">
        <pc:chgData name="Rebecca" userId="9e65174d-836c-462e-a596-644283d4bea5" providerId="ADAL" clId="{57B8244C-F480-48A2-B457-DA319DA98B86}" dt="2020-06-05T17:52:43.720" v="4916" actId="13926"/>
        <pc:sldMkLst>
          <pc:docMk/>
          <pc:sldMk cId="2229296835" sldId="343"/>
        </pc:sldMkLst>
        <pc:spChg chg="mod">
          <ac:chgData name="Rebecca" userId="9e65174d-836c-462e-a596-644283d4bea5" providerId="ADAL" clId="{57B8244C-F480-48A2-B457-DA319DA98B86}" dt="2020-06-05T17:52:43.720" v="4916" actId="13926"/>
          <ac:spMkLst>
            <pc:docMk/>
            <pc:sldMk cId="2229296835" sldId="343"/>
            <ac:spMk id="2" creationId="{A0649C30-1310-4899-B242-E42507950730}"/>
          </ac:spMkLst>
        </pc:spChg>
      </pc:sldChg>
    </pc:docChg>
  </pc:docChgLst>
  <pc:docChgLst>
    <pc:chgData name="Rebecca S. Heimlich" userId="9e65174d-836c-462e-a596-644283d4bea5" providerId="ADAL" clId="{F38DBB39-B869-4BAB-8390-04FE7E6A07C8}"/>
    <pc:docChg chg="undo custSel mod addSld delSld modSld">
      <pc:chgData name="Rebecca S. Heimlich" userId="9e65174d-836c-462e-a596-644283d4bea5" providerId="ADAL" clId="{F38DBB39-B869-4BAB-8390-04FE7E6A07C8}" dt="2020-06-09T13:10:32.158" v="4431" actId="20577"/>
      <pc:docMkLst>
        <pc:docMk/>
      </pc:docMkLst>
      <pc:sldChg chg="modSp mod">
        <pc:chgData name="Rebecca S. Heimlich" userId="9e65174d-836c-462e-a596-644283d4bea5" providerId="ADAL" clId="{F38DBB39-B869-4BAB-8390-04FE7E6A07C8}" dt="2020-06-09T12:38:13.335" v="4368" actId="1076"/>
        <pc:sldMkLst>
          <pc:docMk/>
          <pc:sldMk cId="1373560019" sldId="257"/>
        </pc:sldMkLst>
        <pc:picChg chg="mod">
          <ac:chgData name="Rebecca S. Heimlich" userId="9e65174d-836c-462e-a596-644283d4bea5" providerId="ADAL" clId="{F38DBB39-B869-4BAB-8390-04FE7E6A07C8}" dt="2020-06-09T12:38:10.374" v="4367" actId="1076"/>
          <ac:picMkLst>
            <pc:docMk/>
            <pc:sldMk cId="1373560019" sldId="257"/>
            <ac:picMk id="5" creationId="{A048EDB8-E706-4157-8E45-939EADD8625B}"/>
          </ac:picMkLst>
        </pc:picChg>
        <pc:picChg chg="mod">
          <ac:chgData name="Rebecca S. Heimlich" userId="9e65174d-836c-462e-a596-644283d4bea5" providerId="ADAL" clId="{F38DBB39-B869-4BAB-8390-04FE7E6A07C8}" dt="2020-06-08T21:30:08.844" v="3577" actId="1076"/>
          <ac:picMkLst>
            <pc:docMk/>
            <pc:sldMk cId="1373560019" sldId="257"/>
            <ac:picMk id="6" creationId="{00000000-0000-0000-0000-000000000000}"/>
          </ac:picMkLst>
        </pc:picChg>
        <pc:picChg chg="mod">
          <ac:chgData name="Rebecca S. Heimlich" userId="9e65174d-836c-462e-a596-644283d4bea5" providerId="ADAL" clId="{F38DBB39-B869-4BAB-8390-04FE7E6A07C8}" dt="2020-06-09T12:38:13.335" v="4368" actId="1076"/>
          <ac:picMkLst>
            <pc:docMk/>
            <pc:sldMk cId="1373560019" sldId="257"/>
            <ac:picMk id="9" creationId="{00000000-0000-0000-0000-000000000000}"/>
          </ac:picMkLst>
        </pc:picChg>
      </pc:sldChg>
      <pc:sldChg chg="modSp mod">
        <pc:chgData name="Rebecca S. Heimlich" userId="9e65174d-836c-462e-a596-644283d4bea5" providerId="ADAL" clId="{F38DBB39-B869-4BAB-8390-04FE7E6A07C8}" dt="2020-06-09T13:06:53.375" v="4411" actId="1076"/>
        <pc:sldMkLst>
          <pc:docMk/>
          <pc:sldMk cId="2263664479" sldId="314"/>
        </pc:sldMkLst>
        <pc:spChg chg="mod">
          <ac:chgData name="Rebecca S. Heimlich" userId="9e65174d-836c-462e-a596-644283d4bea5" providerId="ADAL" clId="{F38DBB39-B869-4BAB-8390-04FE7E6A07C8}" dt="2020-06-09T13:06:53.375" v="4411" actId="1076"/>
          <ac:spMkLst>
            <pc:docMk/>
            <pc:sldMk cId="2263664479" sldId="314"/>
            <ac:spMk id="9" creationId="{D30EC00C-7D4E-4D20-9557-934F0EA8E8BB}"/>
          </ac:spMkLst>
        </pc:spChg>
        <pc:picChg chg="mod">
          <ac:chgData name="Rebecca S. Heimlich" userId="9e65174d-836c-462e-a596-644283d4bea5" providerId="ADAL" clId="{F38DBB39-B869-4BAB-8390-04FE7E6A07C8}" dt="2020-06-09T13:05:27.325" v="4399" actId="1076"/>
          <ac:picMkLst>
            <pc:docMk/>
            <pc:sldMk cId="2263664479" sldId="314"/>
            <ac:picMk id="6" creationId="{00000000-0000-0000-0000-000000000000}"/>
          </ac:picMkLst>
        </pc:picChg>
      </pc:sldChg>
      <pc:sldChg chg="del">
        <pc:chgData name="Rebecca S. Heimlich" userId="9e65174d-836c-462e-a596-644283d4bea5" providerId="ADAL" clId="{F38DBB39-B869-4BAB-8390-04FE7E6A07C8}" dt="2020-06-08T19:20:19.073" v="1775" actId="47"/>
        <pc:sldMkLst>
          <pc:docMk/>
          <pc:sldMk cId="2451179094" sldId="315"/>
        </pc:sldMkLst>
      </pc:sldChg>
      <pc:sldChg chg="del">
        <pc:chgData name="Rebecca S. Heimlich" userId="9e65174d-836c-462e-a596-644283d4bea5" providerId="ADAL" clId="{F38DBB39-B869-4BAB-8390-04FE7E6A07C8}" dt="2020-06-08T19:20:25.204" v="1777" actId="47"/>
        <pc:sldMkLst>
          <pc:docMk/>
          <pc:sldMk cId="3772034851" sldId="316"/>
        </pc:sldMkLst>
      </pc:sldChg>
      <pc:sldChg chg="del">
        <pc:chgData name="Rebecca S. Heimlich" userId="9e65174d-836c-462e-a596-644283d4bea5" providerId="ADAL" clId="{F38DBB39-B869-4BAB-8390-04FE7E6A07C8}" dt="2020-06-08T19:20:29.968" v="1779" actId="47"/>
        <pc:sldMkLst>
          <pc:docMk/>
          <pc:sldMk cId="3522252238" sldId="317"/>
        </pc:sldMkLst>
      </pc:sldChg>
      <pc:sldChg chg="del">
        <pc:chgData name="Rebecca S. Heimlich" userId="9e65174d-836c-462e-a596-644283d4bea5" providerId="ADAL" clId="{F38DBB39-B869-4BAB-8390-04FE7E6A07C8}" dt="2020-06-08T19:20:32.351" v="1780" actId="47"/>
        <pc:sldMkLst>
          <pc:docMk/>
          <pc:sldMk cId="1912671992" sldId="318"/>
        </pc:sldMkLst>
      </pc:sldChg>
      <pc:sldChg chg="del">
        <pc:chgData name="Rebecca S. Heimlich" userId="9e65174d-836c-462e-a596-644283d4bea5" providerId="ADAL" clId="{F38DBB39-B869-4BAB-8390-04FE7E6A07C8}" dt="2020-06-08T19:20:34.357" v="1782" actId="47"/>
        <pc:sldMkLst>
          <pc:docMk/>
          <pc:sldMk cId="1815183568" sldId="319"/>
        </pc:sldMkLst>
      </pc:sldChg>
      <pc:sldChg chg="del">
        <pc:chgData name="Rebecca S. Heimlich" userId="9e65174d-836c-462e-a596-644283d4bea5" providerId="ADAL" clId="{F38DBB39-B869-4BAB-8390-04FE7E6A07C8}" dt="2020-06-08T19:20:38.279" v="1784" actId="47"/>
        <pc:sldMkLst>
          <pc:docMk/>
          <pc:sldMk cId="3731363636" sldId="320"/>
        </pc:sldMkLst>
      </pc:sldChg>
      <pc:sldChg chg="del">
        <pc:chgData name="Rebecca S. Heimlich" userId="9e65174d-836c-462e-a596-644283d4bea5" providerId="ADAL" clId="{F38DBB39-B869-4BAB-8390-04FE7E6A07C8}" dt="2020-06-08T19:20:39.636" v="1785" actId="47"/>
        <pc:sldMkLst>
          <pc:docMk/>
          <pc:sldMk cId="2899289570" sldId="321"/>
        </pc:sldMkLst>
      </pc:sldChg>
      <pc:sldChg chg="del">
        <pc:chgData name="Rebecca S. Heimlich" userId="9e65174d-836c-462e-a596-644283d4bea5" providerId="ADAL" clId="{F38DBB39-B869-4BAB-8390-04FE7E6A07C8}" dt="2020-06-08T19:20:40.823" v="1786" actId="47"/>
        <pc:sldMkLst>
          <pc:docMk/>
          <pc:sldMk cId="3394835698" sldId="322"/>
        </pc:sldMkLst>
      </pc:sldChg>
      <pc:sldChg chg="del">
        <pc:chgData name="Rebecca S. Heimlich" userId="9e65174d-836c-462e-a596-644283d4bea5" providerId="ADAL" clId="{F38DBB39-B869-4BAB-8390-04FE7E6A07C8}" dt="2020-06-08T19:20:46.452" v="1787" actId="47"/>
        <pc:sldMkLst>
          <pc:docMk/>
          <pc:sldMk cId="2567680267" sldId="323"/>
        </pc:sldMkLst>
      </pc:sldChg>
      <pc:sldChg chg="modSp mod">
        <pc:chgData name="Rebecca S. Heimlich" userId="9e65174d-836c-462e-a596-644283d4bea5" providerId="ADAL" clId="{F38DBB39-B869-4BAB-8390-04FE7E6A07C8}" dt="2020-06-08T18:39:20.237" v="817" actId="15"/>
        <pc:sldMkLst>
          <pc:docMk/>
          <pc:sldMk cId="1446063951" sldId="324"/>
        </pc:sldMkLst>
        <pc:spChg chg="mod">
          <ac:chgData name="Rebecca S. Heimlich" userId="9e65174d-836c-462e-a596-644283d4bea5" providerId="ADAL" clId="{F38DBB39-B869-4BAB-8390-04FE7E6A07C8}" dt="2020-06-08T18:39:20.237" v="817" actId="15"/>
          <ac:spMkLst>
            <pc:docMk/>
            <pc:sldMk cId="1446063951" sldId="324"/>
            <ac:spMk id="3" creationId="{3FBB8D87-6CA4-4C87-A55C-92656C9F4785}"/>
          </ac:spMkLst>
        </pc:spChg>
        <pc:picChg chg="mod">
          <ac:chgData name="Rebecca S. Heimlich" userId="9e65174d-836c-462e-a596-644283d4bea5" providerId="ADAL" clId="{F38DBB39-B869-4BAB-8390-04FE7E6A07C8}" dt="2020-06-08T18:37:37.510" v="793" actId="1076"/>
          <ac:picMkLst>
            <pc:docMk/>
            <pc:sldMk cId="1446063951" sldId="324"/>
            <ac:picMk id="6" creationId="{00000000-0000-0000-0000-000000000000}"/>
          </ac:picMkLst>
        </pc:picChg>
      </pc:sldChg>
      <pc:sldChg chg="del">
        <pc:chgData name="Rebecca S. Heimlich" userId="9e65174d-836c-462e-a596-644283d4bea5" providerId="ADAL" clId="{F38DBB39-B869-4BAB-8390-04FE7E6A07C8}" dt="2020-06-08T19:20:36.012" v="1783" actId="47"/>
        <pc:sldMkLst>
          <pc:docMk/>
          <pc:sldMk cId="3175337742" sldId="326"/>
        </pc:sldMkLst>
      </pc:sldChg>
      <pc:sldChg chg="del">
        <pc:chgData name="Rebecca S. Heimlich" userId="9e65174d-836c-462e-a596-644283d4bea5" providerId="ADAL" clId="{F38DBB39-B869-4BAB-8390-04FE7E6A07C8}" dt="2020-06-08T19:19:38.431" v="1774" actId="47"/>
        <pc:sldMkLst>
          <pc:docMk/>
          <pc:sldMk cId="3676219501" sldId="330"/>
        </pc:sldMkLst>
      </pc:sldChg>
      <pc:sldChg chg="del">
        <pc:chgData name="Rebecca S. Heimlich" userId="9e65174d-836c-462e-a596-644283d4bea5" providerId="ADAL" clId="{F38DBB39-B869-4BAB-8390-04FE7E6A07C8}" dt="2020-06-08T19:20:33.376" v="1781" actId="47"/>
        <pc:sldMkLst>
          <pc:docMk/>
          <pc:sldMk cId="2912539612" sldId="331"/>
        </pc:sldMkLst>
      </pc:sldChg>
      <pc:sldChg chg="addSp delSp modSp mod">
        <pc:chgData name="Rebecca S. Heimlich" userId="9e65174d-836c-462e-a596-644283d4bea5" providerId="ADAL" clId="{F38DBB39-B869-4BAB-8390-04FE7E6A07C8}" dt="2020-06-08T18:09:57.749" v="291" actId="207"/>
        <pc:sldMkLst>
          <pc:docMk/>
          <pc:sldMk cId="2688628089" sldId="333"/>
        </pc:sldMkLst>
        <pc:spChg chg="mod">
          <ac:chgData name="Rebecca S. Heimlich" userId="9e65174d-836c-462e-a596-644283d4bea5" providerId="ADAL" clId="{F38DBB39-B869-4BAB-8390-04FE7E6A07C8}" dt="2020-06-08T18:03:34.970" v="149" actId="255"/>
          <ac:spMkLst>
            <pc:docMk/>
            <pc:sldMk cId="2688628089" sldId="333"/>
            <ac:spMk id="5" creationId="{D828D714-AEF9-4A5E-ADCC-C135CCFEEDD6}"/>
          </ac:spMkLst>
        </pc:spChg>
        <pc:spChg chg="del mod">
          <ac:chgData name="Rebecca S. Heimlich" userId="9e65174d-836c-462e-a596-644283d4bea5" providerId="ADAL" clId="{F38DBB39-B869-4BAB-8390-04FE7E6A07C8}" dt="2020-06-08T18:01:15.040" v="65" actId="478"/>
          <ac:spMkLst>
            <pc:docMk/>
            <pc:sldMk cId="2688628089" sldId="333"/>
            <ac:spMk id="8" creationId="{6C159C40-B0D5-4FCC-974F-403E0A0B43D3}"/>
          </ac:spMkLst>
        </pc:spChg>
        <pc:spChg chg="add mod">
          <ac:chgData name="Rebecca S. Heimlich" userId="9e65174d-836c-462e-a596-644283d4bea5" providerId="ADAL" clId="{F38DBB39-B869-4BAB-8390-04FE7E6A07C8}" dt="2020-06-08T18:09:57.749" v="291" actId="207"/>
          <ac:spMkLst>
            <pc:docMk/>
            <pc:sldMk cId="2688628089" sldId="333"/>
            <ac:spMk id="12" creationId="{F40C5CBE-3D43-464E-A643-ECC0C88F5C5C}"/>
          </ac:spMkLst>
        </pc:spChg>
        <pc:spChg chg="del mod">
          <ac:chgData name="Rebecca S. Heimlich" userId="9e65174d-836c-462e-a596-644283d4bea5" providerId="ADAL" clId="{F38DBB39-B869-4BAB-8390-04FE7E6A07C8}" dt="2020-06-08T18:01:02.362" v="62" actId="478"/>
          <ac:spMkLst>
            <pc:docMk/>
            <pc:sldMk cId="2688628089" sldId="333"/>
            <ac:spMk id="13" creationId="{8FE14F19-59D6-48B7-BA38-59AEE537C95F}"/>
          </ac:spMkLst>
        </pc:spChg>
        <pc:picChg chg="del">
          <ac:chgData name="Rebecca S. Heimlich" userId="9e65174d-836c-462e-a596-644283d4bea5" providerId="ADAL" clId="{F38DBB39-B869-4BAB-8390-04FE7E6A07C8}" dt="2020-06-08T17:55:08.460" v="0" actId="478"/>
          <ac:picMkLst>
            <pc:docMk/>
            <pc:sldMk cId="2688628089" sldId="333"/>
            <ac:picMk id="7" creationId="{1138154F-C710-4E70-B334-19028A041AE2}"/>
          </ac:picMkLst>
        </pc:picChg>
        <pc:picChg chg="add mod modCrop">
          <ac:chgData name="Rebecca S. Heimlich" userId="9e65174d-836c-462e-a596-644283d4bea5" providerId="ADAL" clId="{F38DBB39-B869-4BAB-8390-04FE7E6A07C8}" dt="2020-06-08T18:08:16.848" v="205" actId="1076"/>
          <ac:picMkLst>
            <pc:docMk/>
            <pc:sldMk cId="2688628089" sldId="333"/>
            <ac:picMk id="9" creationId="{13D5C0C8-0360-41A8-96FB-CCD094D50C5C}"/>
          </ac:picMkLst>
        </pc:picChg>
        <pc:picChg chg="del">
          <ac:chgData name="Rebecca S. Heimlich" userId="9e65174d-836c-462e-a596-644283d4bea5" providerId="ADAL" clId="{F38DBB39-B869-4BAB-8390-04FE7E6A07C8}" dt="2020-06-08T18:01:18.102" v="66" actId="478"/>
          <ac:picMkLst>
            <pc:docMk/>
            <pc:sldMk cId="2688628089" sldId="333"/>
            <ac:picMk id="10" creationId="{10083C93-5D69-4B74-B4DE-709C1C5A2806}"/>
          </ac:picMkLst>
        </pc:picChg>
        <pc:picChg chg="add mod modCrop">
          <ac:chgData name="Rebecca S. Heimlich" userId="9e65174d-836c-462e-a596-644283d4bea5" providerId="ADAL" clId="{F38DBB39-B869-4BAB-8390-04FE7E6A07C8}" dt="2020-06-08T18:08:23.054" v="206" actId="1076"/>
          <ac:picMkLst>
            <pc:docMk/>
            <pc:sldMk cId="2688628089" sldId="333"/>
            <ac:picMk id="11" creationId="{F492D268-EE99-465A-B0BE-04E60F743DEF}"/>
          </ac:picMkLst>
        </pc:picChg>
        <pc:picChg chg="del">
          <ac:chgData name="Rebecca S. Heimlich" userId="9e65174d-836c-462e-a596-644283d4bea5" providerId="ADAL" clId="{F38DBB39-B869-4BAB-8390-04FE7E6A07C8}" dt="2020-06-08T18:01:04.883" v="63" actId="478"/>
          <ac:picMkLst>
            <pc:docMk/>
            <pc:sldMk cId="2688628089" sldId="333"/>
            <ac:picMk id="15" creationId="{7B71F474-BC36-43F0-9CBF-4584F690C456}"/>
          </ac:picMkLst>
        </pc:picChg>
      </pc:sldChg>
      <pc:sldChg chg="del">
        <pc:chgData name="Rebecca S. Heimlich" userId="9e65174d-836c-462e-a596-644283d4bea5" providerId="ADAL" clId="{F38DBB39-B869-4BAB-8390-04FE7E6A07C8}" dt="2020-06-08T19:20:23.346" v="1776" actId="47"/>
        <pc:sldMkLst>
          <pc:docMk/>
          <pc:sldMk cId="3149713811" sldId="334"/>
        </pc:sldMkLst>
      </pc:sldChg>
      <pc:sldChg chg="del">
        <pc:chgData name="Rebecca S. Heimlich" userId="9e65174d-836c-462e-a596-644283d4bea5" providerId="ADAL" clId="{F38DBB39-B869-4BAB-8390-04FE7E6A07C8}" dt="2020-06-08T19:20:27.425" v="1778" actId="47"/>
        <pc:sldMkLst>
          <pc:docMk/>
          <pc:sldMk cId="656721184" sldId="335"/>
        </pc:sldMkLst>
      </pc:sldChg>
      <pc:sldChg chg="modSp mod">
        <pc:chgData name="Rebecca S. Heimlich" userId="9e65174d-836c-462e-a596-644283d4bea5" providerId="ADAL" clId="{F38DBB39-B869-4BAB-8390-04FE7E6A07C8}" dt="2020-06-08T18:12:50.175" v="467" actId="20577"/>
        <pc:sldMkLst>
          <pc:docMk/>
          <pc:sldMk cId="374821322" sldId="336"/>
        </pc:sldMkLst>
        <pc:spChg chg="mod">
          <ac:chgData name="Rebecca S. Heimlich" userId="9e65174d-836c-462e-a596-644283d4bea5" providerId="ADAL" clId="{F38DBB39-B869-4BAB-8390-04FE7E6A07C8}" dt="2020-06-08T18:12:50.175" v="467" actId="20577"/>
          <ac:spMkLst>
            <pc:docMk/>
            <pc:sldMk cId="374821322" sldId="336"/>
            <ac:spMk id="2" creationId="{A0649C30-1310-4899-B242-E42507950730}"/>
          </ac:spMkLst>
        </pc:spChg>
      </pc:sldChg>
      <pc:sldChg chg="modSp mod">
        <pc:chgData name="Rebecca S. Heimlich" userId="9e65174d-836c-462e-a596-644283d4bea5" providerId="ADAL" clId="{F38DBB39-B869-4BAB-8390-04FE7E6A07C8}" dt="2020-06-09T11:51:09.650" v="3846" actId="1076"/>
        <pc:sldMkLst>
          <pc:docMk/>
          <pc:sldMk cId="3527871770" sldId="337"/>
        </pc:sldMkLst>
        <pc:spChg chg="mod">
          <ac:chgData name="Rebecca S. Heimlich" userId="9e65174d-836c-462e-a596-644283d4bea5" providerId="ADAL" clId="{F38DBB39-B869-4BAB-8390-04FE7E6A07C8}" dt="2020-06-09T11:51:09.650" v="3846" actId="1076"/>
          <ac:spMkLst>
            <pc:docMk/>
            <pc:sldMk cId="3527871770" sldId="337"/>
            <ac:spMk id="9" creationId="{D30EC00C-7D4E-4D20-9557-934F0EA8E8BB}"/>
          </ac:spMkLst>
        </pc:spChg>
      </pc:sldChg>
      <pc:sldChg chg="addSp modSp mod">
        <pc:chgData name="Rebecca S. Heimlich" userId="9e65174d-836c-462e-a596-644283d4bea5" providerId="ADAL" clId="{F38DBB39-B869-4BAB-8390-04FE7E6A07C8}" dt="2020-06-08T19:07:38.173" v="1327" actId="255"/>
        <pc:sldMkLst>
          <pc:docMk/>
          <pc:sldMk cId="3304779057" sldId="338"/>
        </pc:sldMkLst>
        <pc:spChg chg="add mod">
          <ac:chgData name="Rebecca S. Heimlich" userId="9e65174d-836c-462e-a596-644283d4bea5" providerId="ADAL" clId="{F38DBB39-B869-4BAB-8390-04FE7E6A07C8}" dt="2020-06-08T19:07:38.173" v="1327" actId="255"/>
          <ac:spMkLst>
            <pc:docMk/>
            <pc:sldMk cId="3304779057" sldId="338"/>
            <ac:spMk id="4" creationId="{447023B3-32FA-4E79-9321-009CF830A679}"/>
          </ac:spMkLst>
        </pc:spChg>
        <pc:spChg chg="mod">
          <ac:chgData name="Rebecca S. Heimlich" userId="9e65174d-836c-462e-a596-644283d4bea5" providerId="ADAL" clId="{F38DBB39-B869-4BAB-8390-04FE7E6A07C8}" dt="2020-06-08T18:54:02.711" v="971" actId="20577"/>
          <ac:spMkLst>
            <pc:docMk/>
            <pc:sldMk cId="3304779057" sldId="338"/>
            <ac:spMk id="9" creationId="{D30EC00C-7D4E-4D20-9557-934F0EA8E8BB}"/>
          </ac:spMkLst>
        </pc:spChg>
        <pc:picChg chg="mod">
          <ac:chgData name="Rebecca S. Heimlich" userId="9e65174d-836c-462e-a596-644283d4bea5" providerId="ADAL" clId="{F38DBB39-B869-4BAB-8390-04FE7E6A07C8}" dt="2020-06-08T18:51:35.889" v="946" actId="1076"/>
          <ac:picMkLst>
            <pc:docMk/>
            <pc:sldMk cId="3304779057" sldId="338"/>
            <ac:picMk id="6" creationId="{00000000-0000-0000-0000-000000000000}"/>
          </ac:picMkLst>
        </pc:picChg>
      </pc:sldChg>
      <pc:sldChg chg="modSp mod">
        <pc:chgData name="Rebecca S. Heimlich" userId="9e65174d-836c-462e-a596-644283d4bea5" providerId="ADAL" clId="{F38DBB39-B869-4BAB-8390-04FE7E6A07C8}" dt="2020-06-09T13:08:49.986" v="4425" actId="20577"/>
        <pc:sldMkLst>
          <pc:docMk/>
          <pc:sldMk cId="672441755" sldId="339"/>
        </pc:sldMkLst>
        <pc:spChg chg="mod">
          <ac:chgData name="Rebecca S. Heimlich" userId="9e65174d-836c-462e-a596-644283d4bea5" providerId="ADAL" clId="{F38DBB39-B869-4BAB-8390-04FE7E6A07C8}" dt="2020-06-08T18:13:51.152" v="562" actId="20577"/>
          <ac:spMkLst>
            <pc:docMk/>
            <pc:sldMk cId="672441755" sldId="339"/>
            <ac:spMk id="2" creationId="{A0649C30-1310-4899-B242-E42507950730}"/>
          </ac:spMkLst>
        </pc:spChg>
        <pc:spChg chg="mod">
          <ac:chgData name="Rebecca S. Heimlich" userId="9e65174d-836c-462e-a596-644283d4bea5" providerId="ADAL" clId="{F38DBB39-B869-4BAB-8390-04FE7E6A07C8}" dt="2020-06-09T13:08:49.986" v="4425" actId="20577"/>
          <ac:spMkLst>
            <pc:docMk/>
            <pc:sldMk cId="672441755" sldId="339"/>
            <ac:spMk id="9" creationId="{D30EC00C-7D4E-4D20-9557-934F0EA8E8BB}"/>
          </ac:spMkLst>
        </pc:spChg>
      </pc:sldChg>
      <pc:sldChg chg="del">
        <pc:chgData name="Rebecca S. Heimlich" userId="9e65174d-836c-462e-a596-644283d4bea5" providerId="ADAL" clId="{F38DBB39-B869-4BAB-8390-04FE7E6A07C8}" dt="2020-06-08T18:36:44.295" v="737" actId="47"/>
        <pc:sldMkLst>
          <pc:docMk/>
          <pc:sldMk cId="3585490968" sldId="340"/>
        </pc:sldMkLst>
      </pc:sldChg>
      <pc:sldChg chg="addSp modSp mod">
        <pc:chgData name="Rebecca S. Heimlich" userId="9e65174d-836c-462e-a596-644283d4bea5" providerId="ADAL" clId="{F38DBB39-B869-4BAB-8390-04FE7E6A07C8}" dt="2020-06-08T19:19:20.072" v="1773" actId="20577"/>
        <pc:sldMkLst>
          <pc:docMk/>
          <pc:sldMk cId="3357267806" sldId="342"/>
        </pc:sldMkLst>
        <pc:spChg chg="mod">
          <ac:chgData name="Rebecca S. Heimlich" userId="9e65174d-836c-462e-a596-644283d4bea5" providerId="ADAL" clId="{F38DBB39-B869-4BAB-8390-04FE7E6A07C8}" dt="2020-06-08T19:19:20.072" v="1773" actId="20577"/>
          <ac:spMkLst>
            <pc:docMk/>
            <pc:sldMk cId="3357267806" sldId="342"/>
            <ac:spMk id="2" creationId="{A0649C30-1310-4899-B242-E42507950730}"/>
          </ac:spMkLst>
        </pc:spChg>
        <pc:spChg chg="mod">
          <ac:chgData name="Rebecca S. Heimlich" userId="9e65174d-836c-462e-a596-644283d4bea5" providerId="ADAL" clId="{F38DBB39-B869-4BAB-8390-04FE7E6A07C8}" dt="2020-06-08T19:11:40.281" v="1753" actId="1076"/>
          <ac:spMkLst>
            <pc:docMk/>
            <pc:sldMk cId="3357267806" sldId="342"/>
            <ac:spMk id="9" creationId="{D30EC00C-7D4E-4D20-9557-934F0EA8E8BB}"/>
          </ac:spMkLst>
        </pc:spChg>
        <pc:picChg chg="add mod modCrop">
          <ac:chgData name="Rebecca S. Heimlich" userId="9e65174d-836c-462e-a596-644283d4bea5" providerId="ADAL" clId="{F38DBB39-B869-4BAB-8390-04FE7E6A07C8}" dt="2020-06-08T19:19:01.136" v="1772" actId="1076"/>
          <ac:picMkLst>
            <pc:docMk/>
            <pc:sldMk cId="3357267806" sldId="342"/>
            <ac:picMk id="4" creationId="{FB796C1D-A052-450E-BD9A-F495B849DAAF}"/>
          </ac:picMkLst>
        </pc:picChg>
        <pc:picChg chg="mod">
          <ac:chgData name="Rebecca S. Heimlich" userId="9e65174d-836c-462e-a596-644283d4bea5" providerId="ADAL" clId="{F38DBB39-B869-4BAB-8390-04FE7E6A07C8}" dt="2020-06-08T19:11:33.681" v="1752" actId="1076"/>
          <ac:picMkLst>
            <pc:docMk/>
            <pc:sldMk cId="3357267806" sldId="342"/>
            <ac:picMk id="6" creationId="{00000000-0000-0000-0000-000000000000}"/>
          </ac:picMkLst>
        </pc:picChg>
      </pc:sldChg>
      <pc:sldChg chg="addSp delSp modSp mod">
        <pc:chgData name="Rebecca S. Heimlich" userId="9e65174d-836c-462e-a596-644283d4bea5" providerId="ADAL" clId="{F38DBB39-B869-4BAB-8390-04FE7E6A07C8}" dt="2020-06-08T21:19:39.183" v="3524"/>
        <pc:sldMkLst>
          <pc:docMk/>
          <pc:sldMk cId="2229296835" sldId="343"/>
        </pc:sldMkLst>
        <pc:spChg chg="mod">
          <ac:chgData name="Rebecca S. Heimlich" userId="9e65174d-836c-462e-a596-644283d4bea5" providerId="ADAL" clId="{F38DBB39-B869-4BAB-8390-04FE7E6A07C8}" dt="2020-06-08T19:24:53.015" v="1848" actId="20577"/>
          <ac:spMkLst>
            <pc:docMk/>
            <pc:sldMk cId="2229296835" sldId="343"/>
            <ac:spMk id="2" creationId="{A0649C30-1310-4899-B242-E42507950730}"/>
          </ac:spMkLst>
        </pc:spChg>
        <pc:spChg chg="add del mod">
          <ac:chgData name="Rebecca S. Heimlich" userId="9e65174d-836c-462e-a596-644283d4bea5" providerId="ADAL" clId="{F38DBB39-B869-4BAB-8390-04FE7E6A07C8}" dt="2020-06-08T21:19:39.183" v="3524"/>
          <ac:spMkLst>
            <pc:docMk/>
            <pc:sldMk cId="2229296835" sldId="343"/>
            <ac:spMk id="5" creationId="{A0ECF6B6-37AA-47F0-AA7A-11EEF04C0510}"/>
          </ac:spMkLst>
        </pc:spChg>
        <pc:spChg chg="add mod">
          <ac:chgData name="Rebecca S. Heimlich" userId="9e65174d-836c-462e-a596-644283d4bea5" providerId="ADAL" clId="{F38DBB39-B869-4BAB-8390-04FE7E6A07C8}" dt="2020-06-08T20:38:51.155" v="3337" actId="1076"/>
          <ac:spMkLst>
            <pc:docMk/>
            <pc:sldMk cId="2229296835" sldId="343"/>
            <ac:spMk id="7" creationId="{40A43F1F-4CC3-4051-BD66-88C50493CF1F}"/>
          </ac:spMkLst>
        </pc:spChg>
        <pc:spChg chg="mod">
          <ac:chgData name="Rebecca S. Heimlich" userId="9e65174d-836c-462e-a596-644283d4bea5" providerId="ADAL" clId="{F38DBB39-B869-4BAB-8390-04FE7E6A07C8}" dt="2020-06-08T21:19:17.745" v="3522" actId="20577"/>
          <ac:spMkLst>
            <pc:docMk/>
            <pc:sldMk cId="2229296835" sldId="343"/>
            <ac:spMk id="9" creationId="{D30EC00C-7D4E-4D20-9557-934F0EA8E8BB}"/>
          </ac:spMkLst>
        </pc:spChg>
        <pc:picChg chg="add mod modCrop">
          <ac:chgData name="Rebecca S. Heimlich" userId="9e65174d-836c-462e-a596-644283d4bea5" providerId="ADAL" clId="{F38DBB39-B869-4BAB-8390-04FE7E6A07C8}" dt="2020-06-08T20:38:44.652" v="3336" actId="1076"/>
          <ac:picMkLst>
            <pc:docMk/>
            <pc:sldMk cId="2229296835" sldId="343"/>
            <ac:picMk id="4" creationId="{524C0F10-6686-4F08-A8E0-52EADD030FBF}"/>
          </ac:picMkLst>
        </pc:picChg>
        <pc:picChg chg="mod">
          <ac:chgData name="Rebecca S. Heimlich" userId="9e65174d-836c-462e-a596-644283d4bea5" providerId="ADAL" clId="{F38DBB39-B869-4BAB-8390-04FE7E6A07C8}" dt="2020-06-08T20:31:05.037" v="2759" actId="1037"/>
          <ac:picMkLst>
            <pc:docMk/>
            <pc:sldMk cId="2229296835" sldId="343"/>
            <ac:picMk id="6" creationId="{00000000-0000-0000-0000-000000000000}"/>
          </ac:picMkLst>
        </pc:picChg>
      </pc:sldChg>
      <pc:sldChg chg="modSp mod">
        <pc:chgData name="Rebecca S. Heimlich" userId="9e65174d-836c-462e-a596-644283d4bea5" providerId="ADAL" clId="{F38DBB39-B869-4BAB-8390-04FE7E6A07C8}" dt="2020-06-09T12:48:53.151" v="4397" actId="20577"/>
        <pc:sldMkLst>
          <pc:docMk/>
          <pc:sldMk cId="3323684601" sldId="344"/>
        </pc:sldMkLst>
        <pc:spChg chg="mod">
          <ac:chgData name="Rebecca S. Heimlich" userId="9e65174d-836c-462e-a596-644283d4bea5" providerId="ADAL" clId="{F38DBB39-B869-4BAB-8390-04FE7E6A07C8}" dt="2020-06-09T12:48:53.151" v="4397" actId="20577"/>
          <ac:spMkLst>
            <pc:docMk/>
            <pc:sldMk cId="3323684601" sldId="344"/>
            <ac:spMk id="2" creationId="{A0649C30-1310-4899-B242-E42507950730}"/>
          </ac:spMkLst>
        </pc:spChg>
      </pc:sldChg>
      <pc:sldChg chg="modSp mod">
        <pc:chgData name="Rebecca S. Heimlich" userId="9e65174d-836c-462e-a596-644283d4bea5" providerId="ADAL" clId="{F38DBB39-B869-4BAB-8390-04FE7E6A07C8}" dt="2020-06-09T13:10:32.158" v="4431" actId="20577"/>
        <pc:sldMkLst>
          <pc:docMk/>
          <pc:sldMk cId="789466897" sldId="345"/>
        </pc:sldMkLst>
        <pc:spChg chg="mod">
          <ac:chgData name="Rebecca S. Heimlich" userId="9e65174d-836c-462e-a596-644283d4bea5" providerId="ADAL" clId="{F38DBB39-B869-4BAB-8390-04FE7E6A07C8}" dt="2020-06-09T12:35:20.529" v="4360" actId="20577"/>
          <ac:spMkLst>
            <pc:docMk/>
            <pc:sldMk cId="789466897" sldId="345"/>
            <ac:spMk id="4" creationId="{2467EE2E-EAA6-4850-81F3-54D922CBB788}"/>
          </ac:spMkLst>
        </pc:spChg>
        <pc:spChg chg="mod">
          <ac:chgData name="Rebecca S. Heimlich" userId="9e65174d-836c-462e-a596-644283d4bea5" providerId="ADAL" clId="{F38DBB39-B869-4BAB-8390-04FE7E6A07C8}" dt="2020-06-09T13:10:32.158" v="4431" actId="20577"/>
          <ac:spMkLst>
            <pc:docMk/>
            <pc:sldMk cId="789466897" sldId="345"/>
            <ac:spMk id="7" creationId="{88946985-1CEA-489A-9CCE-0D6325877CEF}"/>
          </ac:spMkLst>
        </pc:spChg>
      </pc:sldChg>
      <pc:sldChg chg="modSp mod">
        <pc:chgData name="Rebecca S. Heimlich" userId="9e65174d-836c-462e-a596-644283d4bea5" providerId="ADAL" clId="{F38DBB39-B869-4BAB-8390-04FE7E6A07C8}" dt="2020-06-09T12:47:22.612" v="4395" actId="20577"/>
        <pc:sldMkLst>
          <pc:docMk/>
          <pc:sldMk cId="75904451" sldId="347"/>
        </pc:sldMkLst>
        <pc:spChg chg="mod">
          <ac:chgData name="Rebecca S. Heimlich" userId="9e65174d-836c-462e-a596-644283d4bea5" providerId="ADAL" clId="{F38DBB39-B869-4BAB-8390-04FE7E6A07C8}" dt="2020-06-09T12:47:22.612" v="4395" actId="20577"/>
          <ac:spMkLst>
            <pc:docMk/>
            <pc:sldMk cId="75904451" sldId="347"/>
            <ac:spMk id="2" creationId="{A0649C30-1310-4899-B242-E42507950730}"/>
          </ac:spMkLst>
        </pc:spChg>
        <pc:spChg chg="mod">
          <ac:chgData name="Rebecca S. Heimlich" userId="9e65174d-836c-462e-a596-644283d4bea5" providerId="ADAL" clId="{F38DBB39-B869-4BAB-8390-04FE7E6A07C8}" dt="2020-06-09T12:37:25.875" v="4364" actId="20577"/>
          <ac:spMkLst>
            <pc:docMk/>
            <pc:sldMk cId="75904451" sldId="347"/>
            <ac:spMk id="9" creationId="{D30EC00C-7D4E-4D20-9557-934F0EA8E8BB}"/>
          </ac:spMkLst>
        </pc:spChg>
      </pc:sldChg>
      <pc:sldChg chg="addSp delSp modSp add mod setBg">
        <pc:chgData name="Rebecca S. Heimlich" userId="9e65174d-836c-462e-a596-644283d4bea5" providerId="ADAL" clId="{F38DBB39-B869-4BAB-8390-04FE7E6A07C8}" dt="2020-06-08T21:29:39.200" v="3576" actId="1076"/>
        <pc:sldMkLst>
          <pc:docMk/>
          <pc:sldMk cId="2574193272" sldId="348"/>
        </pc:sldMkLst>
        <pc:spChg chg="mod">
          <ac:chgData name="Rebecca S. Heimlich" userId="9e65174d-836c-462e-a596-644283d4bea5" providerId="ADAL" clId="{F38DBB39-B869-4BAB-8390-04FE7E6A07C8}" dt="2020-06-08T21:28:47.290" v="3554" actId="20577"/>
          <ac:spMkLst>
            <pc:docMk/>
            <pc:sldMk cId="2574193272" sldId="348"/>
            <ac:spMk id="2" creationId="{A0649C30-1310-4899-B242-E42507950730}"/>
          </ac:spMkLst>
        </pc:spChg>
        <pc:spChg chg="mod">
          <ac:chgData name="Rebecca S. Heimlich" userId="9e65174d-836c-462e-a596-644283d4bea5" providerId="ADAL" clId="{F38DBB39-B869-4BAB-8390-04FE7E6A07C8}" dt="2020-06-08T21:27:05.517" v="3530" actId="26606"/>
          <ac:spMkLst>
            <pc:docMk/>
            <pc:sldMk cId="2574193272" sldId="348"/>
            <ac:spMk id="3" creationId="{3FBB8D87-6CA4-4C87-A55C-92656C9F4785}"/>
          </ac:spMkLst>
        </pc:spChg>
        <pc:spChg chg="add del">
          <ac:chgData name="Rebecca S. Heimlich" userId="9e65174d-836c-462e-a596-644283d4bea5" providerId="ADAL" clId="{F38DBB39-B869-4BAB-8390-04FE7E6A07C8}" dt="2020-06-08T21:28:54.292" v="3556"/>
          <ac:spMkLst>
            <pc:docMk/>
            <pc:sldMk cId="2574193272" sldId="348"/>
            <ac:spMk id="5" creationId="{0E46E0BD-F5E8-4D8E-80B3-9249C1E1C95B}"/>
          </ac:spMkLst>
        </pc:spChg>
        <pc:spChg chg="add mod">
          <ac:chgData name="Rebecca S. Heimlich" userId="9e65174d-836c-462e-a596-644283d4bea5" providerId="ADAL" clId="{F38DBB39-B869-4BAB-8390-04FE7E6A07C8}" dt="2020-06-08T21:29:39.200" v="3576" actId="1076"/>
          <ac:spMkLst>
            <pc:docMk/>
            <pc:sldMk cId="2574193272" sldId="348"/>
            <ac:spMk id="7" creationId="{6E71A673-42C5-42B7-B481-0FED44403247}"/>
          </ac:spMkLst>
        </pc:spChg>
        <pc:spChg chg="del mod">
          <ac:chgData name="Rebecca S. Heimlich" userId="9e65174d-836c-462e-a596-644283d4bea5" providerId="ADAL" clId="{F38DBB39-B869-4BAB-8390-04FE7E6A07C8}" dt="2020-06-08T21:27:35.203" v="3535"/>
          <ac:spMkLst>
            <pc:docMk/>
            <pc:sldMk cId="2574193272" sldId="348"/>
            <ac:spMk id="9" creationId="{D30EC00C-7D4E-4D20-9557-934F0EA8E8BB}"/>
          </ac:spMkLst>
        </pc:spChg>
        <pc:spChg chg="add del">
          <ac:chgData name="Rebecca S. Heimlich" userId="9e65174d-836c-462e-a596-644283d4bea5" providerId="ADAL" clId="{F38DBB39-B869-4BAB-8390-04FE7E6A07C8}" dt="2020-06-08T21:27:05.517" v="3530" actId="26606"/>
          <ac:spMkLst>
            <pc:docMk/>
            <pc:sldMk cId="2574193272" sldId="348"/>
            <ac:spMk id="14" creationId="{6234BCC6-39B9-47D9-8BF8-C665401AE23C}"/>
          </ac:spMkLst>
        </pc:spChg>
        <pc:spChg chg="add del">
          <ac:chgData name="Rebecca S. Heimlich" userId="9e65174d-836c-462e-a596-644283d4bea5" providerId="ADAL" clId="{F38DBB39-B869-4BAB-8390-04FE7E6A07C8}" dt="2020-06-08T21:27:05.517" v="3530" actId="26606"/>
          <ac:spMkLst>
            <pc:docMk/>
            <pc:sldMk cId="2574193272" sldId="348"/>
            <ac:spMk id="16" creationId="{72A9CE9D-DAC3-40AF-B504-78A64A909F9D}"/>
          </ac:spMkLst>
        </pc:spChg>
        <pc:spChg chg="add del">
          <ac:chgData name="Rebecca S. Heimlich" userId="9e65174d-836c-462e-a596-644283d4bea5" providerId="ADAL" clId="{F38DBB39-B869-4BAB-8390-04FE7E6A07C8}" dt="2020-06-08T21:27:05.517" v="3530" actId="26606"/>
          <ac:spMkLst>
            <pc:docMk/>
            <pc:sldMk cId="2574193272" sldId="348"/>
            <ac:spMk id="18" creationId="{506D7452-6CDE-4381-86CE-07B2459383D5}"/>
          </ac:spMkLst>
        </pc:spChg>
        <pc:spChg chg="add del">
          <ac:chgData name="Rebecca S. Heimlich" userId="9e65174d-836c-462e-a596-644283d4bea5" providerId="ADAL" clId="{F38DBB39-B869-4BAB-8390-04FE7E6A07C8}" dt="2020-06-08T21:27:05.517" v="3530" actId="26606"/>
          <ac:spMkLst>
            <pc:docMk/>
            <pc:sldMk cId="2574193272" sldId="348"/>
            <ac:spMk id="20" creationId="{762DA937-8B55-4317-BD32-98D7AF30E39E}"/>
          </ac:spMkLst>
        </pc:spChg>
        <pc:spChg chg="add del">
          <ac:chgData name="Rebecca S. Heimlich" userId="9e65174d-836c-462e-a596-644283d4bea5" providerId="ADAL" clId="{F38DBB39-B869-4BAB-8390-04FE7E6A07C8}" dt="2020-06-08T21:27:05.517" v="3530" actId="26606"/>
          <ac:spMkLst>
            <pc:docMk/>
            <pc:sldMk cId="2574193272" sldId="348"/>
            <ac:spMk id="22" creationId="{C52EE5A8-045B-4D39-8ED1-513334085EEC}"/>
          </ac:spMkLst>
        </pc:spChg>
        <pc:picChg chg="add mod ord modCrop">
          <ac:chgData name="Rebecca S. Heimlich" userId="9e65174d-836c-462e-a596-644283d4bea5" providerId="ADAL" clId="{F38DBB39-B869-4BAB-8390-04FE7E6A07C8}" dt="2020-06-08T21:28:25.757" v="3550" actId="1076"/>
          <ac:picMkLst>
            <pc:docMk/>
            <pc:sldMk cId="2574193272" sldId="348"/>
            <ac:picMk id="4" creationId="{71F253C0-13A6-48C9-99EB-211704D6C057}"/>
          </ac:picMkLst>
        </pc:picChg>
        <pc:picChg chg="mod">
          <ac:chgData name="Rebecca S. Heimlich" userId="9e65174d-836c-462e-a596-644283d4bea5" providerId="ADAL" clId="{F38DBB39-B869-4BAB-8390-04FE7E6A07C8}" dt="2020-06-08T21:29:33.416" v="3575" actId="1076"/>
          <ac:picMkLst>
            <pc:docMk/>
            <pc:sldMk cId="2574193272" sldId="348"/>
            <ac:picMk id="6" creationId="{00000000-0000-0000-0000-000000000000}"/>
          </ac:picMkLst>
        </pc:picChg>
      </pc:sldChg>
      <pc:sldChg chg="addSp delSp modSp add mod">
        <pc:chgData name="Rebecca S. Heimlich" userId="9e65174d-836c-462e-a596-644283d4bea5" providerId="ADAL" clId="{F38DBB39-B869-4BAB-8390-04FE7E6A07C8}" dt="2020-06-09T13:07:59.594" v="4417" actId="313"/>
        <pc:sldMkLst>
          <pc:docMk/>
          <pc:sldMk cId="2121833810" sldId="349"/>
        </pc:sldMkLst>
        <pc:spChg chg="mod">
          <ac:chgData name="Rebecca S. Heimlich" userId="9e65174d-836c-462e-a596-644283d4bea5" providerId="ADAL" clId="{F38DBB39-B869-4BAB-8390-04FE7E6A07C8}" dt="2020-06-09T11:51:56.407" v="3911" actId="20577"/>
          <ac:spMkLst>
            <pc:docMk/>
            <pc:sldMk cId="2121833810" sldId="349"/>
            <ac:spMk id="2" creationId="{A0649C30-1310-4899-B242-E42507950730}"/>
          </ac:spMkLst>
        </pc:spChg>
        <pc:spChg chg="add mod">
          <ac:chgData name="Rebecca S. Heimlich" userId="9e65174d-836c-462e-a596-644283d4bea5" providerId="ADAL" clId="{F38DBB39-B869-4BAB-8390-04FE7E6A07C8}" dt="2020-06-09T13:07:34.083" v="4412" actId="20577"/>
          <ac:spMkLst>
            <pc:docMk/>
            <pc:sldMk cId="2121833810" sldId="349"/>
            <ac:spMk id="4" creationId="{B61FBAB7-5525-4AF5-89FA-C2A2BCFF3489}"/>
          </ac:spMkLst>
        </pc:spChg>
        <pc:spChg chg="add mod">
          <ac:chgData name="Rebecca S. Heimlich" userId="9e65174d-836c-462e-a596-644283d4bea5" providerId="ADAL" clId="{F38DBB39-B869-4BAB-8390-04FE7E6A07C8}" dt="2020-06-09T12:10:19.398" v="4350" actId="255"/>
          <ac:spMkLst>
            <pc:docMk/>
            <pc:sldMk cId="2121833810" sldId="349"/>
            <ac:spMk id="8" creationId="{2DC8D25A-D283-4D75-9FC5-E843523CF7B9}"/>
          </ac:spMkLst>
        </pc:spChg>
        <pc:spChg chg="add del mod">
          <ac:chgData name="Rebecca S. Heimlich" userId="9e65174d-836c-462e-a596-644283d4bea5" providerId="ADAL" clId="{F38DBB39-B869-4BAB-8390-04FE7E6A07C8}" dt="2020-06-09T12:07:19.525" v="4318" actId="1076"/>
          <ac:spMkLst>
            <pc:docMk/>
            <pc:sldMk cId="2121833810" sldId="349"/>
            <ac:spMk id="9" creationId="{D30EC00C-7D4E-4D20-9557-934F0EA8E8BB}"/>
          </ac:spMkLst>
        </pc:spChg>
        <pc:spChg chg="add mod">
          <ac:chgData name="Rebecca S. Heimlich" userId="9e65174d-836c-462e-a596-644283d4bea5" providerId="ADAL" clId="{F38DBB39-B869-4BAB-8390-04FE7E6A07C8}" dt="2020-06-09T13:07:59.594" v="4417" actId="313"/>
          <ac:spMkLst>
            <pc:docMk/>
            <pc:sldMk cId="2121833810" sldId="349"/>
            <ac:spMk id="10" creationId="{8F4D07FF-C1E7-4262-BC72-0FE42B965C70}"/>
          </ac:spMkLst>
        </pc:spChg>
        <pc:picChg chg="mod">
          <ac:chgData name="Rebecca S. Heimlich" userId="9e65174d-836c-462e-a596-644283d4bea5" providerId="ADAL" clId="{F38DBB39-B869-4BAB-8390-04FE7E6A07C8}" dt="2020-06-09T12:07:24.078" v="4320" actId="1076"/>
          <ac:picMkLst>
            <pc:docMk/>
            <pc:sldMk cId="2121833810" sldId="349"/>
            <ac:picMk id="6" creationId="{00000000-0000-0000-0000-000000000000}"/>
          </ac:picMkLst>
        </pc:picChg>
        <pc:cxnChg chg="add mod">
          <ac:chgData name="Rebecca S. Heimlich" userId="9e65174d-836c-462e-a596-644283d4bea5" providerId="ADAL" clId="{F38DBB39-B869-4BAB-8390-04FE7E6A07C8}" dt="2020-06-09T11:58:30.830" v="4112" actId="13822"/>
          <ac:cxnSpMkLst>
            <pc:docMk/>
            <pc:sldMk cId="2121833810" sldId="349"/>
            <ac:cxnSpMk id="7" creationId="{CD571D22-E13C-4AA2-97E2-4F31D81C2D27}"/>
          </ac:cxnSpMkLst>
        </pc:cxnChg>
      </pc:sldChg>
      <pc:sldChg chg="add del">
        <pc:chgData name="Rebecca S. Heimlich" userId="9e65174d-836c-462e-a596-644283d4bea5" providerId="ADAL" clId="{F38DBB39-B869-4BAB-8390-04FE7E6A07C8}" dt="2020-06-09T12:12:23.561" v="4356" actId="47"/>
        <pc:sldMkLst>
          <pc:docMk/>
          <pc:sldMk cId="3677829480" sldId="35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3E288A-C484-42D7-9379-738E6171B268}" type="doc">
      <dgm:prSet loTypeId="urn:microsoft.com/office/officeart/2005/8/layout/chart3" loCatId="relationship" qsTypeId="urn:microsoft.com/office/officeart/2005/8/quickstyle/simple1" qsCatId="simple" csTypeId="urn:microsoft.com/office/officeart/2005/8/colors/accent1_2" csCatId="accent1" phldr="1"/>
      <dgm:spPr/>
      <dgm:t>
        <a:bodyPr/>
        <a:lstStyle/>
        <a:p>
          <a:endParaRPr lang="en-US"/>
        </a:p>
      </dgm:t>
    </dgm:pt>
    <dgm:pt modelId="{DA941DED-C52F-4D1C-8710-B9BDAEE35690}">
      <dgm:prSet phldrT="[Text]"/>
      <dgm:spPr>
        <a:solidFill>
          <a:schemeClr val="tx1">
            <a:lumMod val="65000"/>
            <a:lumOff val="35000"/>
          </a:schemeClr>
        </a:solidFill>
      </dgm:spPr>
      <dgm:t>
        <a:bodyPr/>
        <a:lstStyle/>
        <a:p>
          <a:r>
            <a:rPr lang="en-US" b="1" dirty="0"/>
            <a:t>Small Businesses</a:t>
          </a:r>
        </a:p>
      </dgm:t>
    </dgm:pt>
    <dgm:pt modelId="{1F3C885D-5B80-496E-B628-33DC1EBC2CE0}" type="parTrans" cxnId="{A9E436B5-2AAA-41A4-AC11-1BFCD5CF300B}">
      <dgm:prSet/>
      <dgm:spPr/>
      <dgm:t>
        <a:bodyPr/>
        <a:lstStyle/>
        <a:p>
          <a:endParaRPr lang="en-US"/>
        </a:p>
      </dgm:t>
    </dgm:pt>
    <dgm:pt modelId="{89F1CD19-2EF3-451E-81F9-A1BC4868C6E0}" type="sibTrans" cxnId="{A9E436B5-2AAA-41A4-AC11-1BFCD5CF300B}">
      <dgm:prSet/>
      <dgm:spPr/>
      <dgm:t>
        <a:bodyPr/>
        <a:lstStyle/>
        <a:p>
          <a:endParaRPr lang="en-US"/>
        </a:p>
      </dgm:t>
    </dgm:pt>
    <dgm:pt modelId="{0D3CB85F-FFCD-479F-B082-37E0C780C5DC}">
      <dgm:prSet phldrT="[Text]"/>
      <dgm:spPr>
        <a:solidFill>
          <a:schemeClr val="tx1">
            <a:lumMod val="65000"/>
            <a:lumOff val="35000"/>
          </a:schemeClr>
        </a:solidFill>
      </dgm:spPr>
      <dgm:t>
        <a:bodyPr/>
        <a:lstStyle/>
        <a:p>
          <a:r>
            <a:rPr lang="en-US" b="1" dirty="0"/>
            <a:t>Independent Contractors</a:t>
          </a:r>
        </a:p>
      </dgm:t>
    </dgm:pt>
    <dgm:pt modelId="{ED0C3986-77E8-4163-8079-8E10975B05A0}" type="parTrans" cxnId="{6D7B8B63-2DC0-4DB6-9EFC-C046BEA631C4}">
      <dgm:prSet/>
      <dgm:spPr/>
      <dgm:t>
        <a:bodyPr/>
        <a:lstStyle/>
        <a:p>
          <a:endParaRPr lang="en-US"/>
        </a:p>
      </dgm:t>
    </dgm:pt>
    <dgm:pt modelId="{CB7F6569-9D89-47BB-AC60-100C4086378F}" type="sibTrans" cxnId="{6D7B8B63-2DC0-4DB6-9EFC-C046BEA631C4}">
      <dgm:prSet/>
      <dgm:spPr/>
      <dgm:t>
        <a:bodyPr/>
        <a:lstStyle/>
        <a:p>
          <a:endParaRPr lang="en-US"/>
        </a:p>
      </dgm:t>
    </dgm:pt>
    <dgm:pt modelId="{258B2EA6-9727-4137-8F1D-6EF793BBDAC5}">
      <dgm:prSet phldrT="[Text]"/>
      <dgm:spPr>
        <a:solidFill>
          <a:schemeClr val="tx1">
            <a:lumMod val="65000"/>
            <a:lumOff val="35000"/>
          </a:schemeClr>
        </a:solidFill>
      </dgm:spPr>
      <dgm:t>
        <a:bodyPr/>
        <a:lstStyle/>
        <a:p>
          <a:r>
            <a:rPr lang="en-US" b="1" dirty="0"/>
            <a:t>Sole Proprietors</a:t>
          </a:r>
        </a:p>
      </dgm:t>
    </dgm:pt>
    <dgm:pt modelId="{67CCEE3C-FF0D-4040-8AC8-9BDADA7C3A5C}" type="parTrans" cxnId="{A66334F3-2B2E-4E41-AA37-4CC56E024BF3}">
      <dgm:prSet/>
      <dgm:spPr/>
      <dgm:t>
        <a:bodyPr/>
        <a:lstStyle/>
        <a:p>
          <a:endParaRPr lang="en-US"/>
        </a:p>
      </dgm:t>
    </dgm:pt>
    <dgm:pt modelId="{127D6E40-6136-4174-A2E9-7F07D5FE0020}" type="sibTrans" cxnId="{A66334F3-2B2E-4E41-AA37-4CC56E024BF3}">
      <dgm:prSet/>
      <dgm:spPr/>
      <dgm:t>
        <a:bodyPr/>
        <a:lstStyle/>
        <a:p>
          <a:endParaRPr lang="en-US"/>
        </a:p>
      </dgm:t>
    </dgm:pt>
    <dgm:pt modelId="{18316A26-BA93-48B2-9F29-96F2FC45D2F2}">
      <dgm:prSet phldrT="[Text]"/>
      <dgm:spPr>
        <a:solidFill>
          <a:schemeClr val="tx1">
            <a:lumMod val="65000"/>
            <a:lumOff val="35000"/>
          </a:schemeClr>
        </a:solidFill>
      </dgm:spPr>
      <dgm:t>
        <a:bodyPr/>
        <a:lstStyle/>
        <a:p>
          <a:r>
            <a:rPr lang="en-US" b="1" dirty="0"/>
            <a:t>Self-Employed Individual</a:t>
          </a:r>
        </a:p>
      </dgm:t>
    </dgm:pt>
    <dgm:pt modelId="{27B36319-1876-4C16-A455-B37E4BDDA0CA}" type="parTrans" cxnId="{11B3F151-4BF9-4143-BF59-8C4851DE7C7B}">
      <dgm:prSet/>
      <dgm:spPr/>
      <dgm:t>
        <a:bodyPr/>
        <a:lstStyle/>
        <a:p>
          <a:endParaRPr lang="en-US"/>
        </a:p>
      </dgm:t>
    </dgm:pt>
    <dgm:pt modelId="{CB5DA298-41FB-44BC-80E3-49A524C308E9}" type="sibTrans" cxnId="{11B3F151-4BF9-4143-BF59-8C4851DE7C7B}">
      <dgm:prSet/>
      <dgm:spPr/>
      <dgm:t>
        <a:bodyPr/>
        <a:lstStyle/>
        <a:p>
          <a:endParaRPr lang="en-US"/>
        </a:p>
      </dgm:t>
    </dgm:pt>
    <dgm:pt modelId="{C7201F34-173D-4308-A76F-3869F3BA9882}">
      <dgm:prSet phldrT="[Text]"/>
      <dgm:spPr>
        <a:solidFill>
          <a:schemeClr val="tx1">
            <a:lumMod val="65000"/>
            <a:lumOff val="35000"/>
          </a:schemeClr>
        </a:solidFill>
      </dgm:spPr>
      <dgm:t>
        <a:bodyPr/>
        <a:lstStyle/>
        <a:p>
          <a:r>
            <a:rPr lang="en-US" b="1" dirty="0"/>
            <a:t>501(c)(3) and (c)(19)</a:t>
          </a:r>
        </a:p>
      </dgm:t>
    </dgm:pt>
    <dgm:pt modelId="{2D95EEBC-2BCF-48E0-B266-801A0C4A456D}" type="parTrans" cxnId="{F6D37284-9C8C-4CBA-A57A-9AA2BE3B03BB}">
      <dgm:prSet/>
      <dgm:spPr/>
      <dgm:t>
        <a:bodyPr/>
        <a:lstStyle/>
        <a:p>
          <a:endParaRPr lang="en-US"/>
        </a:p>
      </dgm:t>
    </dgm:pt>
    <dgm:pt modelId="{4CECAE7D-A90E-4BA7-B6D5-9EE117AF9B31}" type="sibTrans" cxnId="{F6D37284-9C8C-4CBA-A57A-9AA2BE3B03BB}">
      <dgm:prSet/>
      <dgm:spPr/>
      <dgm:t>
        <a:bodyPr/>
        <a:lstStyle/>
        <a:p>
          <a:endParaRPr lang="en-US"/>
        </a:p>
      </dgm:t>
    </dgm:pt>
    <dgm:pt modelId="{2F94D870-35D7-4D07-9EC9-897AC693934B}">
      <dgm:prSet phldrT="[Text]"/>
      <dgm:spPr>
        <a:solidFill>
          <a:schemeClr val="tx1">
            <a:lumMod val="65000"/>
            <a:lumOff val="35000"/>
          </a:schemeClr>
        </a:solidFill>
      </dgm:spPr>
      <dgm:t>
        <a:bodyPr/>
        <a:lstStyle/>
        <a:p>
          <a:r>
            <a:rPr lang="en-US" b="1" dirty="0"/>
            <a:t>Tribal business concern</a:t>
          </a:r>
        </a:p>
      </dgm:t>
    </dgm:pt>
    <dgm:pt modelId="{9FFAE854-D5D2-437B-81A3-98EDC752A740}" type="parTrans" cxnId="{5A064D98-61E4-4E68-803B-51F8F27945C7}">
      <dgm:prSet/>
      <dgm:spPr/>
      <dgm:t>
        <a:bodyPr/>
        <a:lstStyle/>
        <a:p>
          <a:endParaRPr lang="en-US"/>
        </a:p>
      </dgm:t>
    </dgm:pt>
    <dgm:pt modelId="{8787997F-9D6C-4936-9C96-AB1931C59AA5}" type="sibTrans" cxnId="{5A064D98-61E4-4E68-803B-51F8F27945C7}">
      <dgm:prSet/>
      <dgm:spPr/>
      <dgm:t>
        <a:bodyPr/>
        <a:lstStyle/>
        <a:p>
          <a:endParaRPr lang="en-US"/>
        </a:p>
      </dgm:t>
    </dgm:pt>
    <dgm:pt modelId="{1262E20E-F1E3-4019-82E5-BAA4157C0D11}" type="pres">
      <dgm:prSet presAssocID="{153E288A-C484-42D7-9379-738E6171B268}" presName="compositeShape" presStyleCnt="0">
        <dgm:presLayoutVars>
          <dgm:chMax val="7"/>
          <dgm:dir/>
          <dgm:resizeHandles val="exact"/>
        </dgm:presLayoutVars>
      </dgm:prSet>
      <dgm:spPr/>
    </dgm:pt>
    <dgm:pt modelId="{C62BE047-FCAF-4B49-BA3A-67215ECBBD49}" type="pres">
      <dgm:prSet presAssocID="{153E288A-C484-42D7-9379-738E6171B268}" presName="wedge1" presStyleLbl="node1" presStyleIdx="0" presStyleCnt="6"/>
      <dgm:spPr/>
    </dgm:pt>
    <dgm:pt modelId="{7E307651-37D5-4E2A-9A92-E89C5DC20955}" type="pres">
      <dgm:prSet presAssocID="{153E288A-C484-42D7-9379-738E6171B268}" presName="wedge1Tx" presStyleLbl="node1" presStyleIdx="0" presStyleCnt="6">
        <dgm:presLayoutVars>
          <dgm:chMax val="0"/>
          <dgm:chPref val="0"/>
          <dgm:bulletEnabled val="1"/>
        </dgm:presLayoutVars>
      </dgm:prSet>
      <dgm:spPr/>
    </dgm:pt>
    <dgm:pt modelId="{60B1FC3B-C22E-4C3B-A1B6-9FEC89112B2A}" type="pres">
      <dgm:prSet presAssocID="{153E288A-C484-42D7-9379-738E6171B268}" presName="wedge2" presStyleLbl="node1" presStyleIdx="1" presStyleCnt="6"/>
      <dgm:spPr/>
    </dgm:pt>
    <dgm:pt modelId="{5D06B400-7787-48D5-AEF4-F973A90F2FFF}" type="pres">
      <dgm:prSet presAssocID="{153E288A-C484-42D7-9379-738E6171B268}" presName="wedge2Tx" presStyleLbl="node1" presStyleIdx="1" presStyleCnt="6">
        <dgm:presLayoutVars>
          <dgm:chMax val="0"/>
          <dgm:chPref val="0"/>
          <dgm:bulletEnabled val="1"/>
        </dgm:presLayoutVars>
      </dgm:prSet>
      <dgm:spPr/>
    </dgm:pt>
    <dgm:pt modelId="{6F28A528-1A5A-4986-93F1-399DDC3668DF}" type="pres">
      <dgm:prSet presAssocID="{153E288A-C484-42D7-9379-738E6171B268}" presName="wedge3" presStyleLbl="node1" presStyleIdx="2" presStyleCnt="6"/>
      <dgm:spPr/>
    </dgm:pt>
    <dgm:pt modelId="{BDFB7769-A784-433C-9520-641CF4BBF711}" type="pres">
      <dgm:prSet presAssocID="{153E288A-C484-42D7-9379-738E6171B268}" presName="wedge3Tx" presStyleLbl="node1" presStyleIdx="2" presStyleCnt="6">
        <dgm:presLayoutVars>
          <dgm:chMax val="0"/>
          <dgm:chPref val="0"/>
          <dgm:bulletEnabled val="1"/>
        </dgm:presLayoutVars>
      </dgm:prSet>
      <dgm:spPr/>
    </dgm:pt>
    <dgm:pt modelId="{CAC09391-2A29-4F72-B09B-8169D06C58CC}" type="pres">
      <dgm:prSet presAssocID="{153E288A-C484-42D7-9379-738E6171B268}" presName="wedge4" presStyleLbl="node1" presStyleIdx="3" presStyleCnt="6"/>
      <dgm:spPr/>
    </dgm:pt>
    <dgm:pt modelId="{AFF25468-F9E8-4E7A-8CDB-5B545E240376}" type="pres">
      <dgm:prSet presAssocID="{153E288A-C484-42D7-9379-738E6171B268}" presName="wedge4Tx" presStyleLbl="node1" presStyleIdx="3" presStyleCnt="6">
        <dgm:presLayoutVars>
          <dgm:chMax val="0"/>
          <dgm:chPref val="0"/>
          <dgm:bulletEnabled val="1"/>
        </dgm:presLayoutVars>
      </dgm:prSet>
      <dgm:spPr/>
    </dgm:pt>
    <dgm:pt modelId="{A4554CCC-D804-45EF-A90C-57B1B2529B5E}" type="pres">
      <dgm:prSet presAssocID="{153E288A-C484-42D7-9379-738E6171B268}" presName="wedge5" presStyleLbl="node1" presStyleIdx="4" presStyleCnt="6"/>
      <dgm:spPr/>
    </dgm:pt>
    <dgm:pt modelId="{13D6BC80-2833-4249-A5CE-31B62A48EBA0}" type="pres">
      <dgm:prSet presAssocID="{153E288A-C484-42D7-9379-738E6171B268}" presName="wedge5Tx" presStyleLbl="node1" presStyleIdx="4" presStyleCnt="6">
        <dgm:presLayoutVars>
          <dgm:chMax val="0"/>
          <dgm:chPref val="0"/>
          <dgm:bulletEnabled val="1"/>
        </dgm:presLayoutVars>
      </dgm:prSet>
      <dgm:spPr/>
    </dgm:pt>
    <dgm:pt modelId="{F6F268AF-E63C-4955-B9CF-6E4E134CC1CE}" type="pres">
      <dgm:prSet presAssocID="{153E288A-C484-42D7-9379-738E6171B268}" presName="wedge6" presStyleLbl="node1" presStyleIdx="5" presStyleCnt="6"/>
      <dgm:spPr/>
    </dgm:pt>
    <dgm:pt modelId="{6BFBD178-761C-4364-B250-4B236266199E}" type="pres">
      <dgm:prSet presAssocID="{153E288A-C484-42D7-9379-738E6171B268}" presName="wedge6Tx" presStyleLbl="node1" presStyleIdx="5" presStyleCnt="6">
        <dgm:presLayoutVars>
          <dgm:chMax val="0"/>
          <dgm:chPref val="0"/>
          <dgm:bulletEnabled val="1"/>
        </dgm:presLayoutVars>
      </dgm:prSet>
      <dgm:spPr/>
    </dgm:pt>
  </dgm:ptLst>
  <dgm:cxnLst>
    <dgm:cxn modelId="{83460106-AB9F-4861-8DF7-0B34065C6C33}" type="presOf" srcId="{258B2EA6-9727-4137-8F1D-6EF793BBDAC5}" destId="{60B1FC3B-C22E-4C3B-A1B6-9FEC89112B2A}" srcOrd="0" destOrd="0" presId="urn:microsoft.com/office/officeart/2005/8/layout/chart3"/>
    <dgm:cxn modelId="{6C31D942-1677-4593-BEB9-DEC1208F1447}" type="presOf" srcId="{C7201F34-173D-4308-A76F-3869F3BA9882}" destId="{A4554CCC-D804-45EF-A90C-57B1B2529B5E}" srcOrd="0" destOrd="0" presId="urn:microsoft.com/office/officeart/2005/8/layout/chart3"/>
    <dgm:cxn modelId="{6D7B8B63-2DC0-4DB6-9EFC-C046BEA631C4}" srcId="{153E288A-C484-42D7-9379-738E6171B268}" destId="{0D3CB85F-FFCD-479F-B082-37E0C780C5DC}" srcOrd="2" destOrd="0" parTransId="{ED0C3986-77E8-4163-8079-8E10975B05A0}" sibTransId="{CB7F6569-9D89-47BB-AC60-100C4086378F}"/>
    <dgm:cxn modelId="{B58FEE6B-E509-4681-BFAA-91C2B9B1C64D}" type="presOf" srcId="{2F94D870-35D7-4D07-9EC9-897AC693934B}" destId="{F6F268AF-E63C-4955-B9CF-6E4E134CC1CE}" srcOrd="0" destOrd="0" presId="urn:microsoft.com/office/officeart/2005/8/layout/chart3"/>
    <dgm:cxn modelId="{11B3F151-4BF9-4143-BF59-8C4851DE7C7B}" srcId="{153E288A-C484-42D7-9379-738E6171B268}" destId="{18316A26-BA93-48B2-9F29-96F2FC45D2F2}" srcOrd="3" destOrd="0" parTransId="{27B36319-1876-4C16-A455-B37E4BDDA0CA}" sibTransId="{CB5DA298-41FB-44BC-80E3-49A524C308E9}"/>
    <dgm:cxn modelId="{D1B2B275-2D13-4AE0-9C72-5E9B94765587}" type="presOf" srcId="{C7201F34-173D-4308-A76F-3869F3BA9882}" destId="{13D6BC80-2833-4249-A5CE-31B62A48EBA0}" srcOrd="1" destOrd="0" presId="urn:microsoft.com/office/officeart/2005/8/layout/chart3"/>
    <dgm:cxn modelId="{F6D37284-9C8C-4CBA-A57A-9AA2BE3B03BB}" srcId="{153E288A-C484-42D7-9379-738E6171B268}" destId="{C7201F34-173D-4308-A76F-3869F3BA9882}" srcOrd="4" destOrd="0" parTransId="{2D95EEBC-2BCF-48E0-B266-801A0C4A456D}" sibTransId="{4CECAE7D-A90E-4BA7-B6D5-9EE117AF9B31}"/>
    <dgm:cxn modelId="{5A064D98-61E4-4E68-803B-51F8F27945C7}" srcId="{153E288A-C484-42D7-9379-738E6171B268}" destId="{2F94D870-35D7-4D07-9EC9-897AC693934B}" srcOrd="5" destOrd="0" parTransId="{9FFAE854-D5D2-437B-81A3-98EDC752A740}" sibTransId="{8787997F-9D6C-4936-9C96-AB1931C59AA5}"/>
    <dgm:cxn modelId="{EEE11EA2-C017-4EB0-B583-584C60F7561F}" type="presOf" srcId="{258B2EA6-9727-4137-8F1D-6EF793BBDAC5}" destId="{5D06B400-7787-48D5-AEF4-F973A90F2FFF}" srcOrd="1" destOrd="0" presId="urn:microsoft.com/office/officeart/2005/8/layout/chart3"/>
    <dgm:cxn modelId="{728953A9-ED2B-49F3-BAA1-DD0E5D881EBB}" type="presOf" srcId="{153E288A-C484-42D7-9379-738E6171B268}" destId="{1262E20E-F1E3-4019-82E5-BAA4157C0D11}" srcOrd="0" destOrd="0" presId="urn:microsoft.com/office/officeart/2005/8/layout/chart3"/>
    <dgm:cxn modelId="{A9E436B5-2AAA-41A4-AC11-1BFCD5CF300B}" srcId="{153E288A-C484-42D7-9379-738E6171B268}" destId="{DA941DED-C52F-4D1C-8710-B9BDAEE35690}" srcOrd="0" destOrd="0" parTransId="{1F3C885D-5B80-496E-B628-33DC1EBC2CE0}" sibTransId="{89F1CD19-2EF3-451E-81F9-A1BC4868C6E0}"/>
    <dgm:cxn modelId="{63D62DC0-44B0-4EC4-82F3-C5A7BB166284}" type="presOf" srcId="{18316A26-BA93-48B2-9F29-96F2FC45D2F2}" destId="{CAC09391-2A29-4F72-B09B-8169D06C58CC}" srcOrd="0" destOrd="0" presId="urn:microsoft.com/office/officeart/2005/8/layout/chart3"/>
    <dgm:cxn modelId="{CEFC2FCA-C9C1-4957-B1FD-EECAE354BA4C}" type="presOf" srcId="{DA941DED-C52F-4D1C-8710-B9BDAEE35690}" destId="{7E307651-37D5-4E2A-9A92-E89C5DC20955}" srcOrd="1" destOrd="0" presId="urn:microsoft.com/office/officeart/2005/8/layout/chart3"/>
    <dgm:cxn modelId="{24FA6AD8-91A6-48D5-82FE-6C5D91856AFC}" type="presOf" srcId="{0D3CB85F-FFCD-479F-B082-37E0C780C5DC}" destId="{6F28A528-1A5A-4986-93F1-399DDC3668DF}" srcOrd="0" destOrd="0" presId="urn:microsoft.com/office/officeart/2005/8/layout/chart3"/>
    <dgm:cxn modelId="{45C9DCE4-0229-46EF-A321-FE90E51C53A1}" type="presOf" srcId="{2F94D870-35D7-4D07-9EC9-897AC693934B}" destId="{6BFBD178-761C-4364-B250-4B236266199E}" srcOrd="1" destOrd="0" presId="urn:microsoft.com/office/officeart/2005/8/layout/chart3"/>
    <dgm:cxn modelId="{53FDB0E6-D652-4315-8A53-09C8C71F37B9}" type="presOf" srcId="{DA941DED-C52F-4D1C-8710-B9BDAEE35690}" destId="{C62BE047-FCAF-4B49-BA3A-67215ECBBD49}" srcOrd="0" destOrd="0" presId="urn:microsoft.com/office/officeart/2005/8/layout/chart3"/>
    <dgm:cxn modelId="{A66334F3-2B2E-4E41-AA37-4CC56E024BF3}" srcId="{153E288A-C484-42D7-9379-738E6171B268}" destId="{258B2EA6-9727-4137-8F1D-6EF793BBDAC5}" srcOrd="1" destOrd="0" parTransId="{67CCEE3C-FF0D-4040-8AC8-9BDADA7C3A5C}" sibTransId="{127D6E40-6136-4174-A2E9-7F07D5FE0020}"/>
    <dgm:cxn modelId="{D6DE54FC-1780-42E7-8AAE-F7094A558394}" type="presOf" srcId="{18316A26-BA93-48B2-9F29-96F2FC45D2F2}" destId="{AFF25468-F9E8-4E7A-8CDB-5B545E240376}" srcOrd="1" destOrd="0" presId="urn:microsoft.com/office/officeart/2005/8/layout/chart3"/>
    <dgm:cxn modelId="{28A999FC-6D62-4AAD-8B84-CB5051FC9AF7}" type="presOf" srcId="{0D3CB85F-FFCD-479F-B082-37E0C780C5DC}" destId="{BDFB7769-A784-433C-9520-641CF4BBF711}" srcOrd="1" destOrd="0" presId="urn:microsoft.com/office/officeart/2005/8/layout/chart3"/>
    <dgm:cxn modelId="{DBE07BA5-FD86-42F6-885E-38F090F84272}" type="presParOf" srcId="{1262E20E-F1E3-4019-82E5-BAA4157C0D11}" destId="{C62BE047-FCAF-4B49-BA3A-67215ECBBD49}" srcOrd="0" destOrd="0" presId="urn:microsoft.com/office/officeart/2005/8/layout/chart3"/>
    <dgm:cxn modelId="{92D58CDD-1859-435F-BFD8-8438212B4353}" type="presParOf" srcId="{1262E20E-F1E3-4019-82E5-BAA4157C0D11}" destId="{7E307651-37D5-4E2A-9A92-E89C5DC20955}" srcOrd="1" destOrd="0" presId="urn:microsoft.com/office/officeart/2005/8/layout/chart3"/>
    <dgm:cxn modelId="{439F3CC8-DD37-4D8D-8049-B4DC7275102F}" type="presParOf" srcId="{1262E20E-F1E3-4019-82E5-BAA4157C0D11}" destId="{60B1FC3B-C22E-4C3B-A1B6-9FEC89112B2A}" srcOrd="2" destOrd="0" presId="urn:microsoft.com/office/officeart/2005/8/layout/chart3"/>
    <dgm:cxn modelId="{AD21E1B8-5F0E-47FB-BDA2-186DFD861B69}" type="presParOf" srcId="{1262E20E-F1E3-4019-82E5-BAA4157C0D11}" destId="{5D06B400-7787-48D5-AEF4-F973A90F2FFF}" srcOrd="3" destOrd="0" presId="urn:microsoft.com/office/officeart/2005/8/layout/chart3"/>
    <dgm:cxn modelId="{EBFDED9E-C859-4AAE-8629-47606C595414}" type="presParOf" srcId="{1262E20E-F1E3-4019-82E5-BAA4157C0D11}" destId="{6F28A528-1A5A-4986-93F1-399DDC3668DF}" srcOrd="4" destOrd="0" presId="urn:microsoft.com/office/officeart/2005/8/layout/chart3"/>
    <dgm:cxn modelId="{7329D7A3-0F41-41E8-89F7-3CA0BB8376DB}" type="presParOf" srcId="{1262E20E-F1E3-4019-82E5-BAA4157C0D11}" destId="{BDFB7769-A784-433C-9520-641CF4BBF711}" srcOrd="5" destOrd="0" presId="urn:microsoft.com/office/officeart/2005/8/layout/chart3"/>
    <dgm:cxn modelId="{11EE7044-3B60-4415-BFC8-8D0975BD1DA0}" type="presParOf" srcId="{1262E20E-F1E3-4019-82E5-BAA4157C0D11}" destId="{CAC09391-2A29-4F72-B09B-8169D06C58CC}" srcOrd="6" destOrd="0" presId="urn:microsoft.com/office/officeart/2005/8/layout/chart3"/>
    <dgm:cxn modelId="{546A22EC-4885-4607-904A-0244C9DD340D}" type="presParOf" srcId="{1262E20E-F1E3-4019-82E5-BAA4157C0D11}" destId="{AFF25468-F9E8-4E7A-8CDB-5B545E240376}" srcOrd="7" destOrd="0" presId="urn:microsoft.com/office/officeart/2005/8/layout/chart3"/>
    <dgm:cxn modelId="{D24C1D4A-8D28-4CC6-8C8D-C6A6BCA38E2D}" type="presParOf" srcId="{1262E20E-F1E3-4019-82E5-BAA4157C0D11}" destId="{A4554CCC-D804-45EF-A90C-57B1B2529B5E}" srcOrd="8" destOrd="0" presId="urn:microsoft.com/office/officeart/2005/8/layout/chart3"/>
    <dgm:cxn modelId="{62EC0C3D-C15E-4801-B53C-811C6A03ADC3}" type="presParOf" srcId="{1262E20E-F1E3-4019-82E5-BAA4157C0D11}" destId="{13D6BC80-2833-4249-A5CE-31B62A48EBA0}" srcOrd="9" destOrd="0" presId="urn:microsoft.com/office/officeart/2005/8/layout/chart3"/>
    <dgm:cxn modelId="{E2179CBE-D6B2-4F58-A20A-B0EF5895ED2E}" type="presParOf" srcId="{1262E20E-F1E3-4019-82E5-BAA4157C0D11}" destId="{F6F268AF-E63C-4955-B9CF-6E4E134CC1CE}" srcOrd="10" destOrd="0" presId="urn:microsoft.com/office/officeart/2005/8/layout/chart3"/>
    <dgm:cxn modelId="{43B27C3B-441D-4691-8604-CD0770DC9C2B}" type="presParOf" srcId="{1262E20E-F1E3-4019-82E5-BAA4157C0D11}" destId="{6BFBD178-761C-4364-B250-4B236266199E}" srcOrd="11"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BE047-FCAF-4B49-BA3A-67215ECBBD49}">
      <dsp:nvSpPr>
        <dsp:cNvPr id="0" name=""/>
        <dsp:cNvSpPr/>
      </dsp:nvSpPr>
      <dsp:spPr>
        <a:xfrm>
          <a:off x="1391920" y="237134"/>
          <a:ext cx="3413760" cy="3413760"/>
        </a:xfrm>
        <a:prstGeom prst="pie">
          <a:avLst>
            <a:gd name="adj1" fmla="val 16200000"/>
            <a:gd name="adj2" fmla="val 1980000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Small Businesses</a:t>
          </a:r>
        </a:p>
      </dsp:txBody>
      <dsp:txXfrm>
        <a:off x="3135376" y="602894"/>
        <a:ext cx="995680" cy="731520"/>
      </dsp:txXfrm>
    </dsp:sp>
    <dsp:sp modelId="{60B1FC3B-C22E-4C3B-A1B6-9FEC89112B2A}">
      <dsp:nvSpPr>
        <dsp:cNvPr id="0" name=""/>
        <dsp:cNvSpPr/>
      </dsp:nvSpPr>
      <dsp:spPr>
        <a:xfrm>
          <a:off x="1290320" y="413105"/>
          <a:ext cx="3413760" cy="3413760"/>
        </a:xfrm>
        <a:prstGeom prst="pie">
          <a:avLst>
            <a:gd name="adj1" fmla="val 19800000"/>
            <a:gd name="adj2" fmla="val 180000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Sole Proprietors</a:t>
          </a:r>
        </a:p>
      </dsp:txBody>
      <dsp:txXfrm>
        <a:off x="3627120" y="1774545"/>
        <a:ext cx="1032256" cy="690880"/>
      </dsp:txXfrm>
    </dsp:sp>
    <dsp:sp modelId="{6F28A528-1A5A-4986-93F1-399DDC3668DF}">
      <dsp:nvSpPr>
        <dsp:cNvPr id="0" name=""/>
        <dsp:cNvSpPr/>
      </dsp:nvSpPr>
      <dsp:spPr>
        <a:xfrm>
          <a:off x="1290320" y="413105"/>
          <a:ext cx="3413760" cy="3413760"/>
        </a:xfrm>
        <a:prstGeom prst="pie">
          <a:avLst>
            <a:gd name="adj1" fmla="val 1800000"/>
            <a:gd name="adj2" fmla="val 540000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Independent Contractors</a:t>
          </a:r>
        </a:p>
      </dsp:txBody>
      <dsp:txXfrm>
        <a:off x="3033776" y="2729585"/>
        <a:ext cx="995680" cy="731520"/>
      </dsp:txXfrm>
    </dsp:sp>
    <dsp:sp modelId="{CAC09391-2A29-4F72-B09B-8169D06C58CC}">
      <dsp:nvSpPr>
        <dsp:cNvPr id="0" name=""/>
        <dsp:cNvSpPr/>
      </dsp:nvSpPr>
      <dsp:spPr>
        <a:xfrm>
          <a:off x="1290320" y="413105"/>
          <a:ext cx="3413760" cy="3413760"/>
        </a:xfrm>
        <a:prstGeom prst="pie">
          <a:avLst>
            <a:gd name="adj1" fmla="val 5400000"/>
            <a:gd name="adj2" fmla="val 900000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Self-Employed Individual</a:t>
          </a:r>
        </a:p>
      </dsp:txBody>
      <dsp:txXfrm>
        <a:off x="1964944" y="2729585"/>
        <a:ext cx="995680" cy="731520"/>
      </dsp:txXfrm>
    </dsp:sp>
    <dsp:sp modelId="{A4554CCC-D804-45EF-A90C-57B1B2529B5E}">
      <dsp:nvSpPr>
        <dsp:cNvPr id="0" name=""/>
        <dsp:cNvSpPr/>
      </dsp:nvSpPr>
      <dsp:spPr>
        <a:xfrm>
          <a:off x="1290320" y="413105"/>
          <a:ext cx="3413760" cy="3413760"/>
        </a:xfrm>
        <a:prstGeom prst="pie">
          <a:avLst>
            <a:gd name="adj1" fmla="val 9000000"/>
            <a:gd name="adj2" fmla="val 1260000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501(c)(3) and (c)(19)</a:t>
          </a:r>
        </a:p>
      </dsp:txBody>
      <dsp:txXfrm>
        <a:off x="1343152" y="1774545"/>
        <a:ext cx="1032256" cy="690880"/>
      </dsp:txXfrm>
    </dsp:sp>
    <dsp:sp modelId="{F6F268AF-E63C-4955-B9CF-6E4E134CC1CE}">
      <dsp:nvSpPr>
        <dsp:cNvPr id="0" name=""/>
        <dsp:cNvSpPr/>
      </dsp:nvSpPr>
      <dsp:spPr>
        <a:xfrm>
          <a:off x="1290320" y="413105"/>
          <a:ext cx="3413760" cy="3413760"/>
        </a:xfrm>
        <a:prstGeom prst="pie">
          <a:avLst>
            <a:gd name="adj1" fmla="val 12600000"/>
            <a:gd name="adj2" fmla="val 16200000"/>
          </a:avLst>
        </a:prstGeom>
        <a:solidFill>
          <a:schemeClr val="tx1">
            <a:lumMod val="65000"/>
            <a:lumOff val="3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Tribal business concern</a:t>
          </a:r>
        </a:p>
      </dsp:txBody>
      <dsp:txXfrm>
        <a:off x="1964944" y="778865"/>
        <a:ext cx="995680" cy="731520"/>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687F75E-A700-4129-9C4C-1746D6E32934}" type="datetimeFigureOut">
              <a:rPr lang="en-US" smtClean="0"/>
              <a:t>6/9/2020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72CC6D2-4729-4DDA-9136-3C0C2B9E23BA}" type="slidenum">
              <a:rPr lang="en-US" smtClean="0"/>
              <a:t>‹#›</a:t>
            </a:fld>
            <a:endParaRPr lang="en-US"/>
          </a:p>
        </p:txBody>
      </p:sp>
    </p:spTree>
    <p:extLst>
      <p:ext uri="{BB962C8B-B14F-4D97-AF65-F5344CB8AC3E}">
        <p14:creationId xmlns:p14="http://schemas.microsoft.com/office/powerpoint/2010/main" val="683053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2CC6D2-4729-4DDA-9136-3C0C2B9E23BA}" type="slidenum">
              <a:rPr lang="en-US" smtClean="0"/>
              <a:t>18</a:t>
            </a:fld>
            <a:endParaRPr lang="en-US"/>
          </a:p>
        </p:txBody>
      </p:sp>
    </p:spTree>
    <p:extLst>
      <p:ext uri="{BB962C8B-B14F-4D97-AF65-F5344CB8AC3E}">
        <p14:creationId xmlns:p14="http://schemas.microsoft.com/office/powerpoint/2010/main" val="4271529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CD3621F-CB38-42CD-82F6-46FFC1416626}"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B12B-7750-4209-94E2-CBE0C97A184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3621F-CB38-42CD-82F6-46FFC1416626}"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B12B-7750-4209-94E2-CBE0C97A184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3621F-CB38-42CD-82F6-46FFC1416626}"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B12B-7750-4209-94E2-CBE0C97A184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CD3621F-CB38-42CD-82F6-46FFC1416626}"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B12B-7750-4209-94E2-CBE0C97A184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D3621F-CB38-42CD-82F6-46FFC1416626}" type="datetimeFigureOut">
              <a:rPr lang="en-US" smtClean="0"/>
              <a:t>6/9/2020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3CB12B-7750-4209-94E2-CBE0C97A184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CD3621F-CB38-42CD-82F6-46FFC1416626}"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CB12B-7750-4209-94E2-CBE0C97A184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CD3621F-CB38-42CD-82F6-46FFC1416626}" type="datetimeFigureOut">
              <a:rPr lang="en-US" smtClean="0"/>
              <a:t>6/9/2020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3CB12B-7750-4209-94E2-CBE0C97A184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CD3621F-CB38-42CD-82F6-46FFC1416626}" type="datetimeFigureOut">
              <a:rPr lang="en-US" smtClean="0"/>
              <a:t>6/9/2020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3CB12B-7750-4209-94E2-CBE0C97A184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3621F-CB38-42CD-82F6-46FFC1416626}" type="datetimeFigureOut">
              <a:rPr lang="en-US" smtClean="0"/>
              <a:t>6/9/2020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3CB12B-7750-4209-94E2-CBE0C97A184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3"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D3621F-CB38-42CD-82F6-46FFC1416626}"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CB12B-7750-4209-94E2-CBE0C97A184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CD3621F-CB38-42CD-82F6-46FFC1416626}" type="datetimeFigureOut">
              <a:rPr lang="en-US" smtClean="0"/>
              <a:t>6/9/2020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3CB12B-7750-4209-94E2-CBE0C97A184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D3621F-CB38-42CD-82F6-46FFC1416626}" type="datetimeFigureOut">
              <a:rPr lang="en-US" smtClean="0"/>
              <a:t>6/9/2020</a:t>
            </a:fld>
            <a:endParaRPr lang="en-US"/>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3CB12B-7750-4209-94E2-CBE0C97A184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Rebecca@FinneyLawFirm.com" TargetMode="External"/><Relationship Id="rId5" Type="http://schemas.openxmlformats.org/officeDocument/2006/relationships/hyperlink" Target="mailto:Chris@FinneyLawFirm.com" TargetMode="Externa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hyperlink" Target="http://www.finneylawfirm.com/" TargetMode="Externa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hyperlink" Target="mailto:Rebecca@FinneyLawFirm.com" TargetMode="External"/><Relationship Id="rId5" Type="http://schemas.openxmlformats.org/officeDocument/2006/relationships/hyperlink" Target="mailto:Chris@FinneyLawFirm.com" TargetMode="Externa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FLF_IPT_ppt.jpg"/>
          <p:cNvPicPr>
            <a:picLocks noChangeAspect="1"/>
          </p:cNvPicPr>
          <p:nvPr/>
        </p:nvPicPr>
        <p:blipFill>
          <a:blip r:embed="rId2" cstate="print"/>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6AEA2907-82C3-4440-897B-24B2C243339D}"/>
              </a:ext>
            </a:extLst>
          </p:cNvPr>
          <p:cNvSpPr txBox="1"/>
          <p:nvPr/>
        </p:nvSpPr>
        <p:spPr>
          <a:xfrm>
            <a:off x="-76200" y="572869"/>
            <a:ext cx="9144000" cy="369332"/>
          </a:xfrm>
          <a:prstGeom prst="rect">
            <a:avLst/>
          </a:prstGeom>
          <a:noFill/>
        </p:spPr>
        <p:txBody>
          <a:bodyPr wrap="square" rtlCol="0">
            <a:spAutoFit/>
          </a:bodyPr>
          <a:lstStyle/>
          <a:p>
            <a:pPr algn="ctr"/>
            <a:r>
              <a:rPr lang="en-US" b="1" dirty="0">
                <a:latin typeface="Perpetua Titling MT" panose="02020502060505020804" pitchFamily="18" charset="0"/>
              </a:rPr>
              <a:t>Paycheck protection program: Loan forgiveness</a:t>
            </a:r>
          </a:p>
        </p:txBody>
      </p:sp>
      <p:sp>
        <p:nvSpPr>
          <p:cNvPr id="6" name="TextBox 5">
            <a:extLst>
              <a:ext uri="{FF2B5EF4-FFF2-40B4-BE49-F238E27FC236}">
                <a16:creationId xmlns:a16="http://schemas.microsoft.com/office/drawing/2014/main" id="{5DC7621F-B5CD-499B-A204-26957D382127}"/>
              </a:ext>
            </a:extLst>
          </p:cNvPr>
          <p:cNvSpPr txBox="1"/>
          <p:nvPr/>
        </p:nvSpPr>
        <p:spPr>
          <a:xfrm>
            <a:off x="5943600" y="1376570"/>
            <a:ext cx="4800600" cy="830997"/>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Presented by: 	Christopher P. Finney, Esq </a:t>
            </a:r>
          </a:p>
          <a:p>
            <a:r>
              <a:rPr lang="en-US" sz="1200" dirty="0">
                <a:latin typeface="Times New Roman" panose="02020603050405020304" pitchFamily="18" charset="0"/>
                <a:cs typeface="Times New Roman" panose="02020603050405020304" pitchFamily="18" charset="0"/>
              </a:rPr>
              <a:t>	Rebecca Simpson Heimlich, Esq</a:t>
            </a:r>
          </a:p>
          <a:p>
            <a:r>
              <a:rPr lang="en-US" sz="1200"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F_IPT_ppt (1).jpg"/>
          <p:cNvPicPr>
            <a:picLocks noChangeAspect="1"/>
          </p:cNvPicPr>
          <p:nvPr/>
        </p:nvPicPr>
        <p:blipFill>
          <a:blip r:embed="rId2" cstate="print"/>
          <a:stretch>
            <a:fillRect/>
          </a:stretch>
        </p:blipFill>
        <p:spPr>
          <a:xfrm>
            <a:off x="0" y="31830"/>
            <a:ext cx="9144000" cy="6858000"/>
          </a:xfrm>
          <a:prstGeom prst="rect">
            <a:avLst/>
          </a:prstGeom>
        </p:spPr>
      </p:pic>
      <p:sp>
        <p:nvSpPr>
          <p:cNvPr id="2" name="TextBox 1">
            <a:extLst>
              <a:ext uri="{FF2B5EF4-FFF2-40B4-BE49-F238E27FC236}">
                <a16:creationId xmlns:a16="http://schemas.microsoft.com/office/drawing/2014/main" id="{A0649C30-1310-4899-B242-E42507950730}"/>
              </a:ext>
            </a:extLst>
          </p:cNvPr>
          <p:cNvSpPr txBox="1"/>
          <p:nvPr/>
        </p:nvSpPr>
        <p:spPr>
          <a:xfrm>
            <a:off x="152400" y="1143000"/>
            <a:ext cx="780989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PPP </a:t>
            </a:r>
            <a:r>
              <a:rPr kumimoji="0" lang="en-US" sz="1800" b="1" i="0" u="none" strike="noStrike" kern="1200" cap="none" spc="0" normalizeH="0" baseline="0" noProof="0" dirty="0" err="1">
                <a:ln>
                  <a:noFill/>
                </a:ln>
                <a:solidFill>
                  <a:prstClr val="black"/>
                </a:solidFill>
                <a:effectLst/>
                <a:uLnTx/>
                <a:uFillTx/>
                <a:latin typeface="Perpetua Titling MT" panose="02020502060505020804" pitchFamily="18" charset="0"/>
                <a:ea typeface="+mn-ea"/>
                <a:cs typeface="+mn-cs"/>
              </a:rPr>
              <a:t>fORGIVeNESS</a:t>
            </a: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 </a:t>
            </a:r>
            <a:r>
              <a:rPr kumimoji="0" lang="en-US" sz="14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eligible Payroll costs caps for owner-employees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and self-employed  </a:t>
            </a: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 </a:t>
            </a:r>
          </a:p>
        </p:txBody>
      </p:sp>
      <p:sp>
        <p:nvSpPr>
          <p:cNvPr id="3" name="TextBox 2">
            <a:extLst>
              <a:ext uri="{FF2B5EF4-FFF2-40B4-BE49-F238E27FC236}">
                <a16:creationId xmlns:a16="http://schemas.microsoft.com/office/drawing/2014/main" id="{3FBB8D87-6CA4-4C87-A55C-92656C9F4785}"/>
              </a:ext>
            </a:extLst>
          </p:cNvPr>
          <p:cNvSpPr txBox="1"/>
          <p:nvPr/>
        </p:nvSpPr>
        <p:spPr>
          <a:xfrm>
            <a:off x="76200" y="5715000"/>
            <a:ext cx="1107996" cy="132343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D30EC00C-7D4E-4D20-9557-934F0EA8E8BB}"/>
              </a:ext>
            </a:extLst>
          </p:cNvPr>
          <p:cNvSpPr txBox="1"/>
          <p:nvPr/>
        </p:nvSpPr>
        <p:spPr>
          <a:xfrm>
            <a:off x="5715000" y="1807048"/>
            <a:ext cx="2971800" cy="307777"/>
          </a:xfrm>
          <a:prstGeom prst="rect">
            <a:avLst/>
          </a:prstGeom>
          <a:noFill/>
        </p:spPr>
        <p:txBody>
          <a:bodyPr wrap="square" rtlCol="0">
            <a:spAutoFit/>
          </a:bodyPr>
          <a:lstStyle/>
          <a:p>
            <a:endParaRPr lang="en-US" sz="1400" dirty="0">
              <a:solidFill>
                <a:prstClr val="black"/>
              </a:solidFill>
              <a:latin typeface="Calibri"/>
            </a:endParaRPr>
          </a:p>
        </p:txBody>
      </p:sp>
      <p:sp>
        <p:nvSpPr>
          <p:cNvPr id="4" name="TextBox 3">
            <a:extLst>
              <a:ext uri="{FF2B5EF4-FFF2-40B4-BE49-F238E27FC236}">
                <a16:creationId xmlns:a16="http://schemas.microsoft.com/office/drawing/2014/main" id="{B61FBAB7-5525-4AF5-89FA-C2A2BCFF3489}"/>
              </a:ext>
            </a:extLst>
          </p:cNvPr>
          <p:cNvSpPr txBox="1"/>
          <p:nvPr/>
        </p:nvSpPr>
        <p:spPr>
          <a:xfrm>
            <a:off x="381004" y="1975412"/>
            <a:ext cx="3352799" cy="2893100"/>
          </a:xfrm>
          <a:prstGeom prst="rect">
            <a:avLst/>
          </a:prstGeom>
          <a:noFill/>
        </p:spPr>
        <p:txBody>
          <a:bodyPr wrap="square" rtlCol="0">
            <a:spAutoFit/>
          </a:bodyPr>
          <a:lstStyle/>
          <a:p>
            <a:r>
              <a:rPr lang="en-US" b="1" dirty="0"/>
              <a:t>5/22/20 Interim Final Rule</a:t>
            </a:r>
            <a:r>
              <a:rPr lang="en-US" dirty="0"/>
              <a:t>:  </a:t>
            </a:r>
            <a:r>
              <a:rPr lang="en-US" sz="1600" dirty="0"/>
              <a:t>Loan forgiveness for owner-employees and self-employed individuals’ payroll compensation is capped at the lesser of:</a:t>
            </a:r>
          </a:p>
          <a:p>
            <a:pPr marL="285750" indent="-285750">
              <a:buFont typeface="Arial" panose="020B0604020202020204" pitchFamily="34" charset="0"/>
              <a:buChar char="•"/>
            </a:pPr>
            <a:r>
              <a:rPr lang="en-US" sz="1600" dirty="0"/>
              <a:t>8/52 of 2019 compensation, OR</a:t>
            </a:r>
          </a:p>
          <a:p>
            <a:pPr marL="285750" indent="-285750">
              <a:buFont typeface="Arial" panose="020B0604020202020204" pitchFamily="34" charset="0"/>
              <a:buChar char="•"/>
            </a:pPr>
            <a:r>
              <a:rPr lang="en-US" sz="1600" dirty="0"/>
              <a:t>$15,385 per individual in total across all businesses.  </a:t>
            </a:r>
          </a:p>
          <a:p>
            <a:endParaRPr lang="en-US" sz="1600" dirty="0"/>
          </a:p>
          <a:p>
            <a:r>
              <a:rPr lang="en-US" b="1" dirty="0"/>
              <a:t>Question:</a:t>
            </a:r>
            <a:r>
              <a:rPr lang="en-US" sz="1600" dirty="0"/>
              <a:t>  Impact of PPP Flexibility Act?</a:t>
            </a:r>
          </a:p>
        </p:txBody>
      </p:sp>
      <p:cxnSp>
        <p:nvCxnSpPr>
          <p:cNvPr id="7" name="Straight Connector 6">
            <a:extLst>
              <a:ext uri="{FF2B5EF4-FFF2-40B4-BE49-F238E27FC236}">
                <a16:creationId xmlns:a16="http://schemas.microsoft.com/office/drawing/2014/main" id="{CD571D22-E13C-4AA2-97E2-4F31D81C2D27}"/>
              </a:ext>
            </a:extLst>
          </p:cNvPr>
          <p:cNvCxnSpPr/>
          <p:nvPr/>
        </p:nvCxnSpPr>
        <p:spPr>
          <a:xfrm>
            <a:off x="4267200" y="1905000"/>
            <a:ext cx="0" cy="3733800"/>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2DC8D25A-D283-4D75-9FC5-E843523CF7B9}"/>
              </a:ext>
            </a:extLst>
          </p:cNvPr>
          <p:cNvSpPr txBox="1"/>
          <p:nvPr/>
        </p:nvSpPr>
        <p:spPr>
          <a:xfrm>
            <a:off x="4648207" y="1975412"/>
            <a:ext cx="4038593" cy="2939266"/>
          </a:xfrm>
          <a:prstGeom prst="rect">
            <a:avLst/>
          </a:prstGeom>
          <a:noFill/>
        </p:spPr>
        <p:txBody>
          <a:bodyPr wrap="square" rtlCol="0">
            <a:spAutoFit/>
          </a:bodyPr>
          <a:lstStyle/>
          <a:p>
            <a:r>
              <a:rPr lang="en-US" b="1" dirty="0"/>
              <a:t>Owner-employees</a:t>
            </a:r>
            <a:r>
              <a:rPr lang="en-US" dirty="0"/>
              <a:t> - </a:t>
            </a:r>
            <a:r>
              <a:rPr lang="en-US" sz="1300" dirty="0"/>
              <a:t>Capped by the amount of 2019 employee cash compensation and employer retirement and health care contributions made on their behalf.</a:t>
            </a:r>
          </a:p>
          <a:p>
            <a:endParaRPr lang="en-US" sz="500" dirty="0"/>
          </a:p>
          <a:p>
            <a:r>
              <a:rPr lang="en-US" b="1" dirty="0"/>
              <a:t>Schedule C filers</a:t>
            </a:r>
            <a:r>
              <a:rPr lang="en-US" dirty="0"/>
              <a:t> - </a:t>
            </a:r>
            <a:r>
              <a:rPr lang="en-US" sz="1300" dirty="0"/>
              <a:t>Capped by the amount of owner compensation replacement, calculated based on 2019 net profit (8/52 of Line 31 capped at $100,000).</a:t>
            </a:r>
          </a:p>
          <a:p>
            <a:endParaRPr lang="en-US" sz="500" dirty="0"/>
          </a:p>
          <a:p>
            <a:r>
              <a:rPr lang="en-US" b="1" dirty="0"/>
              <a:t>General Partners</a:t>
            </a:r>
            <a:r>
              <a:rPr lang="en-US" sz="1600" dirty="0"/>
              <a:t> - </a:t>
            </a:r>
            <a:r>
              <a:rPr lang="en-US" sz="1300" dirty="0"/>
              <a:t>Capped by the amount of their 2019 net earnings from self-employment (reduced by claimed section 179 expense deduction, unreimbursed partnership expenses, and depletion from oil and gas properties) multiplied by 0.9235.</a:t>
            </a:r>
          </a:p>
        </p:txBody>
      </p:sp>
      <p:sp>
        <p:nvSpPr>
          <p:cNvPr id="10" name="TextBox 9">
            <a:extLst>
              <a:ext uri="{FF2B5EF4-FFF2-40B4-BE49-F238E27FC236}">
                <a16:creationId xmlns:a16="http://schemas.microsoft.com/office/drawing/2014/main" id="{8F4D07FF-C1E7-4262-BC72-0FE42B965C70}"/>
              </a:ext>
            </a:extLst>
          </p:cNvPr>
          <p:cNvSpPr txBox="1"/>
          <p:nvPr/>
        </p:nvSpPr>
        <p:spPr>
          <a:xfrm>
            <a:off x="4953000" y="4932757"/>
            <a:ext cx="3809989" cy="646331"/>
          </a:xfrm>
          <a:prstGeom prst="rect">
            <a:avLst/>
          </a:prstGeom>
          <a:noFill/>
        </p:spPr>
        <p:txBody>
          <a:bodyPr wrap="square" rtlCol="0">
            <a:spAutoFit/>
          </a:bodyPr>
          <a:lstStyle/>
          <a:p>
            <a:r>
              <a:rPr lang="en-US" sz="1200" dirty="0"/>
              <a:t>*</a:t>
            </a:r>
            <a:r>
              <a:rPr lang="en-US" sz="1200" i="1" dirty="0"/>
              <a:t>No additional forgiveness for retirement or health insurance contributions for self-employed individuals, including Schedule C filers and general partners’ income.</a:t>
            </a:r>
          </a:p>
        </p:txBody>
      </p:sp>
    </p:spTree>
    <p:extLst>
      <p:ext uri="{BB962C8B-B14F-4D97-AF65-F5344CB8AC3E}">
        <p14:creationId xmlns:p14="http://schemas.microsoft.com/office/powerpoint/2010/main" val="2121833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F_IPT_ppt (1).jpg"/>
          <p:cNvPicPr>
            <a:picLocks noChangeAspect="1"/>
          </p:cNvPicPr>
          <p:nvPr/>
        </p:nvPicPr>
        <p:blipFill>
          <a:blip r:embed="rId2" cstate="print"/>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A0649C30-1310-4899-B242-E42507950730}"/>
              </a:ext>
            </a:extLst>
          </p:cNvPr>
          <p:cNvSpPr txBox="1"/>
          <p:nvPr/>
        </p:nvSpPr>
        <p:spPr>
          <a:xfrm>
            <a:off x="152400" y="1143000"/>
            <a:ext cx="568905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PPP </a:t>
            </a:r>
            <a:r>
              <a:rPr kumimoji="0" lang="en-US" sz="1800" b="1" i="0" u="none" strike="noStrike" kern="1200" cap="none" spc="0" normalizeH="0" baseline="0" noProof="0" dirty="0" err="1">
                <a:ln>
                  <a:noFill/>
                </a:ln>
                <a:solidFill>
                  <a:prstClr val="black"/>
                </a:solidFill>
                <a:effectLst/>
                <a:uLnTx/>
                <a:uFillTx/>
                <a:latin typeface="Perpetua Titling MT" panose="02020502060505020804" pitchFamily="18" charset="0"/>
                <a:ea typeface="+mn-ea"/>
                <a:cs typeface="+mn-cs"/>
              </a:rPr>
              <a:t>fORGIVeNESS</a:t>
            </a: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 </a:t>
            </a:r>
            <a:r>
              <a:rPr lang="en-US" sz="1400" b="1" dirty="0">
                <a:solidFill>
                  <a:prstClr val="black"/>
                </a:solidFill>
                <a:latin typeface="Perpetua Titling MT" panose="02020502060505020804" pitchFamily="18" charset="0"/>
              </a:rPr>
              <a:t>Eligible non-p</a:t>
            </a:r>
            <a:r>
              <a:rPr kumimoji="0" lang="en-US" sz="1400" b="1" i="0" u="none" strike="noStrike" kern="1200" cap="none" spc="0" normalizeH="0" baseline="0" noProof="0" dirty="0" err="1">
                <a:ln>
                  <a:noFill/>
                </a:ln>
                <a:solidFill>
                  <a:prstClr val="black"/>
                </a:solidFill>
                <a:effectLst/>
                <a:uLnTx/>
                <a:uFillTx/>
                <a:latin typeface="Perpetua Titling MT" panose="02020502060505020804" pitchFamily="18" charset="0"/>
                <a:ea typeface="+mn-ea"/>
                <a:cs typeface="+mn-cs"/>
              </a:rPr>
              <a:t>ayroll</a:t>
            </a:r>
            <a:r>
              <a:rPr kumimoji="0" lang="en-US" sz="14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 costs </a:t>
            </a: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 </a:t>
            </a:r>
          </a:p>
        </p:txBody>
      </p:sp>
      <p:sp>
        <p:nvSpPr>
          <p:cNvPr id="3" name="TextBox 2">
            <a:extLst>
              <a:ext uri="{FF2B5EF4-FFF2-40B4-BE49-F238E27FC236}">
                <a16:creationId xmlns:a16="http://schemas.microsoft.com/office/drawing/2014/main" id="{3FBB8D87-6CA4-4C87-A55C-92656C9F4785}"/>
              </a:ext>
            </a:extLst>
          </p:cNvPr>
          <p:cNvSpPr txBox="1"/>
          <p:nvPr/>
        </p:nvSpPr>
        <p:spPr>
          <a:xfrm>
            <a:off x="76200" y="5715000"/>
            <a:ext cx="1107996" cy="132343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D30EC00C-7D4E-4D20-9557-934F0EA8E8BB}"/>
              </a:ext>
            </a:extLst>
          </p:cNvPr>
          <p:cNvSpPr txBox="1"/>
          <p:nvPr/>
        </p:nvSpPr>
        <p:spPr>
          <a:xfrm>
            <a:off x="457200" y="1600200"/>
            <a:ext cx="8229600" cy="45243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prstClr val="black"/>
                </a:solidFill>
                <a:latin typeface="Calibri"/>
              </a:rPr>
              <a:t>Mortgage Interest</a:t>
            </a:r>
            <a:r>
              <a:rPr kumimoji="0" lang="en-US" sz="1600" b="1" i="0" u="none" strike="noStrike" kern="1200" cap="none" spc="0" normalizeH="0" baseline="0" noProof="0" dirty="0">
                <a:ln>
                  <a:noFill/>
                </a:ln>
                <a:solidFill>
                  <a:prstClr val="black"/>
                </a:solidFill>
                <a:effectLst/>
                <a:uLnTx/>
                <a:uFillTx/>
                <a:latin typeface="Calibri"/>
                <a:ea typeface="+mn-ea"/>
                <a:cs typeface="+mn-cs"/>
              </a:rPr>
              <a:t>:  </a:t>
            </a:r>
            <a:endParaRPr lang="en-US" sz="1600" b="1" dirty="0">
              <a:solidFill>
                <a:prstClr val="black"/>
              </a:solidFill>
              <a:latin typeface="Calibri"/>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a:rPr>
              <a:t>Payments of interest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n-ea"/>
                <a:cs typeface="+mn-cs"/>
              </a:rPr>
              <a:t>On a</a:t>
            </a:r>
            <a:r>
              <a:rPr lang="en-US" sz="1400" dirty="0" err="1">
                <a:solidFill>
                  <a:prstClr val="black"/>
                </a:solidFill>
                <a:latin typeface="Calibri"/>
              </a:rPr>
              <a:t>ny</a:t>
            </a:r>
            <a:r>
              <a:rPr lang="en-US" sz="1400" dirty="0">
                <a:solidFill>
                  <a:prstClr val="black"/>
                </a:solidFill>
                <a:latin typeface="Calibri"/>
              </a:rPr>
              <a:t> business mortgage obligation on </a:t>
            </a:r>
            <a:r>
              <a:rPr lang="en-US" sz="1400" i="1" dirty="0">
                <a:solidFill>
                  <a:prstClr val="black"/>
                </a:solidFill>
                <a:latin typeface="Calibri"/>
              </a:rPr>
              <a:t>real or personal property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a:rPr>
              <a:t>Obligation incurred before February 15, 2020</a:t>
            </a:r>
          </a:p>
          <a:p>
            <a:pPr marR="0" lvl="0" algn="l" defTabSz="914400" rtl="0" eaLnBrk="1" fontAlgn="auto" latinLnBrk="0" hangingPunct="1">
              <a:lnSpc>
                <a:spcPct val="100000"/>
              </a:lnSpc>
              <a:spcBef>
                <a:spcPts val="0"/>
              </a:spcBef>
              <a:spcAft>
                <a:spcPts val="0"/>
              </a:spcAft>
              <a:buClrTx/>
              <a:buSzTx/>
              <a:tabLst/>
              <a:defRPr/>
            </a:pPr>
            <a:endParaRPr kumimoji="0" lang="en-US" sz="800" i="0" u="none" strike="noStrike" kern="1200" cap="none" spc="0" normalizeH="0" baseline="0" noProof="0" dirty="0">
              <a:ln>
                <a:noFill/>
              </a:ln>
              <a:solidFill>
                <a:prstClr val="black"/>
              </a:solidFill>
              <a:effectLst/>
              <a:uLnTx/>
              <a:uFillTx/>
              <a:latin typeface="Calibri"/>
              <a:ea typeface="+mn-ea"/>
              <a:cs typeface="+mn-cs"/>
            </a:endParaRPr>
          </a:p>
          <a:p>
            <a:pPr marR="0" lvl="0" algn="l" defTabSz="914400" rtl="0" eaLnBrk="1" fontAlgn="auto" latinLnBrk="0" hangingPunct="1">
              <a:lnSpc>
                <a:spcPct val="100000"/>
              </a:lnSpc>
              <a:spcBef>
                <a:spcPts val="0"/>
              </a:spcBef>
              <a:spcAft>
                <a:spcPts val="0"/>
              </a:spcAft>
              <a:buClrTx/>
              <a:buSzTx/>
              <a:tabLst/>
              <a:defRPr/>
            </a:pPr>
            <a:r>
              <a:rPr lang="en-US" sz="1600" b="1" dirty="0">
                <a:solidFill>
                  <a:prstClr val="black"/>
                </a:solidFill>
                <a:latin typeface="Calibri"/>
              </a:rPr>
              <a:t>Rent: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a:rPr>
              <a:t>Business rent or lease payments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n-ea"/>
                <a:cs typeface="+mn-cs"/>
              </a:rPr>
              <a:t>For </a:t>
            </a:r>
            <a:r>
              <a:rPr kumimoji="0" lang="en-US" sz="1400" i="1" u="none" strike="noStrike" kern="1200" cap="none" spc="0" normalizeH="0" baseline="0" noProof="0" dirty="0">
                <a:ln>
                  <a:noFill/>
                </a:ln>
                <a:solidFill>
                  <a:prstClr val="black"/>
                </a:solidFill>
                <a:effectLst/>
                <a:uLnTx/>
                <a:uFillTx/>
                <a:latin typeface="Calibri"/>
                <a:ea typeface="+mn-ea"/>
                <a:cs typeface="+mn-cs"/>
              </a:rPr>
              <a:t>real or </a:t>
            </a:r>
            <a:r>
              <a:rPr lang="en-US" sz="1400" i="1" dirty="0">
                <a:solidFill>
                  <a:prstClr val="black"/>
                </a:solidFill>
                <a:latin typeface="Calibri"/>
              </a:rPr>
              <a:t>personal property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n-ea"/>
                <a:cs typeface="+mn-cs"/>
              </a:rPr>
              <a:t>Pursuant to lease agreement in force before February 15, 2020</a:t>
            </a:r>
          </a:p>
          <a:p>
            <a:pPr marR="0" lvl="0" algn="l" defTabSz="914400" rtl="0" eaLnBrk="1" fontAlgn="auto" latinLnBrk="0" hangingPunct="1">
              <a:lnSpc>
                <a:spcPct val="100000"/>
              </a:lnSpc>
              <a:spcBef>
                <a:spcPts val="0"/>
              </a:spcBef>
              <a:spcAft>
                <a:spcPts val="0"/>
              </a:spcAft>
              <a:buClrTx/>
              <a:buSzTx/>
              <a:tabLst/>
              <a:defRPr/>
            </a:pPr>
            <a:endParaRPr lang="en-US" sz="800" dirty="0">
              <a:solidFill>
                <a:prstClr val="black"/>
              </a:solidFill>
              <a:latin typeface="Calibri"/>
            </a:endParaRPr>
          </a:p>
          <a:p>
            <a:pPr marR="0" lvl="0" algn="l" defTabSz="914400" rtl="0" eaLnBrk="1" fontAlgn="auto" latinLnBrk="0" hangingPunct="1">
              <a:lnSpc>
                <a:spcPct val="100000"/>
              </a:lnSpc>
              <a:spcBef>
                <a:spcPts val="0"/>
              </a:spcBef>
              <a:spcAft>
                <a:spcPts val="0"/>
              </a:spcAft>
              <a:buClrTx/>
              <a:buSzTx/>
              <a:tabLst/>
              <a:defRPr/>
            </a:pPr>
            <a:r>
              <a:rPr lang="en-US" sz="1600" b="1" dirty="0">
                <a:solidFill>
                  <a:prstClr val="black"/>
                </a:solidFill>
                <a:latin typeface="Calibri"/>
              </a:rPr>
              <a:t>Utilities: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n-ea"/>
                <a:cs typeface="+mn-cs"/>
              </a:rPr>
              <a:t>Business </a:t>
            </a:r>
            <a:r>
              <a:rPr lang="en-US" sz="1400" dirty="0">
                <a:solidFill>
                  <a:prstClr val="black"/>
                </a:solidFill>
                <a:latin typeface="Calibri"/>
              </a:rPr>
              <a:t>payments for a service for the distribution of </a:t>
            </a:r>
            <a:r>
              <a:rPr lang="en-US" sz="1400" i="1" dirty="0">
                <a:solidFill>
                  <a:prstClr val="black"/>
                </a:solidFill>
                <a:latin typeface="Calibri"/>
              </a:rPr>
              <a:t>electricity, gas, water, transportation, telephone, or internet access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n-ea"/>
                <a:cs typeface="+mn-cs"/>
              </a:rPr>
              <a:t>For which service began before February 15, 2020</a:t>
            </a:r>
          </a:p>
          <a:p>
            <a:pPr marR="0" lvl="0" algn="l" defTabSz="914400" rtl="0" eaLnBrk="1" fontAlgn="auto" latinLnBrk="0" hangingPunct="1">
              <a:lnSpc>
                <a:spcPct val="100000"/>
              </a:lnSpc>
              <a:spcBef>
                <a:spcPts val="0"/>
              </a:spcBef>
              <a:spcAft>
                <a:spcPts val="0"/>
              </a:spcAft>
              <a:buClrTx/>
              <a:buSzTx/>
              <a:tabLst/>
              <a:defRPr/>
            </a:pPr>
            <a:endParaRPr lang="en-US" sz="800" dirty="0">
              <a:solidFill>
                <a:prstClr val="black"/>
              </a:solidFill>
              <a:latin typeface="Calibri"/>
            </a:endParaRPr>
          </a:p>
          <a:p>
            <a:pPr marR="0" lvl="0" algn="l" defTabSz="914400" rtl="0" eaLnBrk="1" fontAlgn="auto" latinLnBrk="0" hangingPunct="1">
              <a:lnSpc>
                <a:spcPct val="100000"/>
              </a:lnSpc>
              <a:spcBef>
                <a:spcPts val="0"/>
              </a:spcBef>
              <a:spcAft>
                <a:spcPts val="0"/>
              </a:spcAft>
              <a:buClrTx/>
              <a:buSzTx/>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Paid or </a:t>
            </a:r>
            <a:r>
              <a:rPr lang="en-US" sz="1600" b="1" dirty="0">
                <a:solidFill>
                  <a:prstClr val="black"/>
                </a:solidFill>
                <a:latin typeface="Calibri"/>
              </a:rPr>
              <a:t>Incurred:</a:t>
            </a:r>
            <a:r>
              <a:rPr lang="en-US" sz="1600" dirty="0">
                <a:solidFill>
                  <a:prstClr val="black"/>
                </a:solidFill>
                <a:latin typeface="Calibri"/>
              </a:rPr>
              <a:t>  </a:t>
            </a:r>
            <a:r>
              <a:rPr lang="en-US" sz="1400" dirty="0">
                <a:solidFill>
                  <a:prstClr val="black"/>
                </a:solidFill>
                <a:latin typeface="Calibri"/>
              </a:rPr>
              <a:t>Eligible non-payroll costs  must be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n-ea"/>
                <a:cs typeface="+mn-cs"/>
              </a:rPr>
              <a:t>Paid or incurred during the Covered Period;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prstClr val="black"/>
                </a:solidFill>
                <a:latin typeface="Calibri"/>
              </a:rPr>
              <a:t>Paid on or before the next billing date; and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i="0" u="none" strike="noStrike" kern="1200" cap="none" spc="0" normalizeH="0" baseline="0" noProof="0" dirty="0">
                <a:ln>
                  <a:noFill/>
                </a:ln>
                <a:solidFill>
                  <a:prstClr val="black"/>
                </a:solidFill>
                <a:effectLst/>
                <a:uLnTx/>
                <a:uFillTx/>
                <a:latin typeface="Calibri"/>
                <a:ea typeface="+mn-ea"/>
                <a:cs typeface="+mn-cs"/>
              </a:rPr>
              <a:t>Cannot exceed </a:t>
            </a:r>
            <a:r>
              <a:rPr lang="en-US" sz="1400" dirty="0">
                <a:solidFill>
                  <a:prstClr val="black"/>
                </a:solidFill>
                <a:latin typeface="Calibri"/>
              </a:rPr>
              <a:t>25% (40%) of the total forgiveness amount</a:t>
            </a:r>
            <a:endParaRPr kumimoji="0" lang="en-US" sz="140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2441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F_IPT_ppt (1).jpg"/>
          <p:cNvPicPr>
            <a:picLocks noChangeAspect="1"/>
          </p:cNvPicPr>
          <p:nvPr/>
        </p:nvPicPr>
        <p:blipFill>
          <a:blip r:embed="rId2" cstate="print"/>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A0649C30-1310-4899-B242-E42507950730}"/>
              </a:ext>
            </a:extLst>
          </p:cNvPr>
          <p:cNvSpPr txBox="1"/>
          <p:nvPr/>
        </p:nvSpPr>
        <p:spPr>
          <a:xfrm>
            <a:off x="152400" y="1143000"/>
            <a:ext cx="5373330" cy="646331"/>
          </a:xfrm>
          <a:prstGeom prst="rect">
            <a:avLst/>
          </a:prstGeom>
          <a:noFill/>
        </p:spPr>
        <p:txBody>
          <a:bodyPr wrap="none" rtlCol="0">
            <a:spAutoFit/>
          </a:bodyPr>
          <a:lstStyle/>
          <a:p>
            <a:r>
              <a:rPr lang="en-US" b="1" dirty="0" err="1">
                <a:latin typeface="Perpetua Titling MT" panose="02020502060505020804" pitchFamily="18" charset="0"/>
              </a:rPr>
              <a:t>Ppp</a:t>
            </a:r>
            <a:r>
              <a:rPr lang="en-US" b="1" dirty="0">
                <a:latin typeface="Perpetua Titling MT" panose="02020502060505020804" pitchFamily="18" charset="0"/>
              </a:rPr>
              <a:t> forgiveness: </a:t>
            </a:r>
            <a:r>
              <a:rPr lang="en-US" sz="1400" b="1" dirty="0">
                <a:latin typeface="Perpetua Titling MT" panose="02020502060505020804" pitchFamily="18" charset="0"/>
              </a:rPr>
              <a:t> FTE equivalent reduction</a:t>
            </a:r>
          </a:p>
          <a:p>
            <a:r>
              <a:rPr lang="en-US" b="1" dirty="0">
                <a:latin typeface="Perpetua Titling MT" panose="02020502060505020804" pitchFamily="18" charset="0"/>
              </a:rPr>
              <a:t> </a:t>
            </a:r>
            <a:r>
              <a:rPr lang="en-US" sz="1400" b="1" dirty="0">
                <a:latin typeface="Perpetua Titling MT" panose="02020502060505020804" pitchFamily="18" charset="0"/>
              </a:rPr>
              <a:t> </a:t>
            </a:r>
            <a:r>
              <a:rPr lang="en-US" b="1" dirty="0">
                <a:latin typeface="Perpetua Titling MT" panose="02020502060505020804" pitchFamily="18" charset="0"/>
              </a:rPr>
              <a:t> </a:t>
            </a:r>
          </a:p>
        </p:txBody>
      </p:sp>
      <p:sp>
        <p:nvSpPr>
          <p:cNvPr id="3" name="TextBox 2">
            <a:extLst>
              <a:ext uri="{FF2B5EF4-FFF2-40B4-BE49-F238E27FC236}">
                <a16:creationId xmlns:a16="http://schemas.microsoft.com/office/drawing/2014/main" id="{3FBB8D87-6CA4-4C87-A55C-92656C9F4785}"/>
              </a:ext>
            </a:extLst>
          </p:cNvPr>
          <p:cNvSpPr txBox="1"/>
          <p:nvPr/>
        </p:nvSpPr>
        <p:spPr>
          <a:xfrm>
            <a:off x="76200" y="5715000"/>
            <a:ext cx="1107996" cy="1323439"/>
          </a:xfrm>
          <a:prstGeom prst="rect">
            <a:avLst/>
          </a:prstGeom>
          <a:noFill/>
        </p:spPr>
        <p:txBody>
          <a:bodyPr wrap="none" rtlCol="0">
            <a:spAutoFit/>
          </a:bodyPr>
          <a:lstStyle/>
          <a:p>
            <a:pPr marL="285750" indent="-285750">
              <a:spcAft>
                <a:spcPts val="600"/>
              </a:spcAft>
              <a:buFont typeface="Arial" panose="020B0604020202020204" pitchFamily="34" charset="0"/>
              <a:buChar char="•"/>
            </a:pPr>
            <a:endParaRPr lang="en-US" sz="1600" dirty="0"/>
          </a:p>
          <a:p>
            <a:pPr marL="285750" indent="-285750">
              <a:spcAft>
                <a:spcPts val="600"/>
              </a:spcAft>
              <a:buFont typeface="Arial" panose="020B0604020202020204" pitchFamily="34" charset="0"/>
              <a:buChar char="•"/>
            </a:pPr>
            <a:endParaRPr lang="en-US" dirty="0"/>
          </a:p>
          <a:p>
            <a:pPr lvl="2"/>
            <a:endParaRPr lang="en-US" dirty="0"/>
          </a:p>
          <a:p>
            <a:pPr marL="742950" lvl="1"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1DEAE830-B3D2-410F-BD33-54D135C25F38}"/>
              </a:ext>
            </a:extLst>
          </p:cNvPr>
          <p:cNvSpPr txBox="1"/>
          <p:nvPr/>
        </p:nvSpPr>
        <p:spPr>
          <a:xfrm>
            <a:off x="806346" y="1676400"/>
            <a:ext cx="6737454" cy="2031325"/>
          </a:xfrm>
          <a:prstGeom prst="rect">
            <a:avLst/>
          </a:prstGeom>
          <a:noFill/>
        </p:spPr>
        <p:txBody>
          <a:bodyPr wrap="square" rtlCol="0">
            <a:spAutoFit/>
          </a:bodyPr>
          <a:lstStyle/>
          <a:p>
            <a:pPr marL="1200150" lvl="2" indent="-285750">
              <a:spcAft>
                <a:spcPts val="600"/>
              </a:spcAft>
              <a:buFont typeface="Arial" panose="020B0604020202020204" pitchFamily="34" charset="0"/>
              <a:buChar char="•"/>
            </a:pPr>
            <a:endParaRPr lang="en-US" sz="1600" dirty="0"/>
          </a:p>
          <a:p>
            <a:pPr marL="285750" indent="-285750">
              <a:spcAft>
                <a:spcPts val="600"/>
              </a:spcAft>
              <a:buFont typeface="Arial" panose="020B0604020202020204" pitchFamily="34" charset="0"/>
              <a:buChar char="•"/>
            </a:pPr>
            <a:endParaRPr lang="en-US" sz="1600" dirty="0"/>
          </a:p>
          <a:p>
            <a:pPr marL="285750" indent="-285750">
              <a:spcAft>
                <a:spcPts val="600"/>
              </a:spcAft>
              <a:buFont typeface="Arial" panose="020B0604020202020204" pitchFamily="34" charset="0"/>
              <a:buChar char="•"/>
            </a:pPr>
            <a:endParaRPr lang="en-US" sz="1600" dirty="0"/>
          </a:p>
          <a:p>
            <a:pPr marL="1200150" lvl="2" indent="-285750">
              <a:lnSpc>
                <a:spcPct val="150000"/>
              </a:lnSpc>
              <a:buFont typeface="Wingdings" panose="05000000000000000000" pitchFamily="2" charset="2"/>
              <a:buChar char="Ø"/>
            </a:pPr>
            <a:endParaRPr lang="en-US" dirty="0"/>
          </a:p>
          <a:p>
            <a:pPr lvl="2"/>
            <a:endParaRPr lang="en-US" dirty="0"/>
          </a:p>
          <a:p>
            <a:pPr marL="742950" lvl="1"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2467EE2E-EAA6-4850-81F3-54D922CBB788}"/>
              </a:ext>
            </a:extLst>
          </p:cNvPr>
          <p:cNvSpPr txBox="1"/>
          <p:nvPr/>
        </p:nvSpPr>
        <p:spPr>
          <a:xfrm>
            <a:off x="304800" y="2322731"/>
            <a:ext cx="2590800" cy="2308324"/>
          </a:xfrm>
          <a:prstGeom prst="rect">
            <a:avLst/>
          </a:prstGeom>
          <a:noFill/>
        </p:spPr>
        <p:txBody>
          <a:bodyPr wrap="square" rtlCol="0">
            <a:spAutoFit/>
          </a:bodyPr>
          <a:lstStyle/>
          <a:p>
            <a:r>
              <a:rPr lang="en-US" sz="1600" b="1" i="1" dirty="0"/>
              <a:t>In general: </a:t>
            </a:r>
            <a:r>
              <a:rPr lang="en-US" sz="1600" i="1" dirty="0"/>
              <a:t>Reduction in FTE equivalent employees during the Covered Period or Alternative Covered Period reduces loan forgiveness by the same percentage as the percentage reduction in FTE employees, unless exception applies.</a:t>
            </a:r>
          </a:p>
        </p:txBody>
      </p:sp>
      <p:sp>
        <p:nvSpPr>
          <p:cNvPr id="7" name="Rectangle 6">
            <a:extLst>
              <a:ext uri="{FF2B5EF4-FFF2-40B4-BE49-F238E27FC236}">
                <a16:creationId xmlns:a16="http://schemas.microsoft.com/office/drawing/2014/main" id="{88946985-1CEA-489A-9CCE-0D6325877CEF}"/>
              </a:ext>
            </a:extLst>
          </p:cNvPr>
          <p:cNvSpPr/>
          <p:nvPr/>
        </p:nvSpPr>
        <p:spPr>
          <a:xfrm>
            <a:off x="3200400" y="2004774"/>
            <a:ext cx="5638800" cy="371022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r>
              <a:rPr lang="en-US" sz="1400" b="1" dirty="0"/>
              <a:t>Step 1: </a:t>
            </a:r>
            <a:r>
              <a:rPr lang="en-US" sz="1400" dirty="0"/>
              <a:t>Select a Reference Period</a:t>
            </a:r>
          </a:p>
          <a:p>
            <a:pPr marL="285750" indent="-285750">
              <a:buFont typeface="Arial" panose="020B0604020202020204" pitchFamily="34" charset="0"/>
              <a:buChar char="•"/>
            </a:pPr>
            <a:r>
              <a:rPr lang="en-US" sz="1400" dirty="0"/>
              <a:t>2/15/20 to 6/30/19; or</a:t>
            </a:r>
          </a:p>
          <a:p>
            <a:pPr marL="285750" indent="-285750">
              <a:buFont typeface="Arial" panose="020B0604020202020204" pitchFamily="34" charset="0"/>
              <a:buChar char="•"/>
            </a:pPr>
            <a:r>
              <a:rPr lang="en-US" sz="1400" dirty="0"/>
              <a:t>1/1/20 to 2/29/20; or</a:t>
            </a:r>
          </a:p>
          <a:p>
            <a:pPr marL="285750" indent="-285750">
              <a:buFont typeface="Arial" panose="020B0604020202020204" pitchFamily="34" charset="0"/>
              <a:buChar char="•"/>
            </a:pPr>
            <a:r>
              <a:rPr lang="en-US" sz="1400" dirty="0"/>
              <a:t>For seasonal employers, either of the foregoing or </a:t>
            </a:r>
            <a:r>
              <a:rPr lang="en-US" sz="1400"/>
              <a:t>a 12-week </a:t>
            </a:r>
            <a:r>
              <a:rPr lang="en-US" sz="1400" dirty="0"/>
              <a:t>period between 5/1/19 and 9/15/19</a:t>
            </a:r>
          </a:p>
          <a:p>
            <a:endParaRPr lang="en-US" sz="1400" dirty="0"/>
          </a:p>
          <a:p>
            <a:r>
              <a:rPr lang="en-US" sz="1400" b="1" dirty="0"/>
              <a:t>Step 2:</a:t>
            </a:r>
            <a:r>
              <a:rPr lang="en-US" sz="1400" dirty="0"/>
              <a:t> </a:t>
            </a:r>
          </a:p>
          <a:p>
            <a:pPr marL="285750" indent="-285750">
              <a:buFont typeface="Arial" panose="020B0604020202020204" pitchFamily="34" charset="0"/>
              <a:buChar char="•"/>
            </a:pPr>
            <a:r>
              <a:rPr lang="en-US" sz="1400" dirty="0"/>
              <a:t>Compare average FTE levels during Covered Period or Alternative Covered Period to Reference Period </a:t>
            </a:r>
          </a:p>
          <a:p>
            <a:pPr marL="285750" indent="-285750">
              <a:buFont typeface="Arial" panose="020B0604020202020204" pitchFamily="34" charset="0"/>
              <a:buChar char="•"/>
            </a:pPr>
            <a:r>
              <a:rPr lang="en-US" sz="1400" dirty="0"/>
              <a:t>If lower during Covered Period or Alternative Covered Period forgiveness is reduced proportionally by the percentage reduction in FTE employees</a:t>
            </a:r>
          </a:p>
          <a:p>
            <a:endParaRPr lang="en-US" dirty="0"/>
          </a:p>
          <a:p>
            <a:r>
              <a:rPr lang="en-US" sz="1400" b="1" dirty="0"/>
              <a:t>Example</a:t>
            </a:r>
            <a:r>
              <a:rPr lang="en-US" sz="1400" dirty="0"/>
              <a:t>: If had 10 average FTE during Reference Period and 8 average FTE during Covered Period, average FTE declined 20%, so only 80% of otherwise eligible expenses are available for expenses.  </a:t>
            </a:r>
            <a:endParaRPr lang="en-US" dirty="0"/>
          </a:p>
          <a:p>
            <a:endParaRPr lang="en-US" dirty="0"/>
          </a:p>
        </p:txBody>
      </p:sp>
    </p:spTree>
    <p:extLst>
      <p:ext uri="{BB962C8B-B14F-4D97-AF65-F5344CB8AC3E}">
        <p14:creationId xmlns:p14="http://schemas.microsoft.com/office/powerpoint/2010/main" val="789466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F_IPT_ppt (1).jpg"/>
          <p:cNvPicPr>
            <a:picLocks noChangeAspect="1"/>
          </p:cNvPicPr>
          <p:nvPr/>
        </p:nvPicPr>
        <p:blipFill>
          <a:blip r:embed="rId2" cstate="print"/>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A0649C30-1310-4899-B242-E42507950730}"/>
              </a:ext>
            </a:extLst>
          </p:cNvPr>
          <p:cNvSpPr txBox="1"/>
          <p:nvPr/>
        </p:nvSpPr>
        <p:spPr>
          <a:xfrm>
            <a:off x="152400" y="1143000"/>
            <a:ext cx="67743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PPP </a:t>
            </a:r>
            <a:r>
              <a:rPr kumimoji="0" lang="en-US" sz="1800" b="1" i="0" u="none" strike="noStrike" kern="1200" cap="none" spc="0" normalizeH="0" baseline="0" noProof="0" dirty="0" err="1">
                <a:ln>
                  <a:noFill/>
                </a:ln>
                <a:solidFill>
                  <a:prstClr val="black"/>
                </a:solidFill>
                <a:effectLst/>
                <a:uLnTx/>
                <a:uFillTx/>
                <a:latin typeface="Perpetua Titling MT" panose="02020502060505020804" pitchFamily="18" charset="0"/>
                <a:ea typeface="+mn-ea"/>
                <a:cs typeface="+mn-cs"/>
              </a:rPr>
              <a:t>fORGIVeNESS</a:t>
            </a: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 </a:t>
            </a:r>
            <a:r>
              <a:rPr kumimoji="0" lang="en-US" sz="14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FTE </a:t>
            </a:r>
            <a:r>
              <a:rPr lang="en-US" sz="1400" b="1" dirty="0">
                <a:solidFill>
                  <a:prstClr val="black"/>
                </a:solidFill>
                <a:latin typeface="Perpetua Titling MT" panose="02020502060505020804" pitchFamily="18" charset="0"/>
              </a:rPr>
              <a:t>equivalent reduction</a:t>
            </a:r>
            <a:r>
              <a:rPr kumimoji="0" lang="en-US" sz="14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 </a:t>
            </a:r>
            <a:r>
              <a:rPr kumimoji="0" lang="en-US" sz="1400" b="1" i="0" u="none" strike="noStrike" kern="1200" cap="none" spc="0" normalizeH="0" baseline="0" noProof="0">
                <a:ln>
                  <a:noFill/>
                </a:ln>
                <a:solidFill>
                  <a:prstClr val="black"/>
                </a:solidFill>
                <a:effectLst/>
                <a:uLnTx/>
                <a:uFillTx/>
                <a:latin typeface="Perpetua Titling MT" panose="02020502060505020804" pitchFamily="18" charset="0"/>
                <a:ea typeface="+mn-ea"/>
                <a:cs typeface="+mn-cs"/>
              </a:rPr>
              <a:t>SAFE HARBOR</a:t>
            </a:r>
            <a:r>
              <a:rPr kumimoji="0" lang="en-US" sz="1800" b="1" i="0" u="none" strike="noStrike" kern="1200" cap="none" spc="0" normalizeH="0" baseline="0" noProof="0">
                <a:ln>
                  <a:noFill/>
                </a:ln>
                <a:solidFill>
                  <a:prstClr val="black"/>
                </a:solidFill>
                <a:effectLst/>
                <a:uLnTx/>
                <a:uFillTx/>
                <a:latin typeface="Perpetua Titling MT" panose="02020502060505020804" pitchFamily="18" charset="0"/>
                <a:ea typeface="+mn-ea"/>
                <a:cs typeface="+mn-cs"/>
              </a:rPr>
              <a:t> </a:t>
            </a:r>
            <a:endPar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endParaRPr>
          </a:p>
        </p:txBody>
      </p:sp>
      <p:sp>
        <p:nvSpPr>
          <p:cNvPr id="3" name="TextBox 2">
            <a:extLst>
              <a:ext uri="{FF2B5EF4-FFF2-40B4-BE49-F238E27FC236}">
                <a16:creationId xmlns:a16="http://schemas.microsoft.com/office/drawing/2014/main" id="{3FBB8D87-6CA4-4C87-A55C-92656C9F4785}"/>
              </a:ext>
            </a:extLst>
          </p:cNvPr>
          <p:cNvSpPr txBox="1"/>
          <p:nvPr/>
        </p:nvSpPr>
        <p:spPr>
          <a:xfrm>
            <a:off x="76200" y="5715000"/>
            <a:ext cx="1107996" cy="132343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D30EC00C-7D4E-4D20-9557-934F0EA8E8BB}"/>
              </a:ext>
            </a:extLst>
          </p:cNvPr>
          <p:cNvSpPr txBox="1"/>
          <p:nvPr/>
        </p:nvSpPr>
        <p:spPr>
          <a:xfrm>
            <a:off x="419100" y="3048000"/>
            <a:ext cx="8229600" cy="2862322"/>
          </a:xfrm>
          <a:prstGeom prst="rect">
            <a:avLst/>
          </a:prstGeom>
          <a:noFill/>
        </p:spPr>
        <p:txBody>
          <a:bodyPr wrap="square" rtlCol="0">
            <a:spAutoFit/>
          </a:bodyPr>
          <a:lstStyle/>
          <a:p>
            <a:pPr>
              <a:defRPr/>
            </a:pPr>
            <a:r>
              <a:rPr lang="en-US" sz="1300" b="1" dirty="0"/>
              <a:t>IMPORTANT EXCEPTIONS:  </a:t>
            </a:r>
            <a:r>
              <a:rPr lang="en-US" sz="1300" dirty="0"/>
              <a:t>Borrower may exclude any reduction in FTE equivalent headcount attributable to an individual employee under the following circumstances:</a:t>
            </a:r>
          </a:p>
          <a:p>
            <a:pPr>
              <a:defRPr/>
            </a:pPr>
            <a:endParaRPr lang="en-US" sz="800" dirty="0">
              <a:solidFill>
                <a:prstClr val="black"/>
              </a:solidFill>
              <a:latin typeface="Calibri"/>
            </a:endParaRPr>
          </a:p>
          <a:p>
            <a:pPr marL="284163" marR="0" lvl="0" algn="l" defTabSz="914400" rtl="0" eaLnBrk="1" fontAlgn="auto" latinLnBrk="0" hangingPunct="1">
              <a:lnSpc>
                <a:spcPct val="100000"/>
              </a:lnSpc>
              <a:spcBef>
                <a:spcPts val="0"/>
              </a:spcBef>
              <a:spcAft>
                <a:spcPts val="0"/>
              </a:spcAft>
              <a:buClrTx/>
              <a:buSzTx/>
              <a:tabLst/>
              <a:defRPr/>
            </a:pPr>
            <a:r>
              <a:rPr lang="en-US" sz="1300" b="1" dirty="0">
                <a:solidFill>
                  <a:prstClr val="black"/>
                </a:solidFill>
                <a:latin typeface="Calibri"/>
              </a:rPr>
              <a:t>Offer to rehire or restore hours</a:t>
            </a:r>
            <a:endParaRPr lang="en-US" sz="1300" dirty="0">
              <a:solidFill>
                <a:prstClr val="black"/>
              </a:solidFill>
              <a:latin typeface="Calibri"/>
            </a:endParaRPr>
          </a:p>
          <a:p>
            <a:pPr marL="742950" lvl="1" indent="-285750">
              <a:buFont typeface="Arial" panose="020B0604020202020204" pitchFamily="34" charset="0"/>
              <a:buChar char="•"/>
              <a:defRPr/>
            </a:pPr>
            <a:r>
              <a:rPr kumimoji="0" lang="en-US" sz="1200" i="0" u="none" strike="noStrike" kern="1200" cap="none" spc="0" normalizeH="0" baseline="0" noProof="0" dirty="0">
                <a:ln>
                  <a:noFill/>
                </a:ln>
                <a:solidFill>
                  <a:prstClr val="black"/>
                </a:solidFill>
                <a:effectLst/>
                <a:uLnTx/>
                <a:uFillTx/>
                <a:latin typeface="Calibri"/>
                <a:ea typeface="+mn-ea"/>
                <a:cs typeface="+mn-cs"/>
              </a:rPr>
              <a:t>Good faith</a:t>
            </a:r>
            <a:r>
              <a:rPr lang="en-US" sz="1200" dirty="0">
                <a:solidFill>
                  <a:prstClr val="black"/>
                </a:solidFill>
                <a:latin typeface="Calibri"/>
              </a:rPr>
              <a:t>, written offer to rehire same employee for same salary and number of hours or to restore hours made d</a:t>
            </a:r>
            <a:r>
              <a:rPr kumimoji="0" lang="en-US" sz="1200" i="0" u="none" strike="noStrike" kern="1200" cap="none" spc="0" normalizeH="0" baseline="0" noProof="0" dirty="0" err="1">
                <a:ln>
                  <a:noFill/>
                </a:ln>
                <a:solidFill>
                  <a:prstClr val="black"/>
                </a:solidFill>
                <a:effectLst/>
                <a:uLnTx/>
                <a:uFillTx/>
                <a:latin typeface="Calibri"/>
                <a:ea typeface="+mn-ea"/>
                <a:cs typeface="+mn-cs"/>
              </a:rPr>
              <a:t>uring</a:t>
            </a:r>
            <a:r>
              <a:rPr lang="en-US" sz="1200" dirty="0">
                <a:solidFill>
                  <a:prstClr val="black"/>
                </a:solidFill>
                <a:latin typeface="Calibri"/>
              </a:rPr>
              <a:t>:</a:t>
            </a:r>
            <a:r>
              <a:rPr kumimoji="0" lang="en-US" sz="1200" i="0" u="none" strike="noStrike" kern="1200" cap="none" spc="0" normalizeH="0" baseline="0" noProof="0" dirty="0">
                <a:ln>
                  <a:noFill/>
                </a:ln>
                <a:solidFill>
                  <a:prstClr val="black"/>
                </a:solidFill>
                <a:effectLst/>
                <a:uLnTx/>
                <a:uFillTx/>
                <a:latin typeface="Calibri"/>
                <a:ea typeface="+mn-ea"/>
                <a:cs typeface="+mn-cs"/>
              </a:rPr>
              <a:t> </a:t>
            </a:r>
          </a:p>
          <a:p>
            <a:pPr marL="1200150" lvl="2" indent="-285750">
              <a:buFont typeface="Courier New" panose="02070309020205020404" pitchFamily="49" charset="0"/>
              <a:buChar char="o"/>
              <a:defRPr/>
            </a:pPr>
            <a:r>
              <a:rPr kumimoji="0" lang="en-US" sz="1200" i="0" u="none" strike="noStrike" kern="1200" cap="none" spc="0" normalizeH="0" baseline="0" noProof="0" dirty="0">
                <a:ln>
                  <a:noFill/>
                </a:ln>
                <a:solidFill>
                  <a:prstClr val="black"/>
                </a:solidFill>
                <a:effectLst/>
                <a:uLnTx/>
                <a:uFillTx/>
                <a:latin typeface="Calibri"/>
                <a:ea typeface="+mn-ea"/>
                <a:cs typeface="+mn-cs"/>
              </a:rPr>
              <a:t>Covered Period, or </a:t>
            </a:r>
          </a:p>
          <a:p>
            <a:pPr marL="1200150" lvl="2" indent="-285750">
              <a:buFont typeface="Courier New" panose="02070309020205020404" pitchFamily="49" charset="0"/>
              <a:buChar char="o"/>
              <a:defRPr/>
            </a:pPr>
            <a:r>
              <a:rPr kumimoji="0" lang="en-US" sz="1200" i="0" u="none" strike="noStrike" kern="1200" cap="none" spc="0" normalizeH="0" baseline="0" noProof="0" dirty="0">
                <a:ln>
                  <a:noFill/>
                </a:ln>
                <a:solidFill>
                  <a:prstClr val="black"/>
                </a:solidFill>
                <a:effectLst/>
                <a:uLnTx/>
                <a:uFillTx/>
                <a:latin typeface="Calibri"/>
                <a:ea typeface="+mn-ea"/>
                <a:cs typeface="+mn-cs"/>
              </a:rPr>
              <a:t>Alternative </a:t>
            </a:r>
            <a:r>
              <a:rPr lang="en-US" sz="1200" dirty="0">
                <a:solidFill>
                  <a:prstClr val="black"/>
                </a:solidFill>
                <a:latin typeface="Calibri"/>
              </a:rPr>
              <a:t>Covered Period</a:t>
            </a:r>
          </a:p>
          <a:p>
            <a:pPr marL="742950" lvl="1" indent="-285750">
              <a:buFont typeface="Arial" panose="020B0604020202020204" pitchFamily="34" charset="0"/>
              <a:buChar char="•"/>
              <a:defRPr/>
            </a:pPr>
            <a:r>
              <a:rPr kumimoji="0" lang="en-US" sz="1200" i="0" u="none" strike="noStrike" kern="1200" cap="none" spc="0" normalizeH="0" baseline="0" noProof="0" dirty="0">
                <a:ln>
                  <a:noFill/>
                </a:ln>
                <a:solidFill>
                  <a:prstClr val="black"/>
                </a:solidFill>
                <a:effectLst/>
                <a:uLnTx/>
                <a:uFillTx/>
                <a:latin typeface="Calibri"/>
                <a:ea typeface="+mn-ea"/>
                <a:cs typeface="+mn-cs"/>
              </a:rPr>
              <a:t>For </a:t>
            </a:r>
            <a:r>
              <a:rPr kumimoji="0" lang="en-US" sz="1200" i="0" u="none" strike="noStrike" kern="1200" cap="none" spc="0" normalizeH="0" baseline="0" noProof="0" dirty="0" err="1">
                <a:ln>
                  <a:noFill/>
                </a:ln>
                <a:solidFill>
                  <a:prstClr val="black"/>
                </a:solidFill>
                <a:effectLst/>
                <a:uLnTx/>
                <a:uFillTx/>
                <a:latin typeface="Calibri"/>
                <a:ea typeface="+mn-ea"/>
                <a:cs typeface="+mn-cs"/>
              </a:rPr>
              <a:t>sa</a:t>
            </a:r>
            <a:r>
              <a:rPr lang="en-US" sz="1200" dirty="0">
                <a:solidFill>
                  <a:prstClr val="black"/>
                </a:solidFill>
                <a:latin typeface="Calibri"/>
              </a:rPr>
              <a:t>me salary/wages and number of hours as earned by employee “in the last pay period prior to the separation of reduction of hours.” </a:t>
            </a:r>
          </a:p>
          <a:p>
            <a:pPr marL="742950" lvl="1" indent="-285750">
              <a:buFont typeface="Arial" panose="020B0604020202020204" pitchFamily="34" charset="0"/>
              <a:buChar char="•"/>
              <a:defRPr/>
            </a:pPr>
            <a:r>
              <a:rPr lang="en-US" sz="1200" dirty="0">
                <a:solidFill>
                  <a:prstClr val="black"/>
                </a:solidFill>
                <a:latin typeface="Calibri"/>
              </a:rPr>
              <a:t>Offer was rejected by employee</a:t>
            </a:r>
          </a:p>
          <a:p>
            <a:pPr marL="742950" lvl="1" indent="-285750">
              <a:buFont typeface="Arial" panose="020B0604020202020204" pitchFamily="34" charset="0"/>
              <a:buChar char="•"/>
              <a:defRPr/>
            </a:pPr>
            <a:r>
              <a:rPr lang="en-US" sz="1200" dirty="0">
                <a:solidFill>
                  <a:prstClr val="black"/>
                </a:solidFill>
                <a:latin typeface="Calibri"/>
              </a:rPr>
              <a:t>Records documenting offer/rejection</a:t>
            </a:r>
          </a:p>
          <a:p>
            <a:pPr marL="742950" lvl="1" indent="-285750">
              <a:buFont typeface="Arial" panose="020B0604020202020204" pitchFamily="34" charset="0"/>
              <a:buChar char="•"/>
              <a:defRPr/>
            </a:pPr>
            <a:r>
              <a:rPr lang="en-US" sz="1200" dirty="0">
                <a:solidFill>
                  <a:prstClr val="black"/>
                </a:solidFill>
                <a:latin typeface="Calibri"/>
              </a:rPr>
              <a:t>Informed applicable state unemployment office of rejection within 30 days</a:t>
            </a:r>
          </a:p>
          <a:p>
            <a:pPr lvl="1">
              <a:defRPr/>
            </a:pPr>
            <a:endParaRPr lang="en-US" sz="1200" dirty="0">
              <a:solidFill>
                <a:prstClr val="black"/>
              </a:solidFill>
              <a:latin typeface="Calibri"/>
            </a:endParaRPr>
          </a:p>
          <a:p>
            <a:pPr marL="284163" marR="0" lvl="0" algn="l" defTabSz="914400" rtl="0" eaLnBrk="1" fontAlgn="auto" latinLnBrk="0" hangingPunct="1">
              <a:lnSpc>
                <a:spcPct val="100000"/>
              </a:lnSpc>
              <a:spcBef>
                <a:spcPts val="0"/>
              </a:spcBef>
              <a:spcAft>
                <a:spcPts val="0"/>
              </a:spcAft>
              <a:buClrTx/>
              <a:buSzTx/>
              <a:tabLst/>
              <a:defRPr/>
            </a:pPr>
            <a:r>
              <a:rPr lang="en-US" sz="1300" b="1" dirty="0">
                <a:solidFill>
                  <a:prstClr val="black"/>
                </a:solidFill>
                <a:latin typeface="Calibri"/>
              </a:rPr>
              <a:t>Fired/Resigned</a:t>
            </a:r>
            <a:r>
              <a:rPr kumimoji="0" lang="en-US" sz="1300" b="1" i="0" u="none" strike="noStrike" kern="1200" cap="none" spc="0" normalizeH="0" baseline="0" noProof="0" dirty="0">
                <a:ln>
                  <a:noFill/>
                </a:ln>
                <a:solidFill>
                  <a:prstClr val="black"/>
                </a:solidFill>
                <a:effectLst/>
                <a:uLnTx/>
                <a:uFillTx/>
                <a:latin typeface="Calibri"/>
                <a:ea typeface="+mn-ea"/>
                <a:cs typeface="+mn-cs"/>
              </a:rPr>
              <a:t>  </a:t>
            </a:r>
            <a:r>
              <a:rPr kumimoji="0" lang="en-US" sz="1200" i="0" u="none" strike="noStrike" kern="1200" cap="none" spc="0" normalizeH="0" baseline="0" noProof="0" dirty="0">
                <a:ln>
                  <a:noFill/>
                </a:ln>
                <a:solidFill>
                  <a:prstClr val="black"/>
                </a:solidFill>
                <a:effectLst/>
                <a:uLnTx/>
                <a:uFillTx/>
                <a:latin typeface="Calibri"/>
                <a:ea typeface="+mn-ea"/>
                <a:cs typeface="+mn-cs"/>
              </a:rPr>
              <a:t>- Fired for cause; voluntarily resigned; voluntarily received a reduction in their hours</a:t>
            </a:r>
          </a:p>
        </p:txBody>
      </p:sp>
      <p:sp>
        <p:nvSpPr>
          <p:cNvPr id="4" name="Rectangle 3">
            <a:extLst>
              <a:ext uri="{FF2B5EF4-FFF2-40B4-BE49-F238E27FC236}">
                <a16:creationId xmlns:a16="http://schemas.microsoft.com/office/drawing/2014/main" id="{C6C63E41-B85C-4E2F-B87F-D1ED8C02ECAA}"/>
              </a:ext>
            </a:extLst>
          </p:cNvPr>
          <p:cNvSpPr/>
          <p:nvPr/>
        </p:nvSpPr>
        <p:spPr>
          <a:xfrm>
            <a:off x="304800" y="1524000"/>
            <a:ext cx="8458200" cy="142231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defRPr/>
            </a:pPr>
            <a:r>
              <a:rPr lang="en-US" sz="1400" b="1" dirty="0">
                <a:solidFill>
                  <a:schemeClr val="bg1"/>
                </a:solidFill>
              </a:rPr>
              <a:t>FTE REDUCTION SAFE HARBOR</a:t>
            </a:r>
            <a:r>
              <a:rPr lang="en-US" sz="1200" b="1" dirty="0">
                <a:solidFill>
                  <a:schemeClr val="bg1"/>
                </a:solidFill>
              </a:rPr>
              <a:t>:  No loan forgiveness reduction based on level of FTE employees IF:</a:t>
            </a:r>
          </a:p>
          <a:p>
            <a:pPr marL="800100" lvl="1" indent="-342900">
              <a:buFont typeface="+mj-lt"/>
              <a:buAutoNum type="arabicPeriod"/>
              <a:defRPr/>
            </a:pPr>
            <a:r>
              <a:rPr lang="en-US" sz="1200" b="1" dirty="0">
                <a:solidFill>
                  <a:schemeClr val="bg1"/>
                </a:solidFill>
              </a:rPr>
              <a:t>Borrower reduced FTE employee levels in the period </a:t>
            </a:r>
          </a:p>
          <a:p>
            <a:pPr marL="1257300" lvl="2" indent="-342900">
              <a:buFont typeface="Arial" panose="020B0604020202020204" pitchFamily="34" charset="0"/>
              <a:buChar char="•"/>
              <a:defRPr/>
            </a:pPr>
            <a:r>
              <a:rPr lang="en-US" sz="1200" b="1" dirty="0">
                <a:solidFill>
                  <a:schemeClr val="bg1"/>
                </a:solidFill>
              </a:rPr>
              <a:t>Beginning February 15, 2020, and </a:t>
            </a:r>
          </a:p>
          <a:p>
            <a:pPr marL="1257300" lvl="2" indent="-342900">
              <a:buFont typeface="Arial" panose="020B0604020202020204" pitchFamily="34" charset="0"/>
              <a:buChar char="•"/>
              <a:defRPr/>
            </a:pPr>
            <a:r>
              <a:rPr lang="en-US" sz="1200" b="1" dirty="0">
                <a:solidFill>
                  <a:schemeClr val="bg1"/>
                </a:solidFill>
              </a:rPr>
              <a:t>Ending April 26, 2020</a:t>
            </a:r>
          </a:p>
          <a:p>
            <a:pPr marL="800100" lvl="1" indent="-342900">
              <a:buFont typeface="+mj-lt"/>
              <a:buAutoNum type="arabicPeriod"/>
              <a:defRPr/>
            </a:pPr>
            <a:r>
              <a:rPr lang="en-US" sz="1200" b="1" dirty="0">
                <a:solidFill>
                  <a:schemeClr val="bg1"/>
                </a:solidFill>
              </a:rPr>
              <a:t>AND, Borrower restored FTE employee levels </a:t>
            </a:r>
          </a:p>
          <a:p>
            <a:pPr marL="1257300" lvl="2" indent="-342900">
              <a:buFont typeface="Arial" panose="020B0604020202020204" pitchFamily="34" charset="0"/>
              <a:buChar char="•"/>
              <a:defRPr/>
            </a:pPr>
            <a:r>
              <a:rPr lang="en-US" sz="1200" b="1" dirty="0">
                <a:solidFill>
                  <a:schemeClr val="bg1"/>
                </a:solidFill>
              </a:rPr>
              <a:t>By June 30, 2020 (December 31, 2020) </a:t>
            </a:r>
          </a:p>
          <a:p>
            <a:pPr marL="1257300" lvl="2" indent="-342900">
              <a:buFont typeface="Arial" panose="020B0604020202020204" pitchFamily="34" charset="0"/>
              <a:buChar char="•"/>
              <a:defRPr/>
            </a:pPr>
            <a:r>
              <a:rPr lang="en-US" sz="1200" b="1" dirty="0">
                <a:solidFill>
                  <a:schemeClr val="bg1"/>
                </a:solidFill>
              </a:rPr>
              <a:t>To levels in Borrower’s pay period that included February 15, 2020</a:t>
            </a:r>
          </a:p>
        </p:txBody>
      </p:sp>
    </p:spTree>
    <p:extLst>
      <p:ext uri="{BB962C8B-B14F-4D97-AF65-F5344CB8AC3E}">
        <p14:creationId xmlns:p14="http://schemas.microsoft.com/office/powerpoint/2010/main" val="33236846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F_IPT_ppt (1).jpg"/>
          <p:cNvPicPr>
            <a:picLocks noChangeAspect="1"/>
          </p:cNvPicPr>
          <p:nvPr/>
        </p:nvPicPr>
        <p:blipFill>
          <a:blip r:embed="rId2" cstate="print"/>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A0649C30-1310-4899-B242-E42507950730}"/>
              </a:ext>
            </a:extLst>
          </p:cNvPr>
          <p:cNvSpPr txBox="1"/>
          <p:nvPr/>
        </p:nvSpPr>
        <p:spPr>
          <a:xfrm>
            <a:off x="152400" y="1143000"/>
            <a:ext cx="5195012" cy="646331"/>
          </a:xfrm>
          <a:prstGeom prst="rect">
            <a:avLst/>
          </a:prstGeom>
          <a:noFill/>
        </p:spPr>
        <p:txBody>
          <a:bodyPr wrap="none" rtlCol="0">
            <a:spAutoFit/>
          </a:bodyPr>
          <a:lstStyle/>
          <a:p>
            <a:r>
              <a:rPr lang="en-US" b="1" dirty="0" err="1">
                <a:latin typeface="Perpetua Titling MT" panose="02020502060505020804" pitchFamily="18" charset="0"/>
              </a:rPr>
              <a:t>Ppp</a:t>
            </a:r>
            <a:r>
              <a:rPr lang="en-US" b="1" dirty="0">
                <a:latin typeface="Perpetua Titling MT" panose="02020502060505020804" pitchFamily="18" charset="0"/>
              </a:rPr>
              <a:t> forgiveness: </a:t>
            </a:r>
            <a:r>
              <a:rPr lang="en-US" sz="1400" b="1" dirty="0">
                <a:latin typeface="Perpetua Titling MT" panose="02020502060505020804" pitchFamily="18" charset="0"/>
              </a:rPr>
              <a:t> wage/salary reduction</a:t>
            </a:r>
          </a:p>
          <a:p>
            <a:r>
              <a:rPr lang="en-US" b="1" dirty="0">
                <a:latin typeface="Perpetua Titling MT" panose="02020502060505020804" pitchFamily="18" charset="0"/>
              </a:rPr>
              <a:t> </a:t>
            </a:r>
            <a:r>
              <a:rPr lang="en-US" sz="1400" b="1" dirty="0">
                <a:latin typeface="Perpetua Titling MT" panose="02020502060505020804" pitchFamily="18" charset="0"/>
              </a:rPr>
              <a:t> </a:t>
            </a:r>
            <a:r>
              <a:rPr lang="en-US" b="1" dirty="0">
                <a:latin typeface="Perpetua Titling MT" panose="02020502060505020804" pitchFamily="18" charset="0"/>
              </a:rPr>
              <a:t> </a:t>
            </a:r>
          </a:p>
        </p:txBody>
      </p:sp>
      <p:sp>
        <p:nvSpPr>
          <p:cNvPr id="3" name="TextBox 2">
            <a:extLst>
              <a:ext uri="{FF2B5EF4-FFF2-40B4-BE49-F238E27FC236}">
                <a16:creationId xmlns:a16="http://schemas.microsoft.com/office/drawing/2014/main" id="{3FBB8D87-6CA4-4C87-A55C-92656C9F4785}"/>
              </a:ext>
            </a:extLst>
          </p:cNvPr>
          <p:cNvSpPr txBox="1"/>
          <p:nvPr/>
        </p:nvSpPr>
        <p:spPr>
          <a:xfrm>
            <a:off x="76200" y="5715000"/>
            <a:ext cx="1107996" cy="1323439"/>
          </a:xfrm>
          <a:prstGeom prst="rect">
            <a:avLst/>
          </a:prstGeom>
          <a:noFill/>
        </p:spPr>
        <p:txBody>
          <a:bodyPr wrap="none" rtlCol="0">
            <a:spAutoFit/>
          </a:bodyPr>
          <a:lstStyle/>
          <a:p>
            <a:pPr marL="285750" indent="-285750">
              <a:spcAft>
                <a:spcPts val="600"/>
              </a:spcAft>
              <a:buFont typeface="Arial" panose="020B0604020202020204" pitchFamily="34" charset="0"/>
              <a:buChar char="•"/>
            </a:pPr>
            <a:endParaRPr lang="en-US" sz="1600" dirty="0"/>
          </a:p>
          <a:p>
            <a:pPr marL="285750" indent="-285750">
              <a:spcAft>
                <a:spcPts val="600"/>
              </a:spcAft>
              <a:buFont typeface="Arial" panose="020B0604020202020204" pitchFamily="34" charset="0"/>
              <a:buChar char="•"/>
            </a:pPr>
            <a:endParaRPr lang="en-US" dirty="0"/>
          </a:p>
          <a:p>
            <a:pPr lvl="2"/>
            <a:endParaRPr lang="en-US" dirty="0"/>
          </a:p>
          <a:p>
            <a:pPr marL="742950" lvl="1"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1DEAE830-B3D2-410F-BD33-54D135C25F38}"/>
              </a:ext>
            </a:extLst>
          </p:cNvPr>
          <p:cNvSpPr txBox="1"/>
          <p:nvPr/>
        </p:nvSpPr>
        <p:spPr>
          <a:xfrm>
            <a:off x="806346" y="1676400"/>
            <a:ext cx="6737454" cy="2031325"/>
          </a:xfrm>
          <a:prstGeom prst="rect">
            <a:avLst/>
          </a:prstGeom>
          <a:noFill/>
        </p:spPr>
        <p:txBody>
          <a:bodyPr wrap="square" rtlCol="0">
            <a:spAutoFit/>
          </a:bodyPr>
          <a:lstStyle/>
          <a:p>
            <a:pPr lvl="2">
              <a:spcAft>
                <a:spcPts val="600"/>
              </a:spcAft>
            </a:pPr>
            <a:endParaRPr lang="en-US" sz="1600" dirty="0"/>
          </a:p>
          <a:p>
            <a:pPr marL="285750" indent="-285750">
              <a:spcAft>
                <a:spcPts val="600"/>
              </a:spcAft>
              <a:buFont typeface="Arial" panose="020B0604020202020204" pitchFamily="34" charset="0"/>
              <a:buChar char="•"/>
            </a:pPr>
            <a:endParaRPr lang="en-US" sz="1600" dirty="0"/>
          </a:p>
          <a:p>
            <a:pPr marL="285750" indent="-285750">
              <a:spcAft>
                <a:spcPts val="600"/>
              </a:spcAft>
              <a:buFont typeface="Arial" panose="020B0604020202020204" pitchFamily="34" charset="0"/>
              <a:buChar char="•"/>
            </a:pPr>
            <a:endParaRPr lang="en-US" sz="1600" dirty="0"/>
          </a:p>
          <a:p>
            <a:pPr marL="1200150" lvl="2" indent="-285750">
              <a:lnSpc>
                <a:spcPct val="150000"/>
              </a:lnSpc>
              <a:buFont typeface="Wingdings" panose="05000000000000000000" pitchFamily="2" charset="2"/>
              <a:buChar char="Ø"/>
            </a:pPr>
            <a:endParaRPr lang="en-US" dirty="0"/>
          </a:p>
          <a:p>
            <a:pPr lvl="2"/>
            <a:endParaRPr lang="en-US" dirty="0"/>
          </a:p>
          <a:p>
            <a:pPr marL="742950" lvl="1" indent="-285750">
              <a:buFont typeface="Arial" panose="020B0604020202020204" pitchFamily="34" charset="0"/>
              <a:buChar char="•"/>
            </a:pPr>
            <a:endParaRPr lang="en-US" dirty="0"/>
          </a:p>
        </p:txBody>
      </p:sp>
      <p:sp>
        <p:nvSpPr>
          <p:cNvPr id="4" name="TextBox 3">
            <a:extLst>
              <a:ext uri="{FF2B5EF4-FFF2-40B4-BE49-F238E27FC236}">
                <a16:creationId xmlns:a16="http://schemas.microsoft.com/office/drawing/2014/main" id="{2467EE2E-EAA6-4850-81F3-54D922CBB788}"/>
              </a:ext>
            </a:extLst>
          </p:cNvPr>
          <p:cNvSpPr txBox="1"/>
          <p:nvPr/>
        </p:nvSpPr>
        <p:spPr>
          <a:xfrm>
            <a:off x="292983" y="2726698"/>
            <a:ext cx="2667000" cy="1569660"/>
          </a:xfrm>
          <a:prstGeom prst="rect">
            <a:avLst/>
          </a:prstGeom>
          <a:noFill/>
        </p:spPr>
        <p:txBody>
          <a:bodyPr wrap="square" rtlCol="0">
            <a:spAutoFit/>
          </a:bodyPr>
          <a:lstStyle/>
          <a:p>
            <a:r>
              <a:rPr lang="en-US" sz="1600" b="1" i="1" dirty="0"/>
              <a:t>In general: </a:t>
            </a:r>
            <a:r>
              <a:rPr lang="en-US" sz="1600" i="1" dirty="0"/>
              <a:t>A reduction in an employee’s salary or wages in excess of 25% will generally result in a reduction in the loan forgiveness amount, unless an exception applies</a:t>
            </a:r>
          </a:p>
        </p:txBody>
      </p:sp>
      <p:sp>
        <p:nvSpPr>
          <p:cNvPr id="7" name="Rectangle 6">
            <a:extLst>
              <a:ext uri="{FF2B5EF4-FFF2-40B4-BE49-F238E27FC236}">
                <a16:creationId xmlns:a16="http://schemas.microsoft.com/office/drawing/2014/main" id="{88946985-1CEA-489A-9CCE-0D6325877CEF}"/>
              </a:ext>
            </a:extLst>
          </p:cNvPr>
          <p:cNvSpPr/>
          <p:nvPr/>
        </p:nvSpPr>
        <p:spPr>
          <a:xfrm>
            <a:off x="3200400" y="1828800"/>
            <a:ext cx="5638800" cy="3886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t"/>
          <a:lstStyle/>
          <a:p>
            <a:pPr algn="ctr"/>
            <a:r>
              <a:rPr lang="en-US" sz="1600" b="1" dirty="0"/>
              <a:t>Details</a:t>
            </a:r>
          </a:p>
          <a:p>
            <a:pPr algn="ctr"/>
            <a:endParaRPr lang="en-US" sz="800" dirty="0"/>
          </a:p>
          <a:p>
            <a:pPr marL="285750" indent="-285750">
              <a:buFont typeface="Arial" panose="020B0604020202020204" pitchFamily="34" charset="0"/>
              <a:buChar char="•"/>
            </a:pPr>
            <a:r>
              <a:rPr lang="en-US" sz="1300" dirty="0"/>
              <a:t>Reduction calculation performed on an </a:t>
            </a:r>
            <a:r>
              <a:rPr lang="en-US" sz="1300" b="1" dirty="0"/>
              <a:t>employee by employee basis</a:t>
            </a:r>
          </a:p>
          <a:p>
            <a:pPr marL="285750" indent="-285750">
              <a:buFont typeface="Arial" panose="020B0604020202020204" pitchFamily="34" charset="0"/>
              <a:buChar char="•"/>
            </a:pPr>
            <a:r>
              <a:rPr lang="en-US" sz="1300" b="1" dirty="0"/>
              <a:t>Which employees to calculate</a:t>
            </a:r>
          </a:p>
          <a:p>
            <a:pPr marL="742950" lvl="1" indent="-285750">
              <a:buFont typeface="Courier New" panose="02070309020205020404" pitchFamily="49" charset="0"/>
              <a:buChar char="o"/>
            </a:pPr>
            <a:r>
              <a:rPr lang="en-US" sz="1300" dirty="0"/>
              <a:t>Each new employee in 2020</a:t>
            </a:r>
          </a:p>
          <a:p>
            <a:pPr marL="742950" lvl="1" indent="-285750">
              <a:buFont typeface="Courier New" panose="02070309020205020404" pitchFamily="49" charset="0"/>
              <a:buChar char="o"/>
            </a:pPr>
            <a:r>
              <a:rPr lang="en-US" sz="1300" dirty="0"/>
              <a:t>Each existing employee who was not paid more than the annualized equivalent of $100,000 in 2019</a:t>
            </a:r>
          </a:p>
          <a:p>
            <a:pPr marL="285750" indent="-285750">
              <a:buFont typeface="Arial" panose="020B0604020202020204" pitchFamily="34" charset="0"/>
              <a:buChar char="•"/>
            </a:pPr>
            <a:r>
              <a:rPr lang="en-US" sz="1300" b="1" dirty="0"/>
              <a:t>Reference Period </a:t>
            </a:r>
            <a:r>
              <a:rPr lang="en-US" sz="1300" dirty="0"/>
              <a:t>– January 1, 2020 to March 31, 2020</a:t>
            </a:r>
          </a:p>
          <a:p>
            <a:pPr marL="285750" indent="-285750">
              <a:buFont typeface="Arial" panose="020B0604020202020204" pitchFamily="34" charset="0"/>
              <a:buChar char="•"/>
            </a:pPr>
            <a:r>
              <a:rPr lang="en-US" sz="1300" b="1" dirty="0"/>
              <a:t>Reduction calculation </a:t>
            </a:r>
            <a:r>
              <a:rPr lang="en-US" sz="1300" dirty="0"/>
              <a:t>– Comparing each employees average annual salary/wages during Reference Period to average annual salary/wages during the Covered Period or Alternative Covered Period, must reduce forgiveness by total dollar amount of salary/wage reductions in excess of 25% of base salary/wages.</a:t>
            </a:r>
          </a:p>
          <a:p>
            <a:endParaRPr lang="en-US" sz="1300" dirty="0"/>
          </a:p>
          <a:p>
            <a:r>
              <a:rPr lang="en-US" sz="1300" b="1" dirty="0"/>
              <a:t>Example:  </a:t>
            </a:r>
            <a:r>
              <a:rPr lang="en-US" sz="1300" dirty="0"/>
              <a:t>Employee’s weekly salary was $1,000 during Reference Period, and was reduced to $700 weekly during Covered Period.  The first 25% of reduction ($250) does not count against forgiveness, but the excess over 25% ($50) does.  So the full reduction is $50 multiplied by 8 weeks, so $400 (or, 24 weeks).</a:t>
            </a:r>
          </a:p>
        </p:txBody>
      </p:sp>
    </p:spTree>
    <p:extLst>
      <p:ext uri="{BB962C8B-B14F-4D97-AF65-F5344CB8AC3E}">
        <p14:creationId xmlns:p14="http://schemas.microsoft.com/office/powerpoint/2010/main" val="2295085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F_IPT_ppt (1).jpg"/>
          <p:cNvPicPr>
            <a:picLocks noChangeAspect="1"/>
          </p:cNvPicPr>
          <p:nvPr/>
        </p:nvPicPr>
        <p:blipFill>
          <a:blip r:embed="rId2" cstate="print"/>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A0649C30-1310-4899-B242-E42507950730}"/>
              </a:ext>
            </a:extLst>
          </p:cNvPr>
          <p:cNvSpPr txBox="1"/>
          <p:nvPr/>
        </p:nvSpPr>
        <p:spPr>
          <a:xfrm>
            <a:off x="152400" y="1143000"/>
            <a:ext cx="657359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PPP </a:t>
            </a:r>
            <a:r>
              <a:rPr kumimoji="0" lang="en-US" sz="1800" b="1" i="0" u="none" strike="noStrike" kern="1200" cap="none" spc="0" normalizeH="0" baseline="0" noProof="0" dirty="0" err="1">
                <a:ln>
                  <a:noFill/>
                </a:ln>
                <a:solidFill>
                  <a:prstClr val="black"/>
                </a:solidFill>
                <a:effectLst/>
                <a:uLnTx/>
                <a:uFillTx/>
                <a:latin typeface="Perpetua Titling MT" panose="02020502060505020804" pitchFamily="18" charset="0"/>
                <a:ea typeface="+mn-ea"/>
                <a:cs typeface="+mn-cs"/>
              </a:rPr>
              <a:t>fORGIVeNESS</a:t>
            </a: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 </a:t>
            </a:r>
            <a:r>
              <a:rPr lang="en-US" sz="1400" b="1" dirty="0">
                <a:solidFill>
                  <a:prstClr val="black"/>
                </a:solidFill>
                <a:latin typeface="Perpetua Titling MT" panose="02020502060505020804" pitchFamily="18" charset="0"/>
              </a:rPr>
              <a:t>salary/wage reduction</a:t>
            </a:r>
            <a:r>
              <a:rPr kumimoji="0" lang="en-US" sz="14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 SAFE HARBOR</a:t>
            </a: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 </a:t>
            </a:r>
          </a:p>
        </p:txBody>
      </p:sp>
      <p:sp>
        <p:nvSpPr>
          <p:cNvPr id="3" name="TextBox 2">
            <a:extLst>
              <a:ext uri="{FF2B5EF4-FFF2-40B4-BE49-F238E27FC236}">
                <a16:creationId xmlns:a16="http://schemas.microsoft.com/office/drawing/2014/main" id="{3FBB8D87-6CA4-4C87-A55C-92656C9F4785}"/>
              </a:ext>
            </a:extLst>
          </p:cNvPr>
          <p:cNvSpPr txBox="1"/>
          <p:nvPr/>
        </p:nvSpPr>
        <p:spPr>
          <a:xfrm>
            <a:off x="76200" y="5715000"/>
            <a:ext cx="1107996" cy="132343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D30EC00C-7D4E-4D20-9557-934F0EA8E8BB}"/>
              </a:ext>
            </a:extLst>
          </p:cNvPr>
          <p:cNvSpPr txBox="1"/>
          <p:nvPr/>
        </p:nvSpPr>
        <p:spPr>
          <a:xfrm>
            <a:off x="990600" y="5082193"/>
            <a:ext cx="6934200" cy="692497"/>
          </a:xfrm>
          <a:prstGeom prst="rect">
            <a:avLst/>
          </a:prstGeom>
          <a:noFill/>
        </p:spPr>
        <p:txBody>
          <a:bodyPr wrap="square" rtlCol="0">
            <a:spAutoFit/>
          </a:bodyPr>
          <a:lstStyle/>
          <a:p>
            <a:pPr>
              <a:defRPr/>
            </a:pPr>
            <a:r>
              <a:rPr lang="en-US" sz="1300" b="1" dirty="0"/>
              <a:t>* To ensure that borrowers are not doubly penalized for FTE and wage/salary reductions: </a:t>
            </a:r>
            <a:r>
              <a:rPr lang="en-US" sz="1300" dirty="0"/>
              <a:t>The salary/wage reduction applies only to the portion of the decline in employee salary and wages that is NOT attributable to an FTE reduction.</a:t>
            </a:r>
            <a:endParaRPr lang="en-US" sz="1200" dirty="0">
              <a:solidFill>
                <a:prstClr val="black"/>
              </a:solidFill>
              <a:latin typeface="Calibri"/>
            </a:endParaRPr>
          </a:p>
        </p:txBody>
      </p:sp>
      <p:sp>
        <p:nvSpPr>
          <p:cNvPr id="4" name="Rectangle 3">
            <a:extLst>
              <a:ext uri="{FF2B5EF4-FFF2-40B4-BE49-F238E27FC236}">
                <a16:creationId xmlns:a16="http://schemas.microsoft.com/office/drawing/2014/main" id="{C6C63E41-B85C-4E2F-B87F-D1ED8C02ECAA}"/>
              </a:ext>
            </a:extLst>
          </p:cNvPr>
          <p:cNvSpPr/>
          <p:nvPr/>
        </p:nvSpPr>
        <p:spPr>
          <a:xfrm>
            <a:off x="342900" y="1775807"/>
            <a:ext cx="8458200" cy="316738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defRPr/>
            </a:pPr>
            <a:r>
              <a:rPr lang="en-US" sz="1400" b="1" dirty="0">
                <a:solidFill>
                  <a:schemeClr val="bg1"/>
                </a:solidFill>
              </a:rPr>
              <a:t>SALARY/WAGE REDUCTION SAFE HARBOR:  No loan forgiveness reduction based on salary/wage reductions IF (calculated on an employee by employee basis):</a:t>
            </a:r>
          </a:p>
          <a:p>
            <a:pPr lvl="0">
              <a:defRPr/>
            </a:pPr>
            <a:endParaRPr lang="en-US" sz="1400" b="1" dirty="0">
              <a:solidFill>
                <a:schemeClr val="bg1"/>
              </a:solidFill>
            </a:endParaRPr>
          </a:p>
          <a:p>
            <a:pPr marL="800100" lvl="1" indent="-342900">
              <a:buFont typeface="+mj-lt"/>
              <a:buAutoNum type="arabicPeriod"/>
              <a:defRPr/>
            </a:pPr>
            <a:r>
              <a:rPr lang="en-US" sz="1400" b="1" dirty="0">
                <a:solidFill>
                  <a:schemeClr val="bg1"/>
                </a:solidFill>
              </a:rPr>
              <a:t>Borrower reduced salary/wage for a certain employee during the period </a:t>
            </a:r>
          </a:p>
          <a:p>
            <a:pPr marL="1257300" lvl="2" indent="-342900">
              <a:buFont typeface="Arial" panose="020B0604020202020204" pitchFamily="34" charset="0"/>
              <a:buChar char="•"/>
              <a:defRPr/>
            </a:pPr>
            <a:r>
              <a:rPr lang="en-US" sz="1400" b="1" dirty="0">
                <a:solidFill>
                  <a:schemeClr val="bg1"/>
                </a:solidFill>
              </a:rPr>
              <a:t>Beginning February 15, 2020, and </a:t>
            </a:r>
          </a:p>
          <a:p>
            <a:pPr marL="1257300" lvl="2" indent="-342900">
              <a:buFont typeface="Arial" panose="020B0604020202020204" pitchFamily="34" charset="0"/>
              <a:buChar char="•"/>
              <a:defRPr/>
            </a:pPr>
            <a:r>
              <a:rPr lang="en-US" sz="1400" b="1" dirty="0">
                <a:solidFill>
                  <a:schemeClr val="bg1"/>
                </a:solidFill>
              </a:rPr>
              <a:t>Ending April 26, 2020</a:t>
            </a:r>
          </a:p>
          <a:p>
            <a:pPr lvl="2">
              <a:defRPr/>
            </a:pPr>
            <a:endParaRPr lang="en-US" sz="1400" b="1" dirty="0">
              <a:solidFill>
                <a:schemeClr val="bg1"/>
              </a:solidFill>
            </a:endParaRPr>
          </a:p>
          <a:p>
            <a:pPr marL="800100" lvl="1" indent="-342900">
              <a:buFont typeface="+mj-lt"/>
              <a:buAutoNum type="arabicPeriod"/>
              <a:defRPr/>
            </a:pPr>
            <a:r>
              <a:rPr lang="en-US" sz="1400" b="1" dirty="0">
                <a:solidFill>
                  <a:schemeClr val="bg1"/>
                </a:solidFill>
              </a:rPr>
              <a:t>AND, Borrower restores that employee’s salary/wage </a:t>
            </a:r>
          </a:p>
          <a:p>
            <a:pPr marL="1257300" lvl="2" indent="-342900">
              <a:buFont typeface="Arial" panose="020B0604020202020204" pitchFamily="34" charset="0"/>
              <a:buChar char="•"/>
              <a:defRPr/>
            </a:pPr>
            <a:r>
              <a:rPr lang="en-US" sz="1400" b="1" dirty="0">
                <a:solidFill>
                  <a:schemeClr val="bg1"/>
                </a:solidFill>
              </a:rPr>
              <a:t>By June 30, 2020 (December 31, 2020) </a:t>
            </a:r>
          </a:p>
          <a:p>
            <a:pPr marL="1257300" lvl="2" indent="-342900">
              <a:buFont typeface="Arial" panose="020B0604020202020204" pitchFamily="34" charset="0"/>
              <a:buChar char="•"/>
              <a:defRPr/>
            </a:pPr>
            <a:r>
              <a:rPr lang="en-US" sz="1400" b="1" dirty="0">
                <a:solidFill>
                  <a:schemeClr val="bg1"/>
                </a:solidFill>
              </a:rPr>
              <a:t>To levels average salary/wage as of February 15, 2020</a:t>
            </a:r>
          </a:p>
        </p:txBody>
      </p:sp>
    </p:spTree>
    <p:extLst>
      <p:ext uri="{BB962C8B-B14F-4D97-AF65-F5344CB8AC3E}">
        <p14:creationId xmlns:p14="http://schemas.microsoft.com/office/powerpoint/2010/main" val="75904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F_IPT_ppt (1).jpg"/>
          <p:cNvPicPr>
            <a:picLocks noChangeAspect="1"/>
          </p:cNvPicPr>
          <p:nvPr/>
        </p:nvPicPr>
        <p:blipFill>
          <a:blip r:embed="rId2" cstate="print"/>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A0649C30-1310-4899-B242-E42507950730}"/>
              </a:ext>
            </a:extLst>
          </p:cNvPr>
          <p:cNvSpPr txBox="1"/>
          <p:nvPr/>
        </p:nvSpPr>
        <p:spPr>
          <a:xfrm>
            <a:off x="152400" y="1143000"/>
            <a:ext cx="585583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PPP </a:t>
            </a:r>
            <a:r>
              <a:rPr kumimoji="0" lang="en-US" sz="1800" b="1" i="0" u="none" strike="noStrike" kern="1200" cap="none" spc="0" normalizeH="0" baseline="0" noProof="0" dirty="0" err="1">
                <a:ln>
                  <a:noFill/>
                </a:ln>
                <a:solidFill>
                  <a:prstClr val="black"/>
                </a:solidFill>
                <a:effectLst/>
                <a:uLnTx/>
                <a:uFillTx/>
                <a:latin typeface="Perpetua Titling MT" panose="02020502060505020804" pitchFamily="18" charset="0"/>
                <a:ea typeface="+mn-ea"/>
                <a:cs typeface="+mn-cs"/>
              </a:rPr>
              <a:t>fORGIVeNESS</a:t>
            </a: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 </a:t>
            </a:r>
            <a:r>
              <a:rPr lang="en-US" sz="1400" b="1" dirty="0">
                <a:solidFill>
                  <a:prstClr val="black"/>
                </a:solidFill>
                <a:latin typeface="Perpetua Titling MT" panose="02020502060505020804" pitchFamily="18" charset="0"/>
              </a:rPr>
              <a:t>60% rule (formerly 75% Rule)</a:t>
            </a:r>
            <a:r>
              <a:rPr kumimoji="0" lang="en-US" sz="14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 </a:t>
            </a: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 </a:t>
            </a:r>
          </a:p>
        </p:txBody>
      </p:sp>
      <p:sp>
        <p:nvSpPr>
          <p:cNvPr id="3" name="TextBox 2">
            <a:extLst>
              <a:ext uri="{FF2B5EF4-FFF2-40B4-BE49-F238E27FC236}">
                <a16:creationId xmlns:a16="http://schemas.microsoft.com/office/drawing/2014/main" id="{3FBB8D87-6CA4-4C87-A55C-92656C9F4785}"/>
              </a:ext>
            </a:extLst>
          </p:cNvPr>
          <p:cNvSpPr txBox="1"/>
          <p:nvPr/>
        </p:nvSpPr>
        <p:spPr>
          <a:xfrm>
            <a:off x="76200" y="5715000"/>
            <a:ext cx="1107996" cy="132343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D30EC00C-7D4E-4D20-9557-934F0EA8E8BB}"/>
              </a:ext>
            </a:extLst>
          </p:cNvPr>
          <p:cNvSpPr txBox="1"/>
          <p:nvPr/>
        </p:nvSpPr>
        <p:spPr>
          <a:xfrm>
            <a:off x="457200" y="1676400"/>
            <a:ext cx="8229600" cy="338554"/>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1600" b="1" dirty="0">
                <a:solidFill>
                  <a:prstClr val="black"/>
                </a:solidFill>
                <a:latin typeface="Calibri"/>
              </a:rPr>
              <a:t>Calculation guidance was issued by Treasury/SBA prior to PPP Flexibility Act</a:t>
            </a: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FB796C1D-A052-450E-BD9A-F495B849DAAF}"/>
              </a:ext>
            </a:extLst>
          </p:cNvPr>
          <p:cNvPicPr>
            <a:picLocks noChangeAspect="1"/>
          </p:cNvPicPr>
          <p:nvPr/>
        </p:nvPicPr>
        <p:blipFill rotWithShape="1">
          <a:blip r:embed="rId3"/>
          <a:srcRect l="27500" t="30000" r="27500" b="28750"/>
          <a:stretch/>
        </p:blipFill>
        <p:spPr>
          <a:xfrm>
            <a:off x="1260396" y="2105055"/>
            <a:ext cx="5985163" cy="3657600"/>
          </a:xfrm>
          <a:prstGeom prst="rect">
            <a:avLst/>
          </a:prstGeom>
        </p:spPr>
      </p:pic>
    </p:spTree>
    <p:extLst>
      <p:ext uri="{BB962C8B-B14F-4D97-AF65-F5344CB8AC3E}">
        <p14:creationId xmlns:p14="http://schemas.microsoft.com/office/powerpoint/2010/main" val="33572678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F_IPT_ppt (1).jpg"/>
          <p:cNvPicPr>
            <a:picLocks noChangeAspect="1"/>
          </p:cNvPicPr>
          <p:nvPr/>
        </p:nvPicPr>
        <p:blipFill>
          <a:blip r:embed="rId2" cstate="print"/>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A0649C30-1310-4899-B242-E42507950730}"/>
              </a:ext>
            </a:extLst>
          </p:cNvPr>
          <p:cNvSpPr txBox="1"/>
          <p:nvPr/>
        </p:nvSpPr>
        <p:spPr>
          <a:xfrm>
            <a:off x="152400" y="1143000"/>
            <a:ext cx="336066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PPP </a:t>
            </a:r>
            <a:r>
              <a:rPr kumimoji="0" lang="en-US" sz="1800" b="1" i="0" u="none" strike="noStrike" kern="1200" cap="none" spc="0" normalizeH="0" baseline="0" noProof="0" dirty="0" err="1">
                <a:ln>
                  <a:noFill/>
                </a:ln>
                <a:solidFill>
                  <a:prstClr val="black"/>
                </a:solidFill>
                <a:effectLst/>
                <a:uLnTx/>
                <a:uFillTx/>
                <a:latin typeface="Perpetua Titling MT" panose="02020502060505020804" pitchFamily="18" charset="0"/>
                <a:ea typeface="+mn-ea"/>
                <a:cs typeface="+mn-cs"/>
              </a:rPr>
              <a:t>fORGIVENESS</a:t>
            </a: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 </a:t>
            </a:r>
            <a:r>
              <a:rPr lang="en-US" sz="1400" b="1" dirty="0">
                <a:solidFill>
                  <a:prstClr val="black"/>
                </a:solidFill>
                <a:latin typeface="Perpetua Titling MT" panose="02020502060505020804" pitchFamily="18" charset="0"/>
              </a:rPr>
              <a:t>Process</a:t>
            </a: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 </a:t>
            </a:r>
          </a:p>
        </p:txBody>
      </p:sp>
      <p:sp>
        <p:nvSpPr>
          <p:cNvPr id="3" name="TextBox 2">
            <a:extLst>
              <a:ext uri="{FF2B5EF4-FFF2-40B4-BE49-F238E27FC236}">
                <a16:creationId xmlns:a16="http://schemas.microsoft.com/office/drawing/2014/main" id="{3FBB8D87-6CA4-4C87-A55C-92656C9F4785}"/>
              </a:ext>
            </a:extLst>
          </p:cNvPr>
          <p:cNvSpPr txBox="1"/>
          <p:nvPr/>
        </p:nvSpPr>
        <p:spPr>
          <a:xfrm>
            <a:off x="76200" y="5715000"/>
            <a:ext cx="1107996" cy="132343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D30EC00C-7D4E-4D20-9557-934F0EA8E8BB}"/>
              </a:ext>
            </a:extLst>
          </p:cNvPr>
          <p:cNvSpPr txBox="1"/>
          <p:nvPr/>
        </p:nvSpPr>
        <p:spPr>
          <a:xfrm>
            <a:off x="304800" y="1621881"/>
            <a:ext cx="5257800" cy="483209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1400" b="1" i="0" u="none" strike="noStrike" kern="1200" cap="none" spc="0" normalizeH="0" baseline="0" noProof="0" dirty="0">
                <a:ln>
                  <a:noFill/>
                </a:ln>
                <a:solidFill>
                  <a:prstClr val="black"/>
                </a:solidFill>
                <a:effectLst/>
                <a:uLnTx/>
                <a:uFillTx/>
                <a:latin typeface="Calibri"/>
                <a:ea typeface="+mn-ea"/>
                <a:cs typeface="+mn-cs"/>
              </a:rPr>
              <a:t>Application</a:t>
            </a:r>
            <a:r>
              <a:rPr kumimoji="0" lang="en-US" sz="1400" i="0" u="none" strike="noStrike" kern="1200" cap="none" spc="0" normalizeH="0" baseline="0" noProof="0" dirty="0">
                <a:ln>
                  <a:noFill/>
                </a:ln>
                <a:solidFill>
                  <a:prstClr val="black"/>
                </a:solidFill>
                <a:effectLst/>
                <a:uLnTx/>
                <a:uFillTx/>
                <a:latin typeface="Calibri"/>
                <a:ea typeface="+mn-ea"/>
                <a:cs typeface="+mn-cs"/>
              </a:rPr>
              <a:t>:  Must submit the Paycheck Protection Program Loan Forgiveness Application to lender or the lender servicing the loan</a:t>
            </a:r>
            <a:r>
              <a:rPr lang="en-US" sz="1400" dirty="0">
                <a:solidFill>
                  <a:prstClr val="black"/>
                </a:solidFill>
                <a:latin typeface="Calibri"/>
              </a:rPr>
              <a:t>. Must submit:</a:t>
            </a:r>
          </a:p>
          <a:p>
            <a:pPr marL="800100" lvl="1" indent="-342900">
              <a:buFont typeface="+mj-lt"/>
              <a:buAutoNum type="alphaLcPeriod"/>
              <a:defRPr/>
            </a:pPr>
            <a:r>
              <a:rPr lang="en-US" sz="1400" dirty="0">
                <a:solidFill>
                  <a:prstClr val="black"/>
                </a:solidFill>
                <a:latin typeface="Calibri"/>
              </a:rPr>
              <a:t>PPP Loan Forgiveness Calculation Form</a:t>
            </a:r>
          </a:p>
          <a:p>
            <a:pPr marL="800100" lvl="1" indent="-342900">
              <a:buFont typeface="+mj-lt"/>
              <a:buAutoNum type="alphaLcPeriod"/>
              <a:defRPr/>
            </a:pPr>
            <a:r>
              <a:rPr lang="en-US" sz="1400" dirty="0">
                <a:solidFill>
                  <a:prstClr val="black"/>
                </a:solidFill>
                <a:latin typeface="Calibri"/>
              </a:rPr>
              <a:t>PPP Schedule A</a:t>
            </a:r>
          </a:p>
          <a:p>
            <a:pPr marL="800100" lvl="1" indent="-342900">
              <a:buFont typeface="+mj-lt"/>
              <a:buAutoNum type="alphaLcPeriod"/>
              <a:defRPr/>
            </a:pPr>
            <a:r>
              <a:rPr lang="en-US" sz="1400" dirty="0">
                <a:solidFill>
                  <a:prstClr val="black"/>
                </a:solidFill>
                <a:latin typeface="Calibri"/>
              </a:rPr>
              <a:t>Several required documents (as outlined on p. 10)</a:t>
            </a:r>
          </a:p>
          <a:p>
            <a:pPr marL="342900" indent="-342900">
              <a:buFont typeface="+mj-lt"/>
              <a:buAutoNum type="arabicPeriod"/>
              <a:defRPr/>
            </a:pPr>
            <a:r>
              <a:rPr lang="en-US" sz="1400" b="1" dirty="0">
                <a:solidFill>
                  <a:prstClr val="black"/>
                </a:solidFill>
                <a:latin typeface="Calibri"/>
              </a:rPr>
              <a:t>Documents</a:t>
            </a:r>
            <a:r>
              <a:rPr lang="en-US" sz="1400" dirty="0">
                <a:solidFill>
                  <a:prstClr val="black"/>
                </a:solidFill>
                <a:latin typeface="Calibri"/>
              </a:rPr>
              <a:t>:</a:t>
            </a:r>
          </a:p>
          <a:p>
            <a:pPr marL="800100" lvl="1" indent="-342900">
              <a:buFont typeface="+mj-lt"/>
              <a:buAutoNum type="alphaLcPeriod"/>
              <a:defRPr/>
            </a:pPr>
            <a:r>
              <a:rPr lang="en-US" sz="1400" dirty="0">
                <a:solidFill>
                  <a:prstClr val="black"/>
                </a:solidFill>
                <a:latin typeface="Calibri"/>
              </a:rPr>
              <a:t>Some have to be maintained but not submitted</a:t>
            </a:r>
          </a:p>
          <a:p>
            <a:pPr marL="800100" lvl="1" indent="-342900">
              <a:buFont typeface="+mj-lt"/>
              <a:buAutoNum type="alphaLcPeriod"/>
              <a:defRPr/>
            </a:pPr>
            <a:r>
              <a:rPr lang="en-US" sz="1400" dirty="0">
                <a:solidFill>
                  <a:prstClr val="black"/>
                </a:solidFill>
                <a:latin typeface="Calibri"/>
              </a:rPr>
              <a:t>Must maintain all document for six years after loan forgive or repaid</a:t>
            </a:r>
          </a:p>
          <a:p>
            <a:pPr marL="342900" indent="-342900">
              <a:buFont typeface="+mj-lt"/>
              <a:buAutoNum type="arabicPeriod"/>
              <a:defRPr/>
            </a:pPr>
            <a:r>
              <a:rPr lang="en-US" sz="1400" b="1" dirty="0">
                <a:solidFill>
                  <a:prstClr val="black"/>
                </a:solidFill>
                <a:latin typeface="Calibri"/>
              </a:rPr>
              <a:t>Lender</a:t>
            </a:r>
            <a:r>
              <a:rPr lang="en-US" sz="1400" dirty="0">
                <a:solidFill>
                  <a:prstClr val="black"/>
                </a:solidFill>
                <a:latin typeface="Calibri"/>
              </a:rPr>
              <a:t>:  </a:t>
            </a:r>
          </a:p>
          <a:p>
            <a:pPr marL="800100" lvl="1" indent="-342900">
              <a:buFont typeface="+mj-lt"/>
              <a:buAutoNum type="alphaLcPeriod"/>
              <a:defRPr/>
            </a:pPr>
            <a:r>
              <a:rPr lang="en-US" sz="1400" dirty="0">
                <a:solidFill>
                  <a:prstClr val="black"/>
                </a:solidFill>
                <a:latin typeface="Calibri"/>
              </a:rPr>
              <a:t>Has 60 days from receipt of application to issue decision to SBA and to request payment from SBA</a:t>
            </a:r>
          </a:p>
          <a:p>
            <a:pPr marL="800100" lvl="1" indent="-342900">
              <a:buFont typeface="+mj-lt"/>
              <a:buAutoNum type="alphaLcPeriod"/>
              <a:defRPr/>
            </a:pPr>
            <a:r>
              <a:rPr lang="en-US" sz="1400" dirty="0">
                <a:solidFill>
                  <a:prstClr val="black"/>
                </a:solidFill>
                <a:latin typeface="Calibri"/>
              </a:rPr>
              <a:t>SBA will review and submit payment to lender not later than 90 days after lender issues decision to SBA</a:t>
            </a:r>
          </a:p>
          <a:p>
            <a:pPr marL="800100" lvl="1" indent="-342900">
              <a:buFont typeface="+mj-lt"/>
              <a:buAutoNum type="alphaLcPeriod"/>
              <a:defRPr/>
            </a:pPr>
            <a:r>
              <a:rPr lang="en-US" sz="1400" dirty="0">
                <a:solidFill>
                  <a:prstClr val="black"/>
                </a:solidFill>
                <a:latin typeface="Calibri"/>
              </a:rPr>
              <a:t>Any portion not forgiven must be repaid</a:t>
            </a:r>
          </a:p>
          <a:p>
            <a:pPr marL="800100" lvl="1" indent="-342900">
              <a:buFont typeface="+mj-lt"/>
              <a:buAutoNum type="alphaLcPeriod"/>
              <a:defRPr/>
            </a:pPr>
            <a:r>
              <a:rPr lang="en-US" sz="1400" dirty="0">
                <a:solidFill>
                  <a:prstClr val="black"/>
                </a:solidFill>
                <a:latin typeface="Calibri"/>
              </a:rPr>
              <a:t>Lender will notify borrower of forgiveness amount</a:t>
            </a:r>
          </a:p>
          <a:p>
            <a:pPr marL="342900" indent="-342900">
              <a:buFont typeface="+mj-lt"/>
              <a:buAutoNum type="arabicPeriod"/>
              <a:defRPr/>
            </a:pPr>
            <a:r>
              <a:rPr lang="en-US" sz="1400" b="1" dirty="0">
                <a:solidFill>
                  <a:prstClr val="black"/>
                </a:solidFill>
                <a:latin typeface="Calibri"/>
              </a:rPr>
              <a:t>SBA:</a:t>
            </a:r>
            <a:r>
              <a:rPr lang="en-US" sz="1400" dirty="0">
                <a:solidFill>
                  <a:prstClr val="black"/>
                </a:solidFill>
                <a:latin typeface="Calibri"/>
              </a:rPr>
              <a:t>  </a:t>
            </a:r>
          </a:p>
          <a:p>
            <a:pPr marL="800100" lvl="1" indent="-342900">
              <a:buFont typeface="+mj-lt"/>
              <a:buAutoNum type="alphaLcPeriod"/>
              <a:defRPr/>
            </a:pPr>
            <a:r>
              <a:rPr lang="en-US" sz="1400" dirty="0">
                <a:solidFill>
                  <a:prstClr val="black"/>
                </a:solidFill>
                <a:latin typeface="Calibri"/>
              </a:rPr>
              <a:t>SBA will review some loans before lender decision</a:t>
            </a:r>
          </a:p>
          <a:p>
            <a:pPr marL="800100" lvl="1" indent="-342900">
              <a:buFont typeface="+mj-lt"/>
              <a:buAutoNum type="alphaLcPeriod"/>
              <a:defRPr/>
            </a:pPr>
            <a:r>
              <a:rPr lang="en-US" sz="1400" dirty="0">
                <a:solidFill>
                  <a:prstClr val="black"/>
                </a:solidFill>
                <a:latin typeface="Calibri"/>
              </a:rPr>
              <a:t>SBA will issue further guidance on their review of loans</a:t>
            </a:r>
          </a:p>
          <a:p>
            <a:pPr marL="800100" lvl="1" indent="-342900">
              <a:buFont typeface="+mj-lt"/>
              <a:buAutoNum type="alphaLcPeriod"/>
              <a:defRPr/>
            </a:pPr>
            <a:endParaRPr lang="en-US" sz="1400" dirty="0">
              <a:solidFill>
                <a:prstClr val="black"/>
              </a:solidFill>
              <a:latin typeface="Calibri"/>
            </a:endParaRPr>
          </a:p>
          <a:p>
            <a:pPr marL="800100" lvl="1" indent="-342900">
              <a:buFont typeface="+mj-lt"/>
              <a:buAutoNum type="alphaLcPeriod"/>
              <a:defRPr/>
            </a:pPr>
            <a:endParaRPr lang="en-US" sz="1400" dirty="0">
              <a:solidFill>
                <a:prstClr val="black"/>
              </a:solidFill>
              <a:latin typeface="Calibri"/>
            </a:endParaRPr>
          </a:p>
        </p:txBody>
      </p:sp>
      <p:pic>
        <p:nvPicPr>
          <p:cNvPr id="4" name="Picture 3">
            <a:extLst>
              <a:ext uri="{FF2B5EF4-FFF2-40B4-BE49-F238E27FC236}">
                <a16:creationId xmlns:a16="http://schemas.microsoft.com/office/drawing/2014/main" id="{524C0F10-6686-4F08-A8E0-52EADD030FBF}"/>
              </a:ext>
            </a:extLst>
          </p:cNvPr>
          <p:cNvPicPr>
            <a:picLocks noChangeAspect="1"/>
          </p:cNvPicPr>
          <p:nvPr/>
        </p:nvPicPr>
        <p:blipFill rotWithShape="1">
          <a:blip r:embed="rId3"/>
          <a:srcRect l="30833" t="17383" r="30833" b="3316"/>
          <a:stretch/>
        </p:blipFill>
        <p:spPr>
          <a:xfrm>
            <a:off x="5836443" y="1577587"/>
            <a:ext cx="3163977" cy="4206240"/>
          </a:xfrm>
          <a:prstGeom prst="rect">
            <a:avLst/>
          </a:prstGeom>
        </p:spPr>
      </p:pic>
      <p:sp>
        <p:nvSpPr>
          <p:cNvPr id="7" name="TextBox 6">
            <a:extLst>
              <a:ext uri="{FF2B5EF4-FFF2-40B4-BE49-F238E27FC236}">
                <a16:creationId xmlns:a16="http://schemas.microsoft.com/office/drawing/2014/main" id="{40A43F1F-4CC3-4051-BD66-88C50493CF1F}"/>
              </a:ext>
            </a:extLst>
          </p:cNvPr>
          <p:cNvSpPr txBox="1"/>
          <p:nvPr/>
        </p:nvSpPr>
        <p:spPr>
          <a:xfrm>
            <a:off x="4045704" y="1291981"/>
            <a:ext cx="5134739" cy="230832"/>
          </a:xfrm>
          <a:prstGeom prst="rect">
            <a:avLst/>
          </a:prstGeom>
          <a:noFill/>
        </p:spPr>
        <p:txBody>
          <a:bodyPr wrap="none" rtlCol="0">
            <a:spAutoFit/>
          </a:bodyPr>
          <a:lstStyle/>
          <a:p>
            <a:r>
              <a:rPr lang="en-US" sz="900" dirty="0">
                <a:solidFill>
                  <a:srgbClr val="0070C0"/>
                </a:solidFill>
              </a:rPr>
              <a:t>https://home.treasury.gov/system/files/136/3245-0407-SBA-Form-3508-PPP-Forgiveness-Application.pdf</a:t>
            </a:r>
          </a:p>
        </p:txBody>
      </p:sp>
    </p:spTree>
    <p:extLst>
      <p:ext uri="{BB962C8B-B14F-4D97-AF65-F5344CB8AC3E}">
        <p14:creationId xmlns:p14="http://schemas.microsoft.com/office/powerpoint/2010/main" val="2229296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F_IPT_ppt (1).jpg"/>
          <p:cNvPicPr>
            <a:picLocks noChangeAspect="1"/>
          </p:cNvPicPr>
          <p:nvPr/>
        </p:nvPicPr>
        <p:blipFill>
          <a:blip r:embed="rId3" cstate="print"/>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A0649C30-1310-4899-B242-E42507950730}"/>
              </a:ext>
            </a:extLst>
          </p:cNvPr>
          <p:cNvSpPr txBox="1"/>
          <p:nvPr/>
        </p:nvSpPr>
        <p:spPr>
          <a:xfrm>
            <a:off x="152400" y="1143000"/>
            <a:ext cx="471507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prstClr val="black"/>
                </a:solidFill>
                <a:latin typeface="Perpetua Titling MT" panose="02020502060505020804" pitchFamily="18" charset="0"/>
              </a:rPr>
              <a:t>Small business solutions group</a:t>
            </a: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 </a:t>
            </a:r>
          </a:p>
        </p:txBody>
      </p:sp>
      <p:sp>
        <p:nvSpPr>
          <p:cNvPr id="3" name="TextBox 2">
            <a:extLst>
              <a:ext uri="{FF2B5EF4-FFF2-40B4-BE49-F238E27FC236}">
                <a16:creationId xmlns:a16="http://schemas.microsoft.com/office/drawing/2014/main" id="{3FBB8D87-6CA4-4C87-A55C-92656C9F4785}"/>
              </a:ext>
            </a:extLst>
          </p:cNvPr>
          <p:cNvSpPr txBox="1"/>
          <p:nvPr/>
        </p:nvSpPr>
        <p:spPr>
          <a:xfrm>
            <a:off x="76200" y="5715000"/>
            <a:ext cx="1107996" cy="132343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71F253C0-13A6-48C9-99EB-211704D6C057}"/>
              </a:ext>
            </a:extLst>
          </p:cNvPr>
          <p:cNvPicPr>
            <a:picLocks noChangeAspect="1"/>
          </p:cNvPicPr>
          <p:nvPr/>
        </p:nvPicPr>
        <p:blipFill rotWithShape="1">
          <a:blip r:embed="rId4"/>
          <a:srcRect l="19167" r="9167" b="39488"/>
          <a:stretch/>
        </p:blipFill>
        <p:spPr>
          <a:xfrm>
            <a:off x="1676400" y="1657392"/>
            <a:ext cx="5394960" cy="2527773"/>
          </a:xfrm>
          <a:prstGeom prst="rect">
            <a:avLst/>
          </a:prstGeom>
        </p:spPr>
      </p:pic>
      <p:sp>
        <p:nvSpPr>
          <p:cNvPr id="7" name="Rectangle 6">
            <a:extLst>
              <a:ext uri="{FF2B5EF4-FFF2-40B4-BE49-F238E27FC236}">
                <a16:creationId xmlns:a16="http://schemas.microsoft.com/office/drawing/2014/main" id="{6E71A673-42C5-42B7-B481-0FED44403247}"/>
              </a:ext>
            </a:extLst>
          </p:cNvPr>
          <p:cNvSpPr/>
          <p:nvPr/>
        </p:nvSpPr>
        <p:spPr>
          <a:xfrm>
            <a:off x="2286000" y="4505919"/>
            <a:ext cx="4572000" cy="1015663"/>
          </a:xfrm>
          <a:prstGeom prst="rect">
            <a:avLst/>
          </a:prstGeom>
        </p:spPr>
        <p:txBody>
          <a:bodyPr>
            <a:spAutoFit/>
          </a:bodyPr>
          <a:lstStyle/>
          <a:p>
            <a:pPr lvl="0" algn="ctr"/>
            <a:r>
              <a:rPr lang="en-US" sz="2000" b="1" dirty="0">
                <a:solidFill>
                  <a:prstClr val="black"/>
                </a:solidFill>
                <a:latin typeface="Times New Roman" pitchFamily="18" charset="0"/>
                <a:cs typeface="Times New Roman" pitchFamily="18" charset="0"/>
              </a:rPr>
              <a:t>513-943-6650</a:t>
            </a:r>
          </a:p>
          <a:p>
            <a:pPr lvl="0" algn="ctr"/>
            <a:r>
              <a:rPr lang="en-US" sz="2000" b="1" dirty="0">
                <a:solidFill>
                  <a:prstClr val="black"/>
                </a:solidFill>
                <a:latin typeface="Times New Roman" pitchFamily="18" charset="0"/>
                <a:cs typeface="Times New Roman" pitchFamily="18" charset="0"/>
                <a:hlinkClick r:id="rId5">
                  <a:extLst>
                    <a:ext uri="{A12FA001-AC4F-418D-AE19-62706E023703}">
                      <ahyp:hlinkClr xmlns:ahyp="http://schemas.microsoft.com/office/drawing/2018/hyperlinkcolor" val="tx"/>
                    </a:ext>
                  </a:extLst>
                </a:hlinkClick>
              </a:rPr>
              <a:t>Jane@FinneyLawFirm.com</a:t>
            </a:r>
            <a:endParaRPr lang="en-US" sz="2000" b="1" dirty="0">
              <a:solidFill>
                <a:prstClr val="black"/>
              </a:solidFill>
              <a:latin typeface="Times New Roman" pitchFamily="18" charset="0"/>
              <a:cs typeface="Times New Roman" pitchFamily="18" charset="0"/>
            </a:endParaRPr>
          </a:p>
          <a:p>
            <a:pPr lvl="0" algn="ctr"/>
            <a:r>
              <a:rPr lang="en-US" sz="2000" b="1" dirty="0">
                <a:solidFill>
                  <a:prstClr val="black"/>
                </a:solidFill>
                <a:latin typeface="Times New Roman" pitchFamily="18" charset="0"/>
                <a:cs typeface="Times New Roman" pitchFamily="18" charset="0"/>
                <a:hlinkClick r:id="rId6">
                  <a:extLst>
                    <a:ext uri="{A12FA001-AC4F-418D-AE19-62706E023703}">
                      <ahyp:hlinkClr xmlns:ahyp="http://schemas.microsoft.com/office/drawing/2018/hyperlinkcolor" val="tx"/>
                    </a:ext>
                  </a:extLst>
                </a:hlinkClick>
              </a:rPr>
              <a:t>Rebecca@FinneyLawFirm.com</a:t>
            </a:r>
            <a:r>
              <a:rPr lang="en-US" sz="2000" b="1" dirty="0">
                <a:solidFill>
                  <a:prstClr val="black"/>
                </a:solidFill>
                <a:latin typeface="Times New Roman" pitchFamily="18" charset="0"/>
                <a:cs typeface="Times New Roman" pitchFamily="18" charset="0"/>
              </a:rPr>
              <a:t> </a:t>
            </a:r>
          </a:p>
        </p:txBody>
      </p:sp>
    </p:spTree>
    <p:extLst>
      <p:ext uri="{BB962C8B-B14F-4D97-AF65-F5344CB8AC3E}">
        <p14:creationId xmlns:p14="http://schemas.microsoft.com/office/powerpoint/2010/main" val="2574193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F_IPT_ppt (1).jpg"/>
          <p:cNvPicPr>
            <a:picLocks noChangeAspect="1"/>
          </p:cNvPicPr>
          <p:nvPr/>
        </p:nvPicPr>
        <p:blipFill>
          <a:blip r:embed="rId2" cstate="print"/>
          <a:stretch>
            <a:fillRect/>
          </a:stretch>
        </p:blipFill>
        <p:spPr>
          <a:xfrm>
            <a:off x="-6927" y="27709"/>
            <a:ext cx="9144000" cy="6858000"/>
          </a:xfrm>
          <a:prstGeom prst="rect">
            <a:avLst/>
          </a:prstGeom>
        </p:spPr>
      </p:pic>
      <p:sp>
        <p:nvSpPr>
          <p:cNvPr id="8" name="Rectangle 7"/>
          <p:cNvSpPr/>
          <p:nvPr/>
        </p:nvSpPr>
        <p:spPr>
          <a:xfrm>
            <a:off x="533400" y="533400"/>
            <a:ext cx="4343400" cy="461665"/>
          </a:xfrm>
          <a:prstGeom prst="rect">
            <a:avLst/>
          </a:prstGeom>
        </p:spPr>
        <p:txBody>
          <a:bodyPr wrap="square">
            <a:spAutoFit/>
          </a:bodyPr>
          <a:lstStyle/>
          <a:p>
            <a:endParaRPr lang="en-US" sz="2400" b="1" dirty="0">
              <a:latin typeface="Times New Roman" pitchFamily="18" charset="0"/>
              <a:cs typeface="Times New Roman" pitchFamily="18" charset="0"/>
            </a:endParaRPr>
          </a:p>
        </p:txBody>
      </p:sp>
      <p:pic>
        <p:nvPicPr>
          <p:cNvPr id="9" name="Picture 2" descr="http://finneylawfirm.com/wp-content/files_mf/1397752383chris.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406" t="506" r="271" b="-338"/>
          <a:stretch/>
        </p:blipFill>
        <p:spPr bwMode="auto">
          <a:xfrm>
            <a:off x="5143211" y="1325880"/>
            <a:ext cx="3670300" cy="21031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person smiling for the camera&#10;&#10;Description automatically generated">
            <a:extLst>
              <a:ext uri="{FF2B5EF4-FFF2-40B4-BE49-F238E27FC236}">
                <a16:creationId xmlns:a16="http://schemas.microsoft.com/office/drawing/2014/main" id="{A048EDB8-E706-4157-8E45-939EADD862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t="-699" r="-11583" b="699"/>
          <a:stretch/>
        </p:blipFill>
        <p:spPr>
          <a:xfrm>
            <a:off x="5143211" y="3620193"/>
            <a:ext cx="4172858" cy="2103120"/>
          </a:xfrm>
          <a:prstGeom prst="rect">
            <a:avLst/>
          </a:prstGeom>
        </p:spPr>
      </p:pic>
      <p:sp>
        <p:nvSpPr>
          <p:cNvPr id="2" name="Rectangle 1">
            <a:extLst>
              <a:ext uri="{FF2B5EF4-FFF2-40B4-BE49-F238E27FC236}">
                <a16:creationId xmlns:a16="http://schemas.microsoft.com/office/drawing/2014/main" id="{9385D56F-DBF9-49B4-BC68-6D8597F129FA}"/>
              </a:ext>
            </a:extLst>
          </p:cNvPr>
          <p:cNvSpPr/>
          <p:nvPr/>
        </p:nvSpPr>
        <p:spPr>
          <a:xfrm>
            <a:off x="247650" y="1897112"/>
            <a:ext cx="4572000" cy="1631216"/>
          </a:xfrm>
          <a:prstGeom prst="rect">
            <a:avLst/>
          </a:prstGeom>
        </p:spPr>
        <p:txBody>
          <a:bodyPr>
            <a:spAutoFit/>
          </a:bodyPr>
          <a:lstStyle/>
          <a:p>
            <a:pPr algn="ctr"/>
            <a:r>
              <a:rPr lang="en-US" sz="2000" b="1" dirty="0">
                <a:latin typeface="Times New Roman" pitchFamily="18" charset="0"/>
                <a:cs typeface="Times New Roman" pitchFamily="18" charset="0"/>
              </a:rPr>
              <a:t>Finney Law Firm, LLC</a:t>
            </a:r>
          </a:p>
          <a:p>
            <a:pPr algn="ctr"/>
            <a:r>
              <a:rPr lang="en-US" sz="2000" b="1" dirty="0">
                <a:latin typeface="Times New Roman" pitchFamily="18" charset="0"/>
                <a:cs typeface="Times New Roman" pitchFamily="18" charset="0"/>
              </a:rPr>
              <a:t>513-943-6650</a:t>
            </a:r>
          </a:p>
          <a:p>
            <a:pPr algn="ctr"/>
            <a:r>
              <a:rPr lang="en-US" sz="2000" b="1" dirty="0">
                <a:latin typeface="Times New Roman" pitchFamily="18" charset="0"/>
                <a:cs typeface="Times New Roman" pitchFamily="18" charset="0"/>
                <a:hlinkClick r:id="rId5"/>
              </a:rPr>
              <a:t>Chris@FinneyLawFirm.com</a:t>
            </a:r>
            <a:endParaRPr lang="en-US" sz="2000" b="1" dirty="0">
              <a:latin typeface="Times New Roman" pitchFamily="18" charset="0"/>
              <a:cs typeface="Times New Roman" pitchFamily="18" charset="0"/>
            </a:endParaRPr>
          </a:p>
          <a:p>
            <a:pPr algn="ctr"/>
            <a:r>
              <a:rPr lang="en-US" sz="2000" b="1" dirty="0">
                <a:latin typeface="Times New Roman" pitchFamily="18" charset="0"/>
                <a:cs typeface="Times New Roman" pitchFamily="18" charset="0"/>
                <a:hlinkClick r:id="rId6"/>
              </a:rPr>
              <a:t>Rebecca@FinneyLawFirm.com</a:t>
            </a:r>
            <a:r>
              <a:rPr lang="en-US" sz="2000" b="1" dirty="0">
                <a:latin typeface="Times New Roman" pitchFamily="18" charset="0"/>
                <a:cs typeface="Times New Roman" pitchFamily="18" charset="0"/>
              </a:rPr>
              <a:t> </a:t>
            </a:r>
          </a:p>
          <a:p>
            <a:pPr algn="ctr"/>
            <a:r>
              <a:rPr lang="en-US" sz="2000" b="1" dirty="0">
                <a:latin typeface="Times New Roman" pitchFamily="18" charset="0"/>
                <a:cs typeface="Times New Roman" pitchFamily="18" charset="0"/>
                <a:hlinkClick r:id="rId7"/>
              </a:rPr>
              <a:t>www.finneylawfirm.com</a:t>
            </a:r>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1373560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F_IPT_ppt (1).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838200" y="2057400"/>
            <a:ext cx="7315200" cy="3108543"/>
          </a:xfrm>
          <a:prstGeom prst="rect">
            <a:avLst/>
          </a:prstGeom>
          <a:noFill/>
        </p:spPr>
        <p:txBody>
          <a:bodyPr wrap="square" rtlCol="0">
            <a:spAutoFit/>
          </a:bodyPr>
          <a:lstStyle/>
          <a:p>
            <a:r>
              <a:rPr lang="en-US" sz="2800" dirty="0">
                <a:cs typeface="Times New Roman" pitchFamily="18" charset="0"/>
              </a:rPr>
              <a:t>Finney Law Firm LLC is presenting at this webinar.  Your participation in and/or attendance at this webinar does not create an attorney-client relationship. This presentation, materials and webinar are not professional advice and are not intended as a substitute for professional legal advice. </a:t>
            </a:r>
            <a:endParaRPr lang="en-US" dirty="0">
              <a:cs typeface="Helvetica" panose="020B0604020202020204" pitchFamily="34" charset="0"/>
            </a:endParaRPr>
          </a:p>
        </p:txBody>
      </p:sp>
      <p:sp>
        <p:nvSpPr>
          <p:cNvPr id="2" name="TextBox 1">
            <a:extLst>
              <a:ext uri="{FF2B5EF4-FFF2-40B4-BE49-F238E27FC236}">
                <a16:creationId xmlns:a16="http://schemas.microsoft.com/office/drawing/2014/main" id="{A0649C30-1310-4899-B242-E42507950730}"/>
              </a:ext>
            </a:extLst>
          </p:cNvPr>
          <p:cNvSpPr txBox="1"/>
          <p:nvPr/>
        </p:nvSpPr>
        <p:spPr>
          <a:xfrm>
            <a:off x="152400" y="1143000"/>
            <a:ext cx="1699504" cy="369332"/>
          </a:xfrm>
          <a:prstGeom prst="rect">
            <a:avLst/>
          </a:prstGeom>
          <a:noFill/>
        </p:spPr>
        <p:txBody>
          <a:bodyPr wrap="none" rtlCol="0">
            <a:spAutoFit/>
          </a:bodyPr>
          <a:lstStyle/>
          <a:p>
            <a:r>
              <a:rPr lang="en-US" b="1" dirty="0">
                <a:latin typeface="Perpetua Titling MT" panose="02020502060505020804" pitchFamily="18" charset="0"/>
              </a:rPr>
              <a:t>disclaimer</a:t>
            </a:r>
          </a:p>
        </p:txBody>
      </p:sp>
    </p:spTree>
    <p:extLst>
      <p:ext uri="{BB962C8B-B14F-4D97-AF65-F5344CB8AC3E}">
        <p14:creationId xmlns:p14="http://schemas.microsoft.com/office/powerpoint/2010/main" val="3259250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F_IPT_ppt (1).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847817" y="1676400"/>
            <a:ext cx="8129016" cy="1446550"/>
          </a:xfrm>
          <a:prstGeom prst="rect">
            <a:avLst/>
          </a:prstGeom>
          <a:noFill/>
        </p:spPr>
        <p:txBody>
          <a:bodyPr wrap="square" rtlCol="0">
            <a:spAutoFit/>
          </a:bodyPr>
          <a:lstStyle/>
          <a:p>
            <a:endParaRPr lang="en-US" sz="2800" b="1"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dirty="0">
              <a:latin typeface="Helvetica" panose="020B0604020202020204" pitchFamily="34" charset="0"/>
              <a:cs typeface="Helvetica" panose="020B0604020202020204" pitchFamily="34" charset="0"/>
            </a:endParaRPr>
          </a:p>
        </p:txBody>
      </p:sp>
      <p:sp>
        <p:nvSpPr>
          <p:cNvPr id="2" name="TextBox 1">
            <a:extLst>
              <a:ext uri="{FF2B5EF4-FFF2-40B4-BE49-F238E27FC236}">
                <a16:creationId xmlns:a16="http://schemas.microsoft.com/office/drawing/2014/main" id="{A0649C30-1310-4899-B242-E42507950730}"/>
              </a:ext>
            </a:extLst>
          </p:cNvPr>
          <p:cNvSpPr txBox="1"/>
          <p:nvPr/>
        </p:nvSpPr>
        <p:spPr>
          <a:xfrm>
            <a:off x="152400" y="1143000"/>
            <a:ext cx="3114827" cy="369332"/>
          </a:xfrm>
          <a:prstGeom prst="rect">
            <a:avLst/>
          </a:prstGeom>
          <a:noFill/>
        </p:spPr>
        <p:txBody>
          <a:bodyPr wrap="none" rtlCol="0">
            <a:spAutoFit/>
          </a:bodyPr>
          <a:lstStyle/>
          <a:p>
            <a:r>
              <a:rPr lang="en-US" b="1" dirty="0">
                <a:latin typeface="Perpetua Titling MT" panose="02020502060505020804" pitchFamily="18" charset="0"/>
              </a:rPr>
              <a:t>topics we will cover</a:t>
            </a:r>
          </a:p>
        </p:txBody>
      </p:sp>
      <p:sp>
        <p:nvSpPr>
          <p:cNvPr id="3" name="TextBox 2">
            <a:extLst>
              <a:ext uri="{FF2B5EF4-FFF2-40B4-BE49-F238E27FC236}">
                <a16:creationId xmlns:a16="http://schemas.microsoft.com/office/drawing/2014/main" id="{3FBB8D87-6CA4-4C87-A55C-92656C9F4785}"/>
              </a:ext>
            </a:extLst>
          </p:cNvPr>
          <p:cNvSpPr txBox="1"/>
          <p:nvPr/>
        </p:nvSpPr>
        <p:spPr>
          <a:xfrm>
            <a:off x="1120083" y="1663148"/>
            <a:ext cx="5400583" cy="4862870"/>
          </a:xfrm>
          <a:prstGeom prst="rect">
            <a:avLst/>
          </a:prstGeom>
          <a:noFill/>
        </p:spPr>
        <p:txBody>
          <a:bodyPr wrap="square" rtlCol="0">
            <a:spAutoFit/>
          </a:bodyPr>
          <a:lstStyle/>
          <a:p>
            <a:pPr marL="342900" indent="-342900">
              <a:spcAft>
                <a:spcPts val="600"/>
              </a:spcAft>
              <a:buFont typeface="+mj-lt"/>
              <a:buAutoNum type="arabicPeriod"/>
            </a:pPr>
            <a:r>
              <a:rPr lang="en-US" sz="1600" dirty="0"/>
              <a:t>Overview of PPP and funds still available</a:t>
            </a:r>
          </a:p>
          <a:p>
            <a:pPr marL="342900" indent="-342900">
              <a:spcAft>
                <a:spcPts val="600"/>
              </a:spcAft>
              <a:buFont typeface="+mj-lt"/>
              <a:buAutoNum type="arabicPeriod"/>
            </a:pPr>
            <a:r>
              <a:rPr lang="en-US" sz="1600" dirty="0"/>
              <a:t>PPP forgiveness </a:t>
            </a:r>
          </a:p>
          <a:p>
            <a:pPr marL="800100" lvl="1" indent="-342900">
              <a:spcAft>
                <a:spcPts val="600"/>
              </a:spcAft>
              <a:buFont typeface="+mj-lt"/>
              <a:buAutoNum type="alphaLcPeriod"/>
            </a:pPr>
            <a:r>
              <a:rPr lang="en-US" sz="1600" dirty="0"/>
              <a:t>New guidance and legislation</a:t>
            </a:r>
          </a:p>
          <a:p>
            <a:pPr marL="800100" lvl="1" indent="-342900">
              <a:spcAft>
                <a:spcPts val="600"/>
              </a:spcAft>
              <a:buFont typeface="+mj-lt"/>
              <a:buAutoNum type="alphaLcPeriod"/>
            </a:pPr>
            <a:r>
              <a:rPr lang="en-US" sz="1600" dirty="0"/>
              <a:t>Need Certification </a:t>
            </a:r>
          </a:p>
          <a:p>
            <a:pPr marL="800100" lvl="1" indent="-342900">
              <a:spcAft>
                <a:spcPts val="600"/>
              </a:spcAft>
              <a:buFont typeface="+mj-lt"/>
              <a:buAutoNum type="alphaLcPeriod"/>
            </a:pPr>
            <a:r>
              <a:rPr lang="en-US" sz="1600" dirty="0"/>
              <a:t>Calculation in general </a:t>
            </a:r>
          </a:p>
          <a:p>
            <a:pPr marL="800100" lvl="1" indent="-342900">
              <a:spcAft>
                <a:spcPts val="600"/>
              </a:spcAft>
              <a:buFont typeface="+mj-lt"/>
              <a:buAutoNum type="alphaLcPeriod"/>
            </a:pPr>
            <a:r>
              <a:rPr lang="en-US" sz="1600" dirty="0"/>
              <a:t>Details for calculation</a:t>
            </a:r>
          </a:p>
          <a:p>
            <a:pPr marL="1257300" lvl="2" indent="-342900">
              <a:spcAft>
                <a:spcPts val="600"/>
              </a:spcAft>
              <a:buFont typeface="+mj-lt"/>
              <a:buAutoNum type="romanLcPeriod"/>
            </a:pPr>
            <a:r>
              <a:rPr lang="en-US" sz="1600" dirty="0"/>
              <a:t>Eligible payroll costs</a:t>
            </a:r>
          </a:p>
          <a:p>
            <a:pPr marL="1257300" lvl="2" indent="-342900">
              <a:spcAft>
                <a:spcPts val="600"/>
              </a:spcAft>
              <a:buFont typeface="+mj-lt"/>
              <a:buAutoNum type="romanLcPeriod"/>
            </a:pPr>
            <a:r>
              <a:rPr lang="en-US" sz="1600" dirty="0"/>
              <a:t>Eligible non-payroll costs</a:t>
            </a:r>
          </a:p>
          <a:p>
            <a:pPr marL="1257300" lvl="2" indent="-342900">
              <a:spcAft>
                <a:spcPts val="600"/>
              </a:spcAft>
              <a:buFont typeface="+mj-lt"/>
              <a:buAutoNum type="romanLcPeriod"/>
            </a:pPr>
            <a:r>
              <a:rPr lang="en-US" sz="1600" dirty="0"/>
              <a:t>FTE equivalent reduction and safe harbor</a:t>
            </a:r>
          </a:p>
          <a:p>
            <a:pPr marL="1257300" lvl="2" indent="-342900">
              <a:spcAft>
                <a:spcPts val="600"/>
              </a:spcAft>
              <a:buFont typeface="+mj-lt"/>
              <a:buAutoNum type="romanLcPeriod"/>
            </a:pPr>
            <a:r>
              <a:rPr lang="en-US" sz="1600" dirty="0"/>
              <a:t>Salary/Wage reduction and safe harbor</a:t>
            </a:r>
          </a:p>
          <a:p>
            <a:pPr marL="1257300" lvl="2" indent="-342900">
              <a:spcAft>
                <a:spcPts val="600"/>
              </a:spcAft>
              <a:buFont typeface="+mj-lt"/>
              <a:buAutoNum type="romanLcPeriod"/>
            </a:pPr>
            <a:r>
              <a:rPr lang="en-US" sz="1600" dirty="0"/>
              <a:t>60% payroll requirement </a:t>
            </a:r>
          </a:p>
          <a:p>
            <a:pPr marL="800100" lvl="1" indent="-342900">
              <a:spcAft>
                <a:spcPts val="600"/>
              </a:spcAft>
              <a:buFont typeface="+mj-lt"/>
              <a:buAutoNum type="alphaLcPeriod"/>
            </a:pPr>
            <a:r>
              <a:rPr lang="en-US" sz="1600" dirty="0"/>
              <a:t>Process</a:t>
            </a:r>
          </a:p>
          <a:p>
            <a:pPr marL="342900" indent="-342900">
              <a:spcAft>
                <a:spcPts val="600"/>
              </a:spcAft>
              <a:buFont typeface="+mj-lt"/>
              <a:buAutoNum type="arabicPeriod"/>
            </a:pPr>
            <a:r>
              <a:rPr lang="en-US" sz="1600" dirty="0"/>
              <a:t>Small Business Solutions Group</a:t>
            </a:r>
          </a:p>
          <a:p>
            <a:pPr marL="800100" lvl="1" indent="-342900">
              <a:spcAft>
                <a:spcPts val="600"/>
              </a:spcAft>
              <a:buFont typeface="+mj-lt"/>
              <a:buAutoNum type="alphaLcPeriod"/>
            </a:pPr>
            <a:endParaRPr lang="en-US" sz="1600" dirty="0"/>
          </a:p>
          <a:p>
            <a:pPr marL="1257300" lvl="2" indent="-342900">
              <a:spcAft>
                <a:spcPts val="600"/>
              </a:spcAft>
              <a:buFont typeface="+mj-lt"/>
              <a:buAutoNum type="alphaLcPeriod"/>
            </a:pPr>
            <a:endParaRPr lang="en-US" sz="1600" dirty="0"/>
          </a:p>
        </p:txBody>
      </p:sp>
    </p:spTree>
    <p:extLst>
      <p:ext uri="{BB962C8B-B14F-4D97-AF65-F5344CB8AC3E}">
        <p14:creationId xmlns:p14="http://schemas.microsoft.com/office/powerpoint/2010/main" val="1446063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F_IPT_ppt (1).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304800" y="2514600"/>
            <a:ext cx="8129016" cy="1446550"/>
          </a:xfrm>
          <a:prstGeom prst="rect">
            <a:avLst/>
          </a:prstGeom>
          <a:noFill/>
        </p:spPr>
        <p:txBody>
          <a:bodyPr wrap="square" rtlCol="0">
            <a:spAutoFit/>
          </a:bodyPr>
          <a:lstStyle/>
          <a:p>
            <a:endParaRPr lang="en-US" sz="2800" b="1"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dirty="0">
              <a:latin typeface="Helvetica" panose="020B0604020202020204" pitchFamily="34" charset="0"/>
              <a:cs typeface="Helvetica" panose="020B0604020202020204" pitchFamily="34" charset="0"/>
            </a:endParaRPr>
          </a:p>
        </p:txBody>
      </p:sp>
      <p:sp>
        <p:nvSpPr>
          <p:cNvPr id="2" name="TextBox 1">
            <a:extLst>
              <a:ext uri="{FF2B5EF4-FFF2-40B4-BE49-F238E27FC236}">
                <a16:creationId xmlns:a16="http://schemas.microsoft.com/office/drawing/2014/main" id="{A0649C30-1310-4899-B242-E42507950730}"/>
              </a:ext>
            </a:extLst>
          </p:cNvPr>
          <p:cNvSpPr txBox="1"/>
          <p:nvPr/>
        </p:nvSpPr>
        <p:spPr>
          <a:xfrm>
            <a:off x="152400" y="1143000"/>
            <a:ext cx="8075224" cy="369332"/>
          </a:xfrm>
          <a:prstGeom prst="rect">
            <a:avLst/>
          </a:prstGeom>
          <a:noFill/>
        </p:spPr>
        <p:txBody>
          <a:bodyPr wrap="none" rtlCol="0">
            <a:spAutoFit/>
          </a:bodyPr>
          <a:lstStyle/>
          <a:p>
            <a:r>
              <a:rPr lang="en-US" b="1" dirty="0">
                <a:latin typeface="Perpetua Titling MT" panose="02020502060505020804" pitchFamily="18" charset="0"/>
              </a:rPr>
              <a:t>Paycheck protection program: </a:t>
            </a:r>
            <a:r>
              <a:rPr lang="en-US" sz="1400" b="1" dirty="0">
                <a:latin typeface="Perpetua Titling MT" panose="02020502060505020804" pitchFamily="18" charset="0"/>
              </a:rPr>
              <a:t>program highlights/OVERVIEW</a:t>
            </a:r>
            <a:r>
              <a:rPr lang="en-US" b="1" dirty="0">
                <a:latin typeface="Perpetua Titling MT" panose="02020502060505020804" pitchFamily="18" charset="0"/>
              </a:rPr>
              <a:t> </a:t>
            </a:r>
          </a:p>
        </p:txBody>
      </p:sp>
      <p:sp>
        <p:nvSpPr>
          <p:cNvPr id="3" name="TextBox 2">
            <a:extLst>
              <a:ext uri="{FF2B5EF4-FFF2-40B4-BE49-F238E27FC236}">
                <a16:creationId xmlns:a16="http://schemas.microsoft.com/office/drawing/2014/main" id="{3FBB8D87-6CA4-4C87-A55C-92656C9F4785}"/>
              </a:ext>
            </a:extLst>
          </p:cNvPr>
          <p:cNvSpPr txBox="1"/>
          <p:nvPr/>
        </p:nvSpPr>
        <p:spPr>
          <a:xfrm>
            <a:off x="76200" y="5715000"/>
            <a:ext cx="1107996" cy="1323439"/>
          </a:xfrm>
          <a:prstGeom prst="rect">
            <a:avLst/>
          </a:prstGeom>
          <a:noFill/>
        </p:spPr>
        <p:txBody>
          <a:bodyPr wrap="none" rtlCol="0">
            <a:spAutoFit/>
          </a:bodyPr>
          <a:lstStyle/>
          <a:p>
            <a:pPr marL="285750" indent="-285750">
              <a:spcAft>
                <a:spcPts val="600"/>
              </a:spcAft>
              <a:buFont typeface="Arial" panose="020B0604020202020204" pitchFamily="34" charset="0"/>
              <a:buChar char="•"/>
            </a:pPr>
            <a:endParaRPr lang="en-US" sz="1600" dirty="0"/>
          </a:p>
          <a:p>
            <a:pPr marL="285750" indent="-285750">
              <a:spcAft>
                <a:spcPts val="600"/>
              </a:spcAft>
              <a:buFont typeface="Arial" panose="020B0604020202020204" pitchFamily="34" charset="0"/>
              <a:buChar char="•"/>
            </a:pPr>
            <a:endParaRPr lang="en-US" dirty="0"/>
          </a:p>
          <a:p>
            <a:pPr lvl="2"/>
            <a:endParaRPr lang="en-US" dirty="0"/>
          </a:p>
          <a:p>
            <a:pPr marL="742950" lvl="1"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5C4622C3-208B-4C90-BF57-12CE3D90F9CD}"/>
              </a:ext>
            </a:extLst>
          </p:cNvPr>
          <p:cNvSpPr txBox="1"/>
          <p:nvPr/>
        </p:nvSpPr>
        <p:spPr>
          <a:xfrm>
            <a:off x="228600" y="1502688"/>
            <a:ext cx="4744998" cy="5539978"/>
          </a:xfrm>
          <a:prstGeom prst="rect">
            <a:avLst/>
          </a:prstGeom>
          <a:noFill/>
        </p:spPr>
        <p:txBody>
          <a:bodyPr wrap="square" rtlCol="0">
            <a:spAutoFit/>
          </a:bodyPr>
          <a:lstStyle/>
          <a:p>
            <a:r>
              <a:rPr lang="en-US" sz="1600" b="1" dirty="0"/>
              <a:t>Funding</a:t>
            </a:r>
            <a:r>
              <a:rPr lang="en-US" sz="1600" dirty="0"/>
              <a:t>:  </a:t>
            </a:r>
          </a:p>
          <a:p>
            <a:pPr marL="742950" lvl="1" indent="-285750">
              <a:buFont typeface="Arial" panose="020B0604020202020204" pitchFamily="34" charset="0"/>
              <a:buChar char="•"/>
            </a:pPr>
            <a:r>
              <a:rPr lang="en-US" sz="1400" dirty="0"/>
              <a:t>Originally $349 billion program</a:t>
            </a:r>
          </a:p>
          <a:p>
            <a:pPr marL="742950" lvl="1" indent="-285750">
              <a:buFont typeface="Arial" panose="020B0604020202020204" pitchFamily="34" charset="0"/>
              <a:buChar char="•"/>
            </a:pPr>
            <a:r>
              <a:rPr lang="en-US" sz="1400" dirty="0"/>
              <a:t>$310 billion more as of 4/24</a:t>
            </a:r>
          </a:p>
          <a:p>
            <a:pPr marL="742950" lvl="1" indent="-285750">
              <a:buFont typeface="Arial" panose="020B0604020202020204" pitchFamily="34" charset="0"/>
              <a:buChar char="•"/>
            </a:pPr>
            <a:r>
              <a:rPr lang="en-US" sz="1400" dirty="0"/>
              <a:t>Well over $100 billion left</a:t>
            </a:r>
          </a:p>
          <a:p>
            <a:endParaRPr lang="en-US" sz="500" dirty="0"/>
          </a:p>
          <a:p>
            <a:r>
              <a:rPr lang="en-US" sz="1600" b="1" dirty="0"/>
              <a:t>Goals</a:t>
            </a:r>
            <a:r>
              <a:rPr lang="en-US" sz="1600" dirty="0"/>
              <a:t>: </a:t>
            </a:r>
          </a:p>
          <a:p>
            <a:pPr marL="742950" lvl="1" indent="-285750">
              <a:buFont typeface="Arial" panose="020B0604020202020204" pitchFamily="34" charset="0"/>
              <a:buChar char="•"/>
            </a:pPr>
            <a:r>
              <a:rPr lang="en-US" sz="1400" dirty="0"/>
              <a:t>Keep people working/paid</a:t>
            </a:r>
          </a:p>
          <a:p>
            <a:pPr marL="742950" lvl="1" indent="-285750">
              <a:buFont typeface="Arial" panose="020B0604020202020204" pitchFamily="34" charset="0"/>
              <a:buChar char="•"/>
            </a:pPr>
            <a:r>
              <a:rPr lang="en-US" sz="1400" dirty="0"/>
              <a:t>Help with “payroll” and a few other expenses</a:t>
            </a:r>
          </a:p>
          <a:p>
            <a:pPr marL="742950" lvl="1" indent="-285750">
              <a:buFont typeface="Arial" panose="020B0604020202020204" pitchFamily="34" charset="0"/>
              <a:buChar char="•"/>
            </a:pPr>
            <a:r>
              <a:rPr lang="en-US" sz="1400" dirty="0"/>
              <a:t>Some key elements</a:t>
            </a:r>
          </a:p>
          <a:p>
            <a:pPr marL="1200150" lvl="2" indent="-285750">
              <a:buFont typeface="Wingdings" panose="05000000000000000000" pitchFamily="2" charset="2"/>
              <a:buChar char="§"/>
            </a:pPr>
            <a:r>
              <a:rPr lang="en-US" sz="1400" dirty="0"/>
              <a:t>Must have been in operation on 2/15/2020</a:t>
            </a:r>
          </a:p>
          <a:p>
            <a:pPr marL="1200150" lvl="2" indent="-285750">
              <a:buFont typeface="Wingdings" panose="05000000000000000000" pitchFamily="2" charset="2"/>
              <a:buChar char="§"/>
            </a:pPr>
            <a:r>
              <a:rPr lang="en-US" sz="1400" dirty="0"/>
              <a:t>No cost to apply</a:t>
            </a:r>
          </a:p>
          <a:p>
            <a:pPr marL="1200150" lvl="2" indent="-285750">
              <a:buFont typeface="Wingdings" panose="05000000000000000000" pitchFamily="2" charset="2"/>
              <a:buChar char="§"/>
            </a:pPr>
            <a:r>
              <a:rPr lang="en-US" sz="1400" dirty="0"/>
              <a:t>No personal guarantee required</a:t>
            </a:r>
          </a:p>
          <a:p>
            <a:pPr marL="1200150" lvl="2" indent="-285750">
              <a:buFont typeface="Wingdings" panose="05000000000000000000" pitchFamily="2" charset="2"/>
              <a:buChar char="§"/>
            </a:pPr>
            <a:r>
              <a:rPr lang="en-US" sz="1400" dirty="0"/>
              <a:t>Not required to show you cannot get loan elsewhere</a:t>
            </a:r>
          </a:p>
          <a:p>
            <a:pPr marL="1200150" lvl="2" indent="-285750">
              <a:buFont typeface="Wingdings" panose="05000000000000000000" pitchFamily="2" charset="2"/>
              <a:buChar char="§"/>
            </a:pPr>
            <a:r>
              <a:rPr lang="en-US" sz="1400" dirty="0"/>
              <a:t>Apply through your bank</a:t>
            </a:r>
          </a:p>
          <a:p>
            <a:pPr marL="1200150" lvl="2" indent="-285750">
              <a:buFont typeface="Wingdings" panose="05000000000000000000" pitchFamily="2" charset="2"/>
              <a:buChar char="§"/>
            </a:pPr>
            <a:r>
              <a:rPr lang="en-US" sz="1400" dirty="0"/>
              <a:t>Must certify current economic uncertainty makes this loan request necessary to support the ongoing operations of the Applicant</a:t>
            </a:r>
          </a:p>
          <a:p>
            <a:pPr lvl="2"/>
            <a:endParaRPr lang="en-US" sz="500" dirty="0"/>
          </a:p>
          <a:p>
            <a:r>
              <a:rPr lang="en-US" sz="1600" b="1" dirty="0"/>
              <a:t>Forgivable</a:t>
            </a:r>
            <a:r>
              <a:rPr lang="en-US" sz="1600" dirty="0"/>
              <a:t>:  </a:t>
            </a:r>
            <a:r>
              <a:rPr lang="en-US" sz="1400" dirty="0"/>
              <a:t>Under certain guidelines forgivable &amp; essentially become non-taxable grant</a:t>
            </a:r>
          </a:p>
          <a:p>
            <a:endParaRPr lang="en-US" sz="800" dirty="0"/>
          </a:p>
          <a:p>
            <a:pPr marL="742950" lvl="1" indent="-285750">
              <a:buFont typeface="Arial" panose="020B0604020202020204" pitchFamily="34" charset="0"/>
              <a:buChar char="•"/>
            </a:pPr>
            <a:endParaRPr lang="en-US" dirty="0"/>
          </a:p>
          <a:p>
            <a:endParaRPr lang="en-US" dirty="0"/>
          </a:p>
          <a:p>
            <a:endParaRPr lang="en-US" dirty="0"/>
          </a:p>
        </p:txBody>
      </p:sp>
      <p:graphicFrame>
        <p:nvGraphicFramePr>
          <p:cNvPr id="7" name="Diagram 6">
            <a:extLst>
              <a:ext uri="{FF2B5EF4-FFF2-40B4-BE49-F238E27FC236}">
                <a16:creationId xmlns:a16="http://schemas.microsoft.com/office/drawing/2014/main" id="{54AFFCDF-B50E-478A-9D06-D7388A9B599B}"/>
              </a:ext>
            </a:extLst>
          </p:cNvPr>
          <p:cNvGraphicFramePr/>
          <p:nvPr>
            <p:extLst>
              <p:ext uri="{D42A27DB-BD31-4B8C-83A1-F6EECF244321}">
                <p14:modId xmlns:p14="http://schemas.microsoft.com/office/powerpoint/2010/main" val="3876108997"/>
              </p:ext>
            </p:extLst>
          </p:nvPr>
        </p:nvGraphicFramePr>
        <p:xfrm>
          <a:off x="3886200" y="1594071"/>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418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F_IPT_ppt (1).jpg"/>
          <p:cNvPicPr>
            <a:picLocks noChangeAspect="1"/>
          </p:cNvPicPr>
          <p:nvPr/>
        </p:nvPicPr>
        <p:blipFill>
          <a:blip r:embed="rId2" cstate="print"/>
          <a:stretch>
            <a:fillRect/>
          </a:stretch>
        </p:blipFill>
        <p:spPr>
          <a:xfrm>
            <a:off x="0" y="0"/>
            <a:ext cx="9144000" cy="6858000"/>
          </a:xfrm>
          <a:prstGeom prst="rect">
            <a:avLst/>
          </a:prstGeom>
        </p:spPr>
      </p:pic>
      <p:sp>
        <p:nvSpPr>
          <p:cNvPr id="4" name="TextBox 3"/>
          <p:cNvSpPr txBox="1"/>
          <p:nvPr/>
        </p:nvSpPr>
        <p:spPr>
          <a:xfrm>
            <a:off x="284470" y="1385953"/>
            <a:ext cx="8129016" cy="1446550"/>
          </a:xfrm>
          <a:prstGeom prst="rect">
            <a:avLst/>
          </a:prstGeom>
          <a:noFill/>
        </p:spPr>
        <p:txBody>
          <a:bodyPr wrap="square" rtlCol="0">
            <a:spAutoFit/>
          </a:bodyPr>
          <a:lstStyle/>
          <a:p>
            <a:endParaRPr lang="en-US" sz="2800" b="1"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a:p>
            <a:endParaRPr lang="en-US" dirty="0">
              <a:latin typeface="Helvetica" panose="020B0604020202020204" pitchFamily="34" charset="0"/>
              <a:cs typeface="Helvetica" panose="020B0604020202020204" pitchFamily="34" charset="0"/>
            </a:endParaRPr>
          </a:p>
        </p:txBody>
      </p:sp>
      <p:sp>
        <p:nvSpPr>
          <p:cNvPr id="2" name="TextBox 1">
            <a:extLst>
              <a:ext uri="{FF2B5EF4-FFF2-40B4-BE49-F238E27FC236}">
                <a16:creationId xmlns:a16="http://schemas.microsoft.com/office/drawing/2014/main" id="{A0649C30-1310-4899-B242-E42507950730}"/>
              </a:ext>
            </a:extLst>
          </p:cNvPr>
          <p:cNvSpPr txBox="1"/>
          <p:nvPr/>
        </p:nvSpPr>
        <p:spPr>
          <a:xfrm>
            <a:off x="152400" y="1143000"/>
            <a:ext cx="8289770" cy="553998"/>
          </a:xfrm>
          <a:prstGeom prst="rect">
            <a:avLst/>
          </a:prstGeom>
          <a:noFill/>
        </p:spPr>
        <p:txBody>
          <a:bodyPr wrap="none" rtlCol="0">
            <a:spAutoFit/>
          </a:bodyPr>
          <a:lstStyle/>
          <a:p>
            <a:r>
              <a:rPr lang="en-US" b="1" dirty="0">
                <a:latin typeface="Perpetua Titling MT" panose="02020502060505020804" pitchFamily="18" charset="0"/>
              </a:rPr>
              <a:t>Grant/loan assistance to businesses and self-employed: </a:t>
            </a:r>
            <a:br>
              <a:rPr lang="en-US" b="1" dirty="0">
                <a:latin typeface="Perpetua Titling MT" panose="02020502060505020804" pitchFamily="18" charset="0"/>
              </a:rPr>
            </a:br>
            <a:r>
              <a:rPr lang="en-US" sz="1200" b="1" dirty="0">
                <a:latin typeface="Perpetua Titling MT" panose="02020502060505020804" pitchFamily="18" charset="0"/>
              </a:rPr>
              <a:t>Current status</a:t>
            </a:r>
          </a:p>
        </p:txBody>
      </p:sp>
      <p:sp>
        <p:nvSpPr>
          <p:cNvPr id="3" name="TextBox 2">
            <a:extLst>
              <a:ext uri="{FF2B5EF4-FFF2-40B4-BE49-F238E27FC236}">
                <a16:creationId xmlns:a16="http://schemas.microsoft.com/office/drawing/2014/main" id="{3FBB8D87-6CA4-4C87-A55C-92656C9F4785}"/>
              </a:ext>
            </a:extLst>
          </p:cNvPr>
          <p:cNvSpPr txBox="1"/>
          <p:nvPr/>
        </p:nvSpPr>
        <p:spPr>
          <a:xfrm>
            <a:off x="847817" y="2033321"/>
            <a:ext cx="1396536" cy="1061829"/>
          </a:xfrm>
          <a:prstGeom prst="rect">
            <a:avLst/>
          </a:prstGeom>
          <a:noFill/>
        </p:spPr>
        <p:txBody>
          <a:bodyPr wrap="none" rtlCol="0">
            <a:spAutoFit/>
          </a:bodyPr>
          <a:lstStyle/>
          <a:p>
            <a:pPr marL="1200150" lvl="2" indent="-285750">
              <a:lnSpc>
                <a:spcPct val="150000"/>
              </a:lnSpc>
              <a:buFont typeface="Wingdings" panose="05000000000000000000" pitchFamily="2" charset="2"/>
              <a:buChar char="Ø"/>
            </a:pPr>
            <a:endParaRPr lang="en-US" dirty="0"/>
          </a:p>
          <a:p>
            <a:pPr lvl="2"/>
            <a:endParaRPr lang="en-US" dirty="0"/>
          </a:p>
          <a:p>
            <a:pPr marL="742950" lvl="1" indent="-285750">
              <a:buFont typeface="Arial" panose="020B0604020202020204" pitchFamily="34" charset="0"/>
              <a:buChar char="•"/>
            </a:pPr>
            <a:endParaRPr lang="en-US" dirty="0"/>
          </a:p>
        </p:txBody>
      </p:sp>
      <p:sp>
        <p:nvSpPr>
          <p:cNvPr id="5" name="Rectangle 4">
            <a:extLst>
              <a:ext uri="{FF2B5EF4-FFF2-40B4-BE49-F238E27FC236}">
                <a16:creationId xmlns:a16="http://schemas.microsoft.com/office/drawing/2014/main" id="{D828D714-AEF9-4A5E-ADCC-C135CCFEEDD6}"/>
              </a:ext>
            </a:extLst>
          </p:cNvPr>
          <p:cNvSpPr/>
          <p:nvPr/>
        </p:nvSpPr>
        <p:spPr>
          <a:xfrm>
            <a:off x="259632" y="1864007"/>
            <a:ext cx="3016968" cy="3108543"/>
          </a:xfrm>
          <a:prstGeom prst="rect">
            <a:avLst/>
          </a:prstGeom>
        </p:spPr>
        <p:txBody>
          <a:bodyPr wrap="square">
            <a:spAutoFit/>
          </a:bodyPr>
          <a:lstStyle/>
          <a:p>
            <a:endParaRPr lang="en-US" dirty="0"/>
          </a:p>
          <a:p>
            <a:r>
              <a:rPr lang="en-US" b="1" dirty="0"/>
              <a:t>So far:  </a:t>
            </a:r>
          </a:p>
          <a:p>
            <a:pPr marL="285750" indent="-285750">
              <a:buFont typeface="Arial" panose="020B0604020202020204" pitchFamily="34" charset="0"/>
              <a:buChar char="•"/>
            </a:pPr>
            <a:r>
              <a:rPr lang="en-US" sz="1600" dirty="0"/>
              <a:t>Overwhelming number of applications for first round</a:t>
            </a:r>
          </a:p>
          <a:p>
            <a:endParaRPr lang="en-US" sz="800" dirty="0"/>
          </a:p>
          <a:p>
            <a:pPr marL="285750" indent="-285750">
              <a:buFont typeface="Arial" panose="020B0604020202020204" pitchFamily="34" charset="0"/>
              <a:buChar char="•"/>
            </a:pPr>
            <a:r>
              <a:rPr lang="en-US" sz="1600" dirty="0"/>
              <a:t>Funds left in second round and average loan size smaller </a:t>
            </a:r>
          </a:p>
          <a:p>
            <a:endParaRPr lang="en-US" sz="800" dirty="0"/>
          </a:p>
          <a:p>
            <a:pPr marL="285750" indent="-285750">
              <a:buFont typeface="Arial" panose="020B0604020202020204" pitchFamily="34" charset="0"/>
              <a:buChar char="•"/>
            </a:pPr>
            <a:r>
              <a:rPr lang="en-US" sz="1600" dirty="0"/>
              <a:t>Differences among banks</a:t>
            </a:r>
          </a:p>
          <a:p>
            <a:endParaRPr lang="en-US" sz="800" dirty="0"/>
          </a:p>
          <a:p>
            <a:pPr marL="285750" indent="-285750">
              <a:buFont typeface="Arial" panose="020B0604020202020204" pitchFamily="34" charset="0"/>
              <a:buChar char="•"/>
            </a:pPr>
            <a:r>
              <a:rPr lang="en-US" sz="1600" dirty="0"/>
              <a:t>Challenges with guidelines</a:t>
            </a:r>
          </a:p>
          <a:p>
            <a:endParaRPr lang="en-US" sz="800" dirty="0"/>
          </a:p>
          <a:p>
            <a:pPr marL="285750" indent="-285750">
              <a:buFont typeface="Arial" panose="020B0604020202020204" pitchFamily="34" charset="0"/>
              <a:buChar char="•"/>
            </a:pPr>
            <a:r>
              <a:rPr lang="en-US" sz="1600" dirty="0"/>
              <a:t>Large publicly traded companies </a:t>
            </a:r>
          </a:p>
        </p:txBody>
      </p:sp>
      <p:pic>
        <p:nvPicPr>
          <p:cNvPr id="9" name="Picture 8">
            <a:extLst>
              <a:ext uri="{FF2B5EF4-FFF2-40B4-BE49-F238E27FC236}">
                <a16:creationId xmlns:a16="http://schemas.microsoft.com/office/drawing/2014/main" id="{13D5C0C8-0360-41A8-96FB-CCD094D50C5C}"/>
              </a:ext>
            </a:extLst>
          </p:cNvPr>
          <p:cNvPicPr>
            <a:picLocks noChangeAspect="1"/>
          </p:cNvPicPr>
          <p:nvPr/>
        </p:nvPicPr>
        <p:blipFill rotWithShape="1">
          <a:blip r:embed="rId3"/>
          <a:srcRect l="20000" t="27145" r="16666" b="46852"/>
          <a:stretch/>
        </p:blipFill>
        <p:spPr>
          <a:xfrm>
            <a:off x="4035885" y="1696998"/>
            <a:ext cx="4460224" cy="1188720"/>
          </a:xfrm>
          <a:prstGeom prst="rect">
            <a:avLst/>
          </a:prstGeom>
        </p:spPr>
      </p:pic>
      <p:pic>
        <p:nvPicPr>
          <p:cNvPr id="11" name="Picture 10">
            <a:extLst>
              <a:ext uri="{FF2B5EF4-FFF2-40B4-BE49-F238E27FC236}">
                <a16:creationId xmlns:a16="http://schemas.microsoft.com/office/drawing/2014/main" id="{F492D268-EE99-465A-B0BE-04E60F743DEF}"/>
              </a:ext>
            </a:extLst>
          </p:cNvPr>
          <p:cNvPicPr>
            <a:picLocks noChangeAspect="1"/>
          </p:cNvPicPr>
          <p:nvPr/>
        </p:nvPicPr>
        <p:blipFill rotWithShape="1">
          <a:blip r:embed="rId4"/>
          <a:srcRect l="11667" t="14987" r="11667" b="18877"/>
          <a:stretch/>
        </p:blipFill>
        <p:spPr>
          <a:xfrm>
            <a:off x="4035885" y="2988261"/>
            <a:ext cx="4480560" cy="2483786"/>
          </a:xfrm>
          <a:prstGeom prst="rect">
            <a:avLst/>
          </a:prstGeom>
        </p:spPr>
      </p:pic>
      <p:sp>
        <p:nvSpPr>
          <p:cNvPr id="12" name="TextBox 11">
            <a:extLst>
              <a:ext uri="{FF2B5EF4-FFF2-40B4-BE49-F238E27FC236}">
                <a16:creationId xmlns:a16="http://schemas.microsoft.com/office/drawing/2014/main" id="{F40C5CBE-3D43-464E-A643-ECC0C88F5C5C}"/>
              </a:ext>
            </a:extLst>
          </p:cNvPr>
          <p:cNvSpPr txBox="1"/>
          <p:nvPr/>
        </p:nvSpPr>
        <p:spPr>
          <a:xfrm>
            <a:off x="3962400" y="5484168"/>
            <a:ext cx="5131533" cy="230832"/>
          </a:xfrm>
          <a:prstGeom prst="rect">
            <a:avLst/>
          </a:prstGeom>
          <a:noFill/>
        </p:spPr>
        <p:txBody>
          <a:bodyPr wrap="none" rtlCol="0">
            <a:spAutoFit/>
          </a:bodyPr>
          <a:lstStyle/>
          <a:p>
            <a:r>
              <a:rPr lang="en-US" sz="900" dirty="0">
                <a:solidFill>
                  <a:srgbClr val="0070C0"/>
                </a:solidFill>
              </a:rPr>
              <a:t>https://home.treasury.gov/system/files/136/SBA-Paycheck-Protection-Program-Loan-Report-Round2.pdf</a:t>
            </a:r>
          </a:p>
        </p:txBody>
      </p:sp>
    </p:spTree>
    <p:extLst>
      <p:ext uri="{BB962C8B-B14F-4D97-AF65-F5344CB8AC3E}">
        <p14:creationId xmlns:p14="http://schemas.microsoft.com/office/powerpoint/2010/main" val="2688628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F_IPT_ppt (1).jpg"/>
          <p:cNvPicPr>
            <a:picLocks noChangeAspect="1"/>
          </p:cNvPicPr>
          <p:nvPr/>
        </p:nvPicPr>
        <p:blipFill>
          <a:blip r:embed="rId2" cstate="print"/>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A0649C30-1310-4899-B242-E42507950730}"/>
              </a:ext>
            </a:extLst>
          </p:cNvPr>
          <p:cNvSpPr txBox="1"/>
          <p:nvPr/>
        </p:nvSpPr>
        <p:spPr>
          <a:xfrm>
            <a:off x="152400" y="1143000"/>
            <a:ext cx="6518323" cy="369332"/>
          </a:xfrm>
          <a:prstGeom prst="rect">
            <a:avLst/>
          </a:prstGeom>
          <a:noFill/>
        </p:spPr>
        <p:txBody>
          <a:bodyPr wrap="none" rtlCol="0">
            <a:spAutoFit/>
          </a:bodyPr>
          <a:lstStyle/>
          <a:p>
            <a:r>
              <a:rPr lang="en-US" b="1" dirty="0">
                <a:latin typeface="Perpetua Titling MT" panose="02020502060505020804" pitchFamily="18" charset="0"/>
              </a:rPr>
              <a:t>PPP </a:t>
            </a:r>
            <a:r>
              <a:rPr lang="en-US" b="1" dirty="0" err="1">
                <a:latin typeface="Perpetua Titling MT" panose="02020502060505020804" pitchFamily="18" charset="0"/>
              </a:rPr>
              <a:t>fORGIVeNESS</a:t>
            </a:r>
            <a:r>
              <a:rPr lang="en-US" b="1" dirty="0">
                <a:latin typeface="Perpetua Titling MT" panose="02020502060505020804" pitchFamily="18" charset="0"/>
              </a:rPr>
              <a:t>: </a:t>
            </a:r>
            <a:r>
              <a:rPr lang="en-US" sz="1400" b="1" dirty="0">
                <a:latin typeface="Perpetua Titling MT" panose="02020502060505020804" pitchFamily="18" charset="0"/>
              </a:rPr>
              <a:t>NEW GUIDANCE then new legislation</a:t>
            </a:r>
            <a:r>
              <a:rPr lang="en-US" b="1" dirty="0">
                <a:latin typeface="Perpetua Titling MT" panose="02020502060505020804" pitchFamily="18" charset="0"/>
              </a:rPr>
              <a:t> </a:t>
            </a:r>
          </a:p>
        </p:txBody>
      </p:sp>
      <p:sp>
        <p:nvSpPr>
          <p:cNvPr id="3" name="TextBox 2">
            <a:extLst>
              <a:ext uri="{FF2B5EF4-FFF2-40B4-BE49-F238E27FC236}">
                <a16:creationId xmlns:a16="http://schemas.microsoft.com/office/drawing/2014/main" id="{3FBB8D87-6CA4-4C87-A55C-92656C9F4785}"/>
              </a:ext>
            </a:extLst>
          </p:cNvPr>
          <p:cNvSpPr txBox="1"/>
          <p:nvPr/>
        </p:nvSpPr>
        <p:spPr>
          <a:xfrm>
            <a:off x="76200" y="5715000"/>
            <a:ext cx="1107996" cy="1323439"/>
          </a:xfrm>
          <a:prstGeom prst="rect">
            <a:avLst/>
          </a:prstGeom>
          <a:noFill/>
        </p:spPr>
        <p:txBody>
          <a:bodyPr wrap="none" rtlCol="0">
            <a:spAutoFit/>
          </a:bodyPr>
          <a:lstStyle/>
          <a:p>
            <a:pPr marL="285750" indent="-285750">
              <a:spcAft>
                <a:spcPts val="600"/>
              </a:spcAft>
              <a:buFont typeface="Arial" panose="020B0604020202020204" pitchFamily="34" charset="0"/>
              <a:buChar char="•"/>
            </a:pPr>
            <a:endParaRPr lang="en-US" sz="1600" dirty="0"/>
          </a:p>
          <a:p>
            <a:pPr marL="285750" indent="-285750">
              <a:spcAft>
                <a:spcPts val="600"/>
              </a:spcAft>
              <a:buFont typeface="Arial" panose="020B0604020202020204" pitchFamily="34" charset="0"/>
              <a:buChar char="•"/>
            </a:pPr>
            <a:endParaRPr lang="en-US" dirty="0"/>
          </a:p>
          <a:p>
            <a:pPr lvl="2"/>
            <a:endParaRPr lang="en-US" dirty="0"/>
          </a:p>
          <a:p>
            <a:pPr marL="742950" lvl="1" indent="-285750">
              <a:buFont typeface="Arial" panose="020B0604020202020204" pitchFamily="34" charset="0"/>
              <a:buChar char="•"/>
            </a:pPr>
            <a:endParaRPr lang="en-US" dirty="0"/>
          </a:p>
        </p:txBody>
      </p:sp>
      <p:sp>
        <p:nvSpPr>
          <p:cNvPr id="9" name="TextBox 8">
            <a:extLst>
              <a:ext uri="{FF2B5EF4-FFF2-40B4-BE49-F238E27FC236}">
                <a16:creationId xmlns:a16="http://schemas.microsoft.com/office/drawing/2014/main" id="{D30EC00C-7D4E-4D20-9557-934F0EA8E8BB}"/>
              </a:ext>
            </a:extLst>
          </p:cNvPr>
          <p:cNvSpPr txBox="1"/>
          <p:nvPr/>
        </p:nvSpPr>
        <p:spPr>
          <a:xfrm>
            <a:off x="533400" y="1496003"/>
            <a:ext cx="8229600" cy="4524315"/>
          </a:xfrm>
          <a:prstGeom prst="rect">
            <a:avLst/>
          </a:prstGeom>
          <a:noFill/>
        </p:spPr>
        <p:txBody>
          <a:bodyPr wrap="square" rtlCol="0">
            <a:spAutoFit/>
          </a:bodyPr>
          <a:lstStyle/>
          <a:p>
            <a:r>
              <a:rPr lang="en-US" sz="1600" b="1" dirty="0"/>
              <a:t>New Guidance</a:t>
            </a:r>
          </a:p>
          <a:p>
            <a:pPr marL="285750" indent="-285750">
              <a:buFont typeface="Arial" panose="020B0604020202020204" pitchFamily="34" charset="0"/>
              <a:buChar char="•"/>
            </a:pPr>
            <a:r>
              <a:rPr lang="en-US" sz="1400" dirty="0"/>
              <a:t>PPP Forgiveness Application</a:t>
            </a:r>
          </a:p>
          <a:p>
            <a:pPr marL="285750" indent="-285750">
              <a:buFont typeface="Arial" panose="020B0604020202020204" pitchFamily="34" charset="0"/>
              <a:buChar char="•"/>
            </a:pPr>
            <a:r>
              <a:rPr lang="en-US" sz="1400" dirty="0"/>
              <a:t>New Interim Final Rule </a:t>
            </a:r>
          </a:p>
          <a:p>
            <a:pPr marL="285750" indent="-285750">
              <a:buFont typeface="Arial" panose="020B0604020202020204" pitchFamily="34" charset="0"/>
              <a:buChar char="•"/>
            </a:pPr>
            <a:r>
              <a:rPr lang="en-US" sz="1400" dirty="0"/>
              <a:t>Additions to FAQs</a:t>
            </a:r>
          </a:p>
          <a:p>
            <a:endParaRPr lang="en-US" sz="800" dirty="0"/>
          </a:p>
          <a:p>
            <a:r>
              <a:rPr lang="en-US" sz="1600" b="1" dirty="0"/>
              <a:t>New Legislation: PPP Flexibility Act</a:t>
            </a:r>
          </a:p>
          <a:p>
            <a:pPr marL="285750" indent="-285750">
              <a:buFont typeface="Arial" panose="020B0604020202020204" pitchFamily="34" charset="0"/>
              <a:buChar char="•"/>
            </a:pPr>
            <a:r>
              <a:rPr lang="en-US" sz="1400" dirty="0"/>
              <a:t>Forgiveness Period – Extends from 8 weeks to 24</a:t>
            </a:r>
          </a:p>
          <a:p>
            <a:pPr marL="285750" indent="-285750">
              <a:buFont typeface="Arial" panose="020B0604020202020204" pitchFamily="34" charset="0"/>
              <a:buChar char="•"/>
            </a:pPr>
            <a:r>
              <a:rPr lang="en-US" sz="1400" dirty="0"/>
              <a:t>Required Payroll Percentage – Reduced from 75% to 60%</a:t>
            </a:r>
          </a:p>
          <a:p>
            <a:pPr marL="285750" indent="-285750">
              <a:buFont typeface="Arial" panose="020B0604020202020204" pitchFamily="34" charset="0"/>
              <a:buChar char="•"/>
            </a:pPr>
            <a:r>
              <a:rPr lang="en-US" sz="1400" dirty="0"/>
              <a:t>Loan Term – Extends from 2 years to 5 years; still 1% interest</a:t>
            </a:r>
          </a:p>
          <a:p>
            <a:pPr marL="285750" indent="-285750">
              <a:buFont typeface="Arial" panose="020B0604020202020204" pitchFamily="34" charset="0"/>
              <a:buChar char="•"/>
            </a:pPr>
            <a:r>
              <a:rPr lang="en-US" sz="1400" dirty="0"/>
              <a:t>Rehire</a:t>
            </a:r>
          </a:p>
          <a:p>
            <a:pPr marL="742950" lvl="1" indent="-285750">
              <a:buFont typeface="Courier New" panose="02070309020205020404" pitchFamily="49" charset="0"/>
              <a:buChar char="o"/>
            </a:pPr>
            <a:r>
              <a:rPr lang="en-US" sz="1400" i="1" dirty="0"/>
              <a:t>Current Rehire Safe Harbor</a:t>
            </a:r>
            <a:r>
              <a:rPr lang="en-US" sz="1400" dirty="0"/>
              <a:t> – Extends deadline from 6/30/20 to 12/31/20</a:t>
            </a:r>
          </a:p>
          <a:p>
            <a:pPr marL="742950" lvl="1" indent="-285750">
              <a:buFont typeface="Courier New" panose="02070309020205020404" pitchFamily="49" charset="0"/>
              <a:buChar char="o"/>
            </a:pPr>
            <a:r>
              <a:rPr lang="en-US" sz="1400" i="1" dirty="0"/>
              <a:t>Codifies Rehire Exemption</a:t>
            </a:r>
            <a:r>
              <a:rPr lang="en-US" sz="1400" dirty="0"/>
              <a:t> – Codifies FAQ guidance regarding documented, good faith attempt to rehire</a:t>
            </a:r>
          </a:p>
          <a:p>
            <a:pPr marL="742950" lvl="1" indent="-285750">
              <a:buFont typeface="Courier New" panose="02070309020205020404" pitchFamily="49" charset="0"/>
              <a:buChar char="o"/>
            </a:pPr>
            <a:r>
              <a:rPr lang="en-US" sz="1400" i="1" dirty="0"/>
              <a:t>New Rehire Exemption</a:t>
            </a:r>
            <a:r>
              <a:rPr lang="en-US" sz="1400" dirty="0"/>
              <a:t> – Forgiveness not reduced if good faith, documented inability to “return to same level of business activity” as prior to  2/15/20 due to sanitation, social distancing, and worker or customer safety</a:t>
            </a:r>
          </a:p>
          <a:p>
            <a:pPr marL="285750" indent="-285750">
              <a:buFont typeface="Arial" panose="020B0604020202020204" pitchFamily="34" charset="0"/>
              <a:buChar char="•"/>
            </a:pPr>
            <a:r>
              <a:rPr lang="en-US" sz="1400" dirty="0"/>
              <a:t>Loan Deferral Period –  Generally extends until SBA compensates lender for forgiven amounts</a:t>
            </a:r>
          </a:p>
          <a:p>
            <a:pPr marL="285750" indent="-285750">
              <a:buFont typeface="Arial" panose="020B0604020202020204" pitchFamily="34" charset="0"/>
              <a:buChar char="•"/>
            </a:pPr>
            <a:r>
              <a:rPr lang="en-US" sz="1400" dirty="0"/>
              <a:t>Payroll Tax Deferral – Deferral open to all PPP borrowers.  Previously, could only defer until PPP loan was forgiven</a:t>
            </a:r>
          </a:p>
          <a:p>
            <a:endParaRPr lang="en-US" sz="800" dirty="0"/>
          </a:p>
          <a:p>
            <a:r>
              <a:rPr lang="en-US" sz="1600" b="1" dirty="0"/>
              <a:t>New Application/Guidance Needed</a:t>
            </a:r>
          </a:p>
        </p:txBody>
      </p:sp>
    </p:spTree>
    <p:extLst>
      <p:ext uri="{BB962C8B-B14F-4D97-AF65-F5344CB8AC3E}">
        <p14:creationId xmlns:p14="http://schemas.microsoft.com/office/powerpoint/2010/main" val="2263664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F_IPT_ppt (1).jpg"/>
          <p:cNvPicPr>
            <a:picLocks noChangeAspect="1"/>
          </p:cNvPicPr>
          <p:nvPr/>
        </p:nvPicPr>
        <p:blipFill>
          <a:blip r:embed="rId2" cstate="print"/>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A0649C30-1310-4899-B242-E42507950730}"/>
              </a:ext>
            </a:extLst>
          </p:cNvPr>
          <p:cNvSpPr txBox="1"/>
          <p:nvPr/>
        </p:nvSpPr>
        <p:spPr>
          <a:xfrm>
            <a:off x="152400" y="1143000"/>
            <a:ext cx="46626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PPP </a:t>
            </a:r>
            <a:r>
              <a:rPr kumimoji="0" lang="en-US" sz="1800" b="1" i="0" u="none" strike="noStrike" kern="1200" cap="none" spc="0" normalizeH="0" baseline="0" noProof="0" dirty="0" err="1">
                <a:ln>
                  <a:noFill/>
                </a:ln>
                <a:solidFill>
                  <a:prstClr val="black"/>
                </a:solidFill>
                <a:effectLst/>
                <a:uLnTx/>
                <a:uFillTx/>
                <a:latin typeface="Perpetua Titling MT" panose="02020502060505020804" pitchFamily="18" charset="0"/>
                <a:ea typeface="+mn-ea"/>
                <a:cs typeface="+mn-cs"/>
              </a:rPr>
              <a:t>fORGIVeNESS</a:t>
            </a: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 </a:t>
            </a:r>
            <a:r>
              <a:rPr lang="en-US" sz="1400" b="1" dirty="0">
                <a:solidFill>
                  <a:prstClr val="black"/>
                </a:solidFill>
                <a:latin typeface="Perpetua Titling MT" panose="02020502060505020804" pitchFamily="18" charset="0"/>
              </a:rPr>
              <a:t>need certification</a:t>
            </a:r>
            <a:r>
              <a:rPr kumimoji="0" lang="en-US" sz="14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 </a:t>
            </a: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 </a:t>
            </a:r>
          </a:p>
        </p:txBody>
      </p:sp>
      <p:sp>
        <p:nvSpPr>
          <p:cNvPr id="3" name="TextBox 2">
            <a:extLst>
              <a:ext uri="{FF2B5EF4-FFF2-40B4-BE49-F238E27FC236}">
                <a16:creationId xmlns:a16="http://schemas.microsoft.com/office/drawing/2014/main" id="{3FBB8D87-6CA4-4C87-A55C-92656C9F4785}"/>
              </a:ext>
            </a:extLst>
          </p:cNvPr>
          <p:cNvSpPr txBox="1"/>
          <p:nvPr/>
        </p:nvSpPr>
        <p:spPr>
          <a:xfrm>
            <a:off x="76200" y="5715000"/>
            <a:ext cx="1107996" cy="132343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D30EC00C-7D4E-4D20-9557-934F0EA8E8BB}"/>
              </a:ext>
            </a:extLst>
          </p:cNvPr>
          <p:cNvSpPr txBox="1"/>
          <p:nvPr/>
        </p:nvSpPr>
        <p:spPr>
          <a:xfrm>
            <a:off x="457200" y="1600200"/>
            <a:ext cx="8229600" cy="584775"/>
          </a:xfrm>
          <a:prstGeom prst="rect">
            <a:avLst/>
          </a:prstGeom>
          <a:noFill/>
        </p:spPr>
        <p:txBody>
          <a:bodyPr wrap="square" rtlCol="0">
            <a:spAutoFit/>
          </a:bodyPr>
          <a:lstStyle/>
          <a:p>
            <a:pPr lvl="0">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Need Certification must have been made in </a:t>
            </a:r>
            <a:r>
              <a:rPr lang="en-US" sz="1600" b="1" dirty="0">
                <a:solidFill>
                  <a:prstClr val="black"/>
                </a:solidFill>
              </a:rPr>
              <a:t>good faith: </a:t>
            </a:r>
            <a:r>
              <a:rPr lang="en-US" sz="1600" i="1" dirty="0">
                <a:solidFill>
                  <a:prstClr val="black"/>
                </a:solidFill>
              </a:rPr>
              <a:t>Current economic uncertainty makes this loan request necessary to support the ongoing operations of the Applicant.</a:t>
            </a:r>
            <a:r>
              <a:rPr lang="en-US" sz="1600" b="1" dirty="0">
                <a:solidFill>
                  <a:prstClr val="black"/>
                </a:solidFill>
              </a:rPr>
              <a:t> </a:t>
            </a:r>
          </a:p>
        </p:txBody>
      </p:sp>
      <p:sp>
        <p:nvSpPr>
          <p:cNvPr id="4" name="TextBox 3">
            <a:extLst>
              <a:ext uri="{FF2B5EF4-FFF2-40B4-BE49-F238E27FC236}">
                <a16:creationId xmlns:a16="http://schemas.microsoft.com/office/drawing/2014/main" id="{447023B3-32FA-4E79-9321-009CF830A679}"/>
              </a:ext>
            </a:extLst>
          </p:cNvPr>
          <p:cNvSpPr txBox="1"/>
          <p:nvPr/>
        </p:nvSpPr>
        <p:spPr>
          <a:xfrm>
            <a:off x="685800" y="2246434"/>
            <a:ext cx="8060267" cy="3539430"/>
          </a:xfrm>
          <a:prstGeom prst="rect">
            <a:avLst/>
          </a:prstGeom>
          <a:noFill/>
        </p:spPr>
        <p:txBody>
          <a:bodyPr wrap="square" rtlCol="0">
            <a:spAutoFit/>
          </a:bodyPr>
          <a:lstStyle/>
          <a:p>
            <a:r>
              <a:rPr lang="en-US" sz="1600" b="1" dirty="0"/>
              <a:t>Safe Harbor for those who received less than $2 million in PPP funds</a:t>
            </a:r>
          </a:p>
          <a:p>
            <a:endParaRPr lang="en-US" sz="800" dirty="0"/>
          </a:p>
          <a:p>
            <a:r>
              <a:rPr lang="en-US" sz="1400" u="sng" dirty="0"/>
              <a:t>FAQ Question 46</a:t>
            </a:r>
            <a:r>
              <a:rPr lang="en-US" sz="1400" dirty="0"/>
              <a:t>: </a:t>
            </a:r>
            <a:r>
              <a:rPr lang="en-US" sz="1400" i="1" dirty="0"/>
              <a:t>How will SBA review borrowers’ required good-faith certification concerning the necessity of their loan request?</a:t>
            </a:r>
            <a:r>
              <a:rPr lang="en-US" sz="1400" dirty="0"/>
              <a:t> </a:t>
            </a:r>
          </a:p>
          <a:p>
            <a:endParaRPr lang="en-US" sz="800" dirty="0"/>
          </a:p>
          <a:p>
            <a:pPr marL="457200"/>
            <a:r>
              <a:rPr lang="en-US" sz="1400" u="sng" dirty="0"/>
              <a:t>Answer</a:t>
            </a:r>
            <a:r>
              <a:rPr lang="en-US" sz="1400" dirty="0"/>
              <a:t>: …  </a:t>
            </a:r>
            <a:r>
              <a:rPr lang="en-US" sz="1400" i="1" dirty="0"/>
              <a:t>SBA, in consultation with the Department of the Treasury, has determined that the following safe harbor will apply to SBA’s review of PPP loans with respect to this issue:  Any borrower that, together with its affiliates, received PPP loans with an original principal amount of less than $2 million will be deemed to have made the required certification concerning the necessity of the loan request in good faith.</a:t>
            </a:r>
            <a:r>
              <a:rPr lang="en-US" sz="1400" dirty="0"/>
              <a:t> …</a:t>
            </a:r>
          </a:p>
          <a:p>
            <a:pPr marL="457200"/>
            <a:endParaRPr lang="en-US" sz="500" dirty="0"/>
          </a:p>
          <a:p>
            <a:r>
              <a:rPr lang="en-US" sz="1600" b="1" dirty="0"/>
              <a:t>Purpose of less than $2 million safe harbor</a:t>
            </a:r>
          </a:p>
          <a:p>
            <a:endParaRPr lang="en-US" sz="500" dirty="0"/>
          </a:p>
          <a:p>
            <a:pPr marL="285750" indent="-285750">
              <a:buFont typeface="Arial" panose="020B0604020202020204" pitchFamily="34" charset="0"/>
              <a:buChar char="•"/>
            </a:pPr>
            <a:r>
              <a:rPr lang="en-US" sz="1400" dirty="0"/>
              <a:t>Less likely to have had access to adequate sources of liquidity than those with larger loans</a:t>
            </a:r>
          </a:p>
          <a:p>
            <a:pPr marL="285750" indent="-285750">
              <a:buFont typeface="Arial" panose="020B0604020202020204" pitchFamily="34" charset="0"/>
              <a:buChar char="•"/>
            </a:pPr>
            <a:r>
              <a:rPr lang="en-US" sz="1400" dirty="0"/>
              <a:t>As PPP borrowers with more limited resources work to retain and rehire employees, will provide greater economic certainty</a:t>
            </a:r>
          </a:p>
          <a:p>
            <a:pPr marL="285750" indent="-285750">
              <a:buFont typeface="Arial" panose="020B0604020202020204" pitchFamily="34" charset="0"/>
              <a:buChar char="•"/>
            </a:pPr>
            <a:r>
              <a:rPr lang="en-US" sz="1400" dirty="0"/>
              <a:t>Enables the SBA to focus its limited resources on larger loans, “where the compliance effort may yield higher returns”</a:t>
            </a:r>
          </a:p>
        </p:txBody>
      </p:sp>
    </p:spTree>
    <p:extLst>
      <p:ext uri="{BB962C8B-B14F-4D97-AF65-F5344CB8AC3E}">
        <p14:creationId xmlns:p14="http://schemas.microsoft.com/office/powerpoint/2010/main" val="33047790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F_IPT_ppt (1).jpg"/>
          <p:cNvPicPr>
            <a:picLocks noChangeAspect="1"/>
          </p:cNvPicPr>
          <p:nvPr/>
        </p:nvPicPr>
        <p:blipFill>
          <a:blip r:embed="rId2" cstate="print"/>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A0649C30-1310-4899-B242-E42507950730}"/>
              </a:ext>
            </a:extLst>
          </p:cNvPr>
          <p:cNvSpPr txBox="1"/>
          <p:nvPr/>
        </p:nvSpPr>
        <p:spPr>
          <a:xfrm>
            <a:off x="152400" y="1143000"/>
            <a:ext cx="524682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PPP </a:t>
            </a:r>
            <a:r>
              <a:rPr kumimoji="0" lang="en-US" sz="1800" b="1" i="0" u="none" strike="noStrike" kern="1200" cap="none" spc="0" normalizeH="0" baseline="0" noProof="0" dirty="0" err="1">
                <a:ln>
                  <a:noFill/>
                </a:ln>
                <a:solidFill>
                  <a:prstClr val="black"/>
                </a:solidFill>
                <a:effectLst/>
                <a:uLnTx/>
                <a:uFillTx/>
                <a:latin typeface="Perpetua Titling MT" panose="02020502060505020804" pitchFamily="18" charset="0"/>
                <a:ea typeface="+mn-ea"/>
                <a:cs typeface="+mn-cs"/>
              </a:rPr>
              <a:t>fORGIVeNESS</a:t>
            </a: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 </a:t>
            </a:r>
            <a:r>
              <a:rPr lang="en-US" sz="1400" b="1" dirty="0">
                <a:solidFill>
                  <a:prstClr val="black"/>
                </a:solidFill>
                <a:latin typeface="Perpetua Titling MT" panose="02020502060505020804" pitchFamily="18" charset="0"/>
              </a:rPr>
              <a:t>CALCULATION</a:t>
            </a:r>
            <a:r>
              <a:rPr kumimoji="0" lang="en-US" sz="14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 in general </a:t>
            </a: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 </a:t>
            </a:r>
          </a:p>
        </p:txBody>
      </p:sp>
      <p:sp>
        <p:nvSpPr>
          <p:cNvPr id="3" name="TextBox 2">
            <a:extLst>
              <a:ext uri="{FF2B5EF4-FFF2-40B4-BE49-F238E27FC236}">
                <a16:creationId xmlns:a16="http://schemas.microsoft.com/office/drawing/2014/main" id="{3FBB8D87-6CA4-4C87-A55C-92656C9F4785}"/>
              </a:ext>
            </a:extLst>
          </p:cNvPr>
          <p:cNvSpPr txBox="1"/>
          <p:nvPr/>
        </p:nvSpPr>
        <p:spPr>
          <a:xfrm>
            <a:off x="76200" y="5715000"/>
            <a:ext cx="1107996" cy="132343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D30EC00C-7D4E-4D20-9557-934F0EA8E8BB}"/>
              </a:ext>
            </a:extLst>
          </p:cNvPr>
          <p:cNvSpPr txBox="1"/>
          <p:nvPr/>
        </p:nvSpPr>
        <p:spPr>
          <a:xfrm>
            <a:off x="436602" y="1744682"/>
            <a:ext cx="8458200" cy="3970318"/>
          </a:xfrm>
          <a:prstGeom prst="rect">
            <a:avLst/>
          </a:prstGeom>
          <a:noFill/>
        </p:spPr>
        <p:txBody>
          <a:bodyPr wrap="square" rtlCol="0">
            <a:spAutoFit/>
          </a:bodyPr>
          <a:lstStyle/>
          <a:p>
            <a:pPr lvl="0"/>
            <a:r>
              <a:rPr lang="en-US" sz="1400" b="1" dirty="0">
                <a:solidFill>
                  <a:prstClr val="black"/>
                </a:solidFill>
              </a:rPr>
              <a:t>Step 1:  </a:t>
            </a:r>
            <a:r>
              <a:rPr lang="en-US" sz="1400" dirty="0">
                <a:solidFill>
                  <a:prstClr val="black"/>
                </a:solidFill>
              </a:rPr>
              <a:t>Calculate your qualifying payroll costs</a:t>
            </a:r>
          </a:p>
          <a:p>
            <a:pPr lvl="0"/>
            <a:r>
              <a:rPr lang="en-US" sz="1400" b="1" dirty="0">
                <a:solidFill>
                  <a:prstClr val="black"/>
                </a:solidFill>
              </a:rPr>
              <a:t>Step 2:  </a:t>
            </a:r>
            <a:r>
              <a:rPr lang="en-US" sz="1400" dirty="0">
                <a:solidFill>
                  <a:prstClr val="black"/>
                </a:solidFill>
              </a:rPr>
              <a:t>Calculate your qualifying non-payroll costs by category </a:t>
            </a:r>
          </a:p>
          <a:p>
            <a:pPr marL="1200150" lvl="2" indent="-285750">
              <a:buFont typeface="Arial" panose="020B0604020202020204" pitchFamily="34" charset="0"/>
              <a:buChar char="•"/>
            </a:pPr>
            <a:r>
              <a:rPr lang="en-US" sz="1400" dirty="0">
                <a:solidFill>
                  <a:prstClr val="black"/>
                </a:solidFill>
              </a:rPr>
              <a:t>Business Mortgage Interest Payments</a:t>
            </a:r>
          </a:p>
          <a:p>
            <a:pPr marL="1200150" lvl="2" indent="-285750">
              <a:buFont typeface="Arial" panose="020B0604020202020204" pitchFamily="34" charset="0"/>
              <a:buChar char="•"/>
            </a:pPr>
            <a:r>
              <a:rPr lang="en-US" sz="1400" dirty="0">
                <a:solidFill>
                  <a:prstClr val="black"/>
                </a:solidFill>
              </a:rPr>
              <a:t>Business Rent or Lease Payments</a:t>
            </a:r>
          </a:p>
          <a:p>
            <a:pPr marL="1200150" lvl="2" indent="-285750">
              <a:buFont typeface="Arial" panose="020B0604020202020204" pitchFamily="34" charset="0"/>
              <a:buChar char="•"/>
            </a:pPr>
            <a:r>
              <a:rPr lang="en-US" sz="1400" dirty="0">
                <a:solidFill>
                  <a:prstClr val="black"/>
                </a:solidFill>
              </a:rPr>
              <a:t>Business Utility Payments </a:t>
            </a:r>
          </a:p>
          <a:p>
            <a:r>
              <a:rPr lang="en-US" sz="1400" b="1" dirty="0">
                <a:solidFill>
                  <a:prstClr val="black"/>
                </a:solidFill>
              </a:rPr>
              <a:t>Step 3:  </a:t>
            </a:r>
            <a:r>
              <a:rPr lang="en-US" sz="1400" dirty="0">
                <a:solidFill>
                  <a:prstClr val="black"/>
                </a:solidFill>
              </a:rPr>
              <a:t>Calculate any forgiveness adjustment for Salary/Hourly Wage reduction</a:t>
            </a:r>
          </a:p>
          <a:p>
            <a:r>
              <a:rPr lang="en-US" sz="1400" b="1" dirty="0">
                <a:solidFill>
                  <a:prstClr val="black"/>
                </a:solidFill>
              </a:rPr>
              <a:t>Step 4:</a:t>
            </a:r>
            <a:r>
              <a:rPr lang="en-US" sz="1400" dirty="0">
                <a:solidFill>
                  <a:prstClr val="black"/>
                </a:solidFill>
              </a:rPr>
              <a:t>  Calculate your FTE Reduction Quotient</a:t>
            </a:r>
          </a:p>
          <a:p>
            <a:pPr marL="688975" indent="-688975"/>
            <a:r>
              <a:rPr lang="en-US" sz="1400" b="1" dirty="0">
                <a:solidFill>
                  <a:prstClr val="black"/>
                </a:solidFill>
              </a:rPr>
              <a:t>Step 5:  Reduce your qualifying costs by any FTE or Salary/Hourly Wage reductions to determine your </a:t>
            </a:r>
            <a:r>
              <a:rPr lang="en-US" sz="1400" b="1" dirty="0">
                <a:solidFill>
                  <a:prstClr val="black"/>
                </a:solidFill>
                <a:highlight>
                  <a:srgbClr val="FFFF00"/>
                </a:highlight>
              </a:rPr>
              <a:t>“Modified Total”</a:t>
            </a:r>
          </a:p>
          <a:p>
            <a:pPr marL="1314450" lvl="2" indent="-400050">
              <a:buFont typeface="+mj-lt"/>
              <a:buAutoNum type="arabicPeriod"/>
            </a:pPr>
            <a:r>
              <a:rPr lang="en-US" sz="1400" dirty="0"/>
              <a:t>Add </a:t>
            </a:r>
            <a:r>
              <a:rPr lang="en-US" sz="1400" b="1" dirty="0">
                <a:solidFill>
                  <a:srgbClr val="339933"/>
                </a:solidFill>
              </a:rPr>
              <a:t>your qualifying payroll costs</a:t>
            </a:r>
            <a:r>
              <a:rPr lang="en-US" sz="1400" dirty="0">
                <a:solidFill>
                  <a:srgbClr val="C00000"/>
                </a:solidFill>
              </a:rPr>
              <a:t> </a:t>
            </a:r>
            <a:r>
              <a:rPr lang="en-US" sz="1400" dirty="0"/>
              <a:t>to</a:t>
            </a:r>
            <a:r>
              <a:rPr lang="en-US" sz="1400" dirty="0">
                <a:solidFill>
                  <a:srgbClr val="C00000"/>
                </a:solidFill>
              </a:rPr>
              <a:t> </a:t>
            </a:r>
            <a:r>
              <a:rPr lang="en-US" sz="1400" b="1" dirty="0">
                <a:solidFill>
                  <a:srgbClr val="339933"/>
                </a:solidFill>
              </a:rPr>
              <a:t>your qualifying non-payroll costs</a:t>
            </a:r>
            <a:r>
              <a:rPr lang="en-US" sz="1400" dirty="0">
                <a:solidFill>
                  <a:prstClr val="black"/>
                </a:solidFill>
              </a:rPr>
              <a:t>, then subtract from that total </a:t>
            </a:r>
            <a:r>
              <a:rPr lang="en-US" sz="1400" b="1" dirty="0">
                <a:solidFill>
                  <a:srgbClr val="339933"/>
                </a:solidFill>
              </a:rPr>
              <a:t>any forgiveness adjustments for Salary/Hourly Wage Reductions</a:t>
            </a:r>
          </a:p>
          <a:p>
            <a:pPr marL="1314450" lvl="2" indent="-400050">
              <a:buFont typeface="+mj-lt"/>
              <a:buAutoNum type="arabicPeriod"/>
            </a:pPr>
            <a:r>
              <a:rPr lang="en-US" sz="1400" dirty="0">
                <a:solidFill>
                  <a:prstClr val="black"/>
                </a:solidFill>
              </a:rPr>
              <a:t>Multiply your total from Step 5(1) by your FTE Reduction Quotient to get your </a:t>
            </a:r>
            <a:r>
              <a:rPr lang="en-US" sz="1400" b="1" dirty="0">
                <a:solidFill>
                  <a:prstClr val="black"/>
                </a:solidFill>
              </a:rPr>
              <a:t>“Modified Total”</a:t>
            </a:r>
          </a:p>
          <a:p>
            <a:pPr marL="573088" indent="-573088"/>
            <a:r>
              <a:rPr lang="en-US" sz="1400" b="1" dirty="0">
                <a:solidFill>
                  <a:prstClr val="black"/>
                </a:solidFill>
              </a:rPr>
              <a:t>Step 6:  Divide your qualifying payroll costs (from Step 1) by 75% (or 60%) to determine your </a:t>
            </a:r>
            <a:r>
              <a:rPr lang="en-US" sz="1400" b="1" dirty="0">
                <a:solidFill>
                  <a:prstClr val="black"/>
                </a:solidFill>
                <a:highlight>
                  <a:srgbClr val="FFFF00"/>
                </a:highlight>
              </a:rPr>
              <a:t>“Payroll Cost 75% (60%) Requirement Total”</a:t>
            </a:r>
          </a:p>
          <a:p>
            <a:pPr marL="688975" indent="-688975"/>
            <a:r>
              <a:rPr lang="en-US" sz="1400" b="1" dirty="0">
                <a:solidFill>
                  <a:prstClr val="black"/>
                </a:solidFill>
              </a:rPr>
              <a:t>Step 7:  Determine your loan forgiveness amount, which is the lessor of your:</a:t>
            </a:r>
          </a:p>
          <a:p>
            <a:pPr marL="1314450" lvl="2" indent="-400050">
              <a:buFont typeface="Arial" panose="020B0604020202020204" pitchFamily="34" charset="0"/>
              <a:buChar char="•"/>
            </a:pPr>
            <a:r>
              <a:rPr lang="en-US" sz="1400" dirty="0">
                <a:solidFill>
                  <a:prstClr val="black"/>
                </a:solidFill>
              </a:rPr>
              <a:t>PPP Loan Amount</a:t>
            </a:r>
          </a:p>
          <a:p>
            <a:pPr marL="1314450" lvl="2" indent="-400050">
              <a:buFont typeface="Arial" panose="020B0604020202020204" pitchFamily="34" charset="0"/>
              <a:buChar char="•"/>
            </a:pPr>
            <a:r>
              <a:rPr lang="en-US" sz="1400" dirty="0">
                <a:solidFill>
                  <a:prstClr val="black"/>
                </a:solidFill>
              </a:rPr>
              <a:t>Modified Total</a:t>
            </a:r>
          </a:p>
          <a:p>
            <a:pPr marL="1314450" lvl="2" indent="-400050">
              <a:buFont typeface="Arial" panose="020B0604020202020204" pitchFamily="34" charset="0"/>
              <a:buChar char="•"/>
            </a:pPr>
            <a:r>
              <a:rPr lang="en-US" sz="1400" dirty="0">
                <a:solidFill>
                  <a:prstClr val="black"/>
                </a:solidFill>
              </a:rPr>
              <a:t>Payroll Cost 75% (60%) Requirement Total</a:t>
            </a:r>
          </a:p>
        </p:txBody>
      </p:sp>
    </p:spTree>
    <p:extLst>
      <p:ext uri="{BB962C8B-B14F-4D97-AF65-F5344CB8AC3E}">
        <p14:creationId xmlns:p14="http://schemas.microsoft.com/office/powerpoint/2010/main" val="3748213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LF_IPT_ppt (1).jpg"/>
          <p:cNvPicPr>
            <a:picLocks noChangeAspect="1"/>
          </p:cNvPicPr>
          <p:nvPr/>
        </p:nvPicPr>
        <p:blipFill>
          <a:blip r:embed="rId2" cstate="print"/>
          <a:stretch>
            <a:fillRect/>
          </a:stretch>
        </p:blipFill>
        <p:spPr>
          <a:xfrm>
            <a:off x="0" y="31830"/>
            <a:ext cx="9144000" cy="6858000"/>
          </a:xfrm>
          <a:prstGeom prst="rect">
            <a:avLst/>
          </a:prstGeom>
        </p:spPr>
      </p:pic>
      <p:sp>
        <p:nvSpPr>
          <p:cNvPr id="2" name="TextBox 1">
            <a:extLst>
              <a:ext uri="{FF2B5EF4-FFF2-40B4-BE49-F238E27FC236}">
                <a16:creationId xmlns:a16="http://schemas.microsoft.com/office/drawing/2014/main" id="{A0649C30-1310-4899-B242-E42507950730}"/>
              </a:ext>
            </a:extLst>
          </p:cNvPr>
          <p:cNvSpPr txBox="1"/>
          <p:nvPr/>
        </p:nvSpPr>
        <p:spPr>
          <a:xfrm>
            <a:off x="152400" y="1143000"/>
            <a:ext cx="501259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PPP </a:t>
            </a:r>
            <a:r>
              <a:rPr kumimoji="0" lang="en-US" sz="1800" b="1" i="0" u="none" strike="noStrike" kern="1200" cap="none" spc="0" normalizeH="0" baseline="0" noProof="0" dirty="0" err="1">
                <a:ln>
                  <a:noFill/>
                </a:ln>
                <a:solidFill>
                  <a:prstClr val="black"/>
                </a:solidFill>
                <a:effectLst/>
                <a:uLnTx/>
                <a:uFillTx/>
                <a:latin typeface="Perpetua Titling MT" panose="02020502060505020804" pitchFamily="18" charset="0"/>
                <a:ea typeface="+mn-ea"/>
                <a:cs typeface="+mn-cs"/>
              </a:rPr>
              <a:t>fORGIVeNESS</a:t>
            </a: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 </a:t>
            </a:r>
            <a:r>
              <a:rPr kumimoji="0" lang="en-US" sz="14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eligible Payroll costs </a:t>
            </a:r>
            <a:r>
              <a:rPr kumimoji="0" lang="en-US" sz="1800" b="1" i="0" u="none" strike="noStrike" kern="1200" cap="none" spc="0" normalizeH="0" baseline="0" noProof="0" dirty="0">
                <a:ln>
                  <a:noFill/>
                </a:ln>
                <a:solidFill>
                  <a:prstClr val="black"/>
                </a:solidFill>
                <a:effectLst/>
                <a:uLnTx/>
                <a:uFillTx/>
                <a:latin typeface="Perpetua Titling MT" panose="02020502060505020804" pitchFamily="18" charset="0"/>
                <a:ea typeface="+mn-ea"/>
                <a:cs typeface="+mn-cs"/>
              </a:rPr>
              <a:t> </a:t>
            </a:r>
          </a:p>
        </p:txBody>
      </p:sp>
      <p:sp>
        <p:nvSpPr>
          <p:cNvPr id="3" name="TextBox 2">
            <a:extLst>
              <a:ext uri="{FF2B5EF4-FFF2-40B4-BE49-F238E27FC236}">
                <a16:creationId xmlns:a16="http://schemas.microsoft.com/office/drawing/2014/main" id="{3FBB8D87-6CA4-4C87-A55C-92656C9F4785}"/>
              </a:ext>
            </a:extLst>
          </p:cNvPr>
          <p:cNvSpPr txBox="1"/>
          <p:nvPr/>
        </p:nvSpPr>
        <p:spPr>
          <a:xfrm>
            <a:off x="76200" y="5715000"/>
            <a:ext cx="1107996" cy="1323439"/>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Calibri"/>
              <a:ea typeface="+mn-ea"/>
              <a:cs typeface="+mn-cs"/>
            </a:endParaRP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914400" marR="0" lvl="2"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D30EC00C-7D4E-4D20-9557-934F0EA8E8BB}"/>
              </a:ext>
            </a:extLst>
          </p:cNvPr>
          <p:cNvSpPr txBox="1"/>
          <p:nvPr/>
        </p:nvSpPr>
        <p:spPr>
          <a:xfrm>
            <a:off x="457200" y="1752600"/>
            <a:ext cx="8229600" cy="4201150"/>
          </a:xfrm>
          <a:prstGeom prst="rect">
            <a:avLst/>
          </a:prstGeom>
          <a:noFill/>
        </p:spPr>
        <p:txBody>
          <a:bodyPr wrap="square" rtlCol="0">
            <a:spAutoFit/>
          </a:bodyPr>
          <a:lstStyle/>
          <a:p>
            <a:pPr marL="914400" marR="0" lvl="0" indent="-914400" algn="l"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Calibri"/>
              </a:rPr>
              <a:t>Over what period are they measured?</a:t>
            </a:r>
          </a:p>
          <a:p>
            <a:pPr marL="741363" lvl="2" indent="-284163">
              <a:buFont typeface="Arial" panose="020B0604020202020204" pitchFamily="34" charset="0"/>
              <a:buChar char="•"/>
            </a:pPr>
            <a:r>
              <a:rPr lang="en-US" sz="1300" b="1" dirty="0">
                <a:solidFill>
                  <a:prstClr val="black"/>
                </a:solidFill>
                <a:latin typeface="Calibri"/>
              </a:rPr>
              <a:t>Covered Period</a:t>
            </a:r>
            <a:r>
              <a:rPr lang="en-US" sz="1300" dirty="0">
                <a:solidFill>
                  <a:prstClr val="black"/>
                </a:solidFill>
                <a:latin typeface="Calibri"/>
              </a:rPr>
              <a:t> – 8 (or 24) weeks after the first date on which you received PPP loan proceeds</a:t>
            </a:r>
          </a:p>
          <a:p>
            <a:pPr marL="741363" lvl="2" indent="-284163">
              <a:buFont typeface="Arial" panose="020B0604020202020204" pitchFamily="34" charset="0"/>
              <a:buChar char="•"/>
            </a:pPr>
            <a:r>
              <a:rPr lang="en-US" sz="1300" b="1" dirty="0">
                <a:solidFill>
                  <a:prstClr val="black"/>
                </a:solidFill>
                <a:latin typeface="Calibri"/>
              </a:rPr>
              <a:t>Alternative Covered Period</a:t>
            </a:r>
            <a:r>
              <a:rPr lang="en-US" sz="1300" dirty="0">
                <a:solidFill>
                  <a:prstClr val="black"/>
                </a:solidFill>
                <a:latin typeface="Calibri"/>
              </a:rPr>
              <a:t> – Borrowers with bi-weekly (or more frequent) payroll can use the Alternative Covered period, which begins on the first day of the first pay period following receipt of PPP loan proceeds.</a:t>
            </a:r>
          </a:p>
          <a:p>
            <a:pPr marL="914400" lvl="1" indent="-914400"/>
            <a:r>
              <a:rPr lang="en-US" sz="1400" b="1" dirty="0">
                <a:solidFill>
                  <a:prstClr val="black"/>
                </a:solidFill>
                <a:latin typeface="Calibri"/>
              </a:rPr>
              <a:t>	</a:t>
            </a:r>
            <a:r>
              <a:rPr lang="en-US" sz="1100" i="1" dirty="0">
                <a:solidFill>
                  <a:prstClr val="black"/>
                </a:solidFill>
                <a:latin typeface="Calibri"/>
              </a:rPr>
              <a:t>Note: If you chose the Alternative Covered Period, you must use that period each time it is allowed.  In some calculations however, it is not allowed, so read to the Application carefully. </a:t>
            </a:r>
          </a:p>
          <a:p>
            <a:endParaRPr lang="en-US" sz="500" b="1" dirty="0">
              <a:solidFill>
                <a:prstClr val="black"/>
              </a:solidFill>
              <a:latin typeface="Calibri"/>
            </a:endParaRPr>
          </a:p>
          <a:p>
            <a:r>
              <a:rPr lang="en-US" sz="1400" b="1" dirty="0">
                <a:solidFill>
                  <a:prstClr val="black"/>
                </a:solidFill>
                <a:latin typeface="Calibri"/>
              </a:rPr>
              <a:t>Paid or incurred?  </a:t>
            </a:r>
          </a:p>
          <a:p>
            <a:pPr marL="742950" lvl="1" indent="-285750">
              <a:buFont typeface="Arial" panose="020B0604020202020204" pitchFamily="34" charset="0"/>
              <a:buChar char="•"/>
            </a:pPr>
            <a:r>
              <a:rPr lang="en-US" sz="1300" dirty="0">
                <a:solidFill>
                  <a:prstClr val="black"/>
                </a:solidFill>
                <a:latin typeface="Calibri"/>
              </a:rPr>
              <a:t>Includes payroll costs paid or incurred during the Covered Period or Alternative Covered Period</a:t>
            </a:r>
          </a:p>
          <a:p>
            <a:endParaRPr lang="en-US" sz="500" dirty="0">
              <a:solidFill>
                <a:prstClr val="black"/>
              </a:solidFill>
              <a:latin typeface="Calibri"/>
            </a:endParaRPr>
          </a:p>
          <a:p>
            <a:r>
              <a:rPr lang="en-US" sz="1400" b="1" dirty="0">
                <a:solidFill>
                  <a:prstClr val="black"/>
                </a:solidFill>
                <a:latin typeface="Calibri"/>
              </a:rPr>
              <a:t>What is included? </a:t>
            </a:r>
          </a:p>
          <a:p>
            <a:pPr marL="742950" lvl="1" indent="-285750">
              <a:buFont typeface="Arial" panose="020B0604020202020204" pitchFamily="34" charset="0"/>
              <a:buChar char="•"/>
            </a:pPr>
            <a:r>
              <a:rPr lang="en-US" sz="1300" b="1" dirty="0">
                <a:solidFill>
                  <a:prstClr val="black"/>
                </a:solidFill>
                <a:latin typeface="Calibri"/>
              </a:rPr>
              <a:t>Cash compensation</a:t>
            </a:r>
            <a:r>
              <a:rPr lang="en-US" sz="1300" dirty="0">
                <a:solidFill>
                  <a:prstClr val="black"/>
                </a:solidFill>
                <a:latin typeface="Calibri"/>
              </a:rPr>
              <a:t> – </a:t>
            </a:r>
            <a:r>
              <a:rPr lang="en-US" sz="1300" dirty="0">
                <a:solidFill>
                  <a:prstClr val="black"/>
                </a:solidFill>
              </a:rPr>
              <a:t>the sum of gross salary, gross wages, gross tips, gross commissions, paid leave (vacation, family, medical or sick leave), and allowances for dismissal or separation paid or incurred during the Covered Period or the Alternative Payroll Covered Period.  Also includes hazard pay and bonuses.</a:t>
            </a:r>
          </a:p>
          <a:p>
            <a:pPr marL="742950" lvl="1" indent="-285750">
              <a:buFont typeface="Arial" panose="020B0604020202020204" pitchFamily="34" charset="0"/>
              <a:buChar char="•"/>
            </a:pPr>
            <a:r>
              <a:rPr lang="en-US" sz="1300" dirty="0">
                <a:solidFill>
                  <a:prstClr val="black"/>
                </a:solidFill>
              </a:rPr>
              <a:t>Employer contributions for employee </a:t>
            </a:r>
            <a:r>
              <a:rPr lang="en-US" sz="1300" b="1" dirty="0">
                <a:solidFill>
                  <a:prstClr val="black"/>
                </a:solidFill>
              </a:rPr>
              <a:t>health insurance</a:t>
            </a:r>
          </a:p>
          <a:p>
            <a:pPr marL="742950" lvl="1" indent="-285750">
              <a:buFont typeface="Arial" panose="020B0604020202020204" pitchFamily="34" charset="0"/>
              <a:buChar char="•"/>
            </a:pPr>
            <a:r>
              <a:rPr lang="en-US" sz="1300" dirty="0">
                <a:solidFill>
                  <a:prstClr val="black"/>
                </a:solidFill>
              </a:rPr>
              <a:t>Employer contributions for employee </a:t>
            </a:r>
            <a:r>
              <a:rPr lang="en-US" sz="1300" b="1" dirty="0">
                <a:solidFill>
                  <a:prstClr val="black"/>
                </a:solidFill>
              </a:rPr>
              <a:t>retirement plans</a:t>
            </a:r>
          </a:p>
          <a:p>
            <a:pPr marL="742950" lvl="1" indent="-285750">
              <a:buFont typeface="Arial" panose="020B0604020202020204" pitchFamily="34" charset="0"/>
              <a:buChar char="•"/>
            </a:pPr>
            <a:r>
              <a:rPr lang="en-US" sz="1300" dirty="0">
                <a:solidFill>
                  <a:prstClr val="black"/>
                </a:solidFill>
              </a:rPr>
              <a:t>Amount paid by employer for </a:t>
            </a:r>
            <a:r>
              <a:rPr lang="en-US" sz="1300" b="1" dirty="0">
                <a:solidFill>
                  <a:prstClr val="black"/>
                </a:solidFill>
              </a:rPr>
              <a:t>state and local taxes assessed on employee compensation</a:t>
            </a:r>
          </a:p>
          <a:p>
            <a:pPr lvl="1"/>
            <a:endParaRPr lang="en-US" sz="500" dirty="0">
              <a:solidFill>
                <a:prstClr val="black"/>
              </a:solidFill>
            </a:endParaRPr>
          </a:p>
          <a:p>
            <a:r>
              <a:rPr lang="en-US" sz="1400" b="1" dirty="0">
                <a:solidFill>
                  <a:prstClr val="black"/>
                </a:solidFill>
              </a:rPr>
              <a:t>What is not included?</a:t>
            </a:r>
          </a:p>
          <a:p>
            <a:pPr marL="742950" lvl="1" indent="-285750">
              <a:buFont typeface="Arial" panose="020B0604020202020204" pitchFamily="34" charset="0"/>
              <a:buChar char="•"/>
            </a:pPr>
            <a:r>
              <a:rPr lang="en-US" sz="1300" dirty="0">
                <a:solidFill>
                  <a:prstClr val="black"/>
                </a:solidFill>
              </a:rPr>
              <a:t>Leave covered by the Families First Coronavirus Response Act</a:t>
            </a:r>
          </a:p>
          <a:p>
            <a:pPr marL="742950" lvl="1" indent="-285750">
              <a:buFont typeface="Arial" panose="020B0604020202020204" pitchFamily="34" charset="0"/>
              <a:buChar char="•"/>
            </a:pPr>
            <a:r>
              <a:rPr lang="en-US" sz="1300" dirty="0">
                <a:solidFill>
                  <a:prstClr val="black"/>
                </a:solidFill>
              </a:rPr>
              <a:t>Annual salary for any employee over of $100,000, as prorated; so, capped at $15,385</a:t>
            </a:r>
            <a:r>
              <a:rPr lang="en-US" sz="1400" dirty="0">
                <a:solidFill>
                  <a:prstClr val="black"/>
                </a:solidFill>
              </a:rPr>
              <a:t> </a:t>
            </a:r>
            <a:endParaRPr lang="en-US" sz="1400" dirty="0">
              <a:solidFill>
                <a:prstClr val="black"/>
              </a:solidFill>
              <a:latin typeface="Calibri"/>
            </a:endParaRPr>
          </a:p>
          <a:p>
            <a:endParaRPr lang="en-US" sz="1400" dirty="0">
              <a:solidFill>
                <a:prstClr val="black"/>
              </a:solidFill>
              <a:latin typeface="Calibri"/>
            </a:endParaRPr>
          </a:p>
        </p:txBody>
      </p:sp>
    </p:spTree>
    <p:extLst>
      <p:ext uri="{BB962C8B-B14F-4D97-AF65-F5344CB8AC3E}">
        <p14:creationId xmlns:p14="http://schemas.microsoft.com/office/powerpoint/2010/main" val="3527871770"/>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55F91EF33A1144A1A082E0FB42E156" ma:contentTypeVersion="9" ma:contentTypeDescription="Create a new document." ma:contentTypeScope="" ma:versionID="95a4d6f46ad4e0a737ee40a8c0ce7373">
  <xsd:schema xmlns:xsd="http://www.w3.org/2001/XMLSchema" xmlns:xs="http://www.w3.org/2001/XMLSchema" xmlns:p="http://schemas.microsoft.com/office/2006/metadata/properties" xmlns:ns3="baeacd10-54b3-4acb-b155-ef7a0f825218" targetNamespace="http://schemas.microsoft.com/office/2006/metadata/properties" ma:root="true" ma:fieldsID="b8ed1ca4b4ce8a6f9404664dca154e2a" ns3:_="">
    <xsd:import namespace="baeacd10-54b3-4acb-b155-ef7a0f82521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eacd10-54b3-4acb-b155-ef7a0f8252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E5B482-8B26-4951-9818-4E0B5BB9ADD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45536346-96C2-4C6B-9AB1-E19903BB8016}">
  <ds:schemaRefs>
    <ds:schemaRef ds:uri="http://schemas.microsoft.com/sharepoint/v3/contenttype/forms"/>
  </ds:schemaRefs>
</ds:datastoreItem>
</file>

<file path=customXml/itemProps3.xml><?xml version="1.0" encoding="utf-8"?>
<ds:datastoreItem xmlns:ds="http://schemas.openxmlformats.org/officeDocument/2006/customXml" ds:itemID="{E9C6C977-D78A-4D43-875E-8528C846FE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eacd10-54b3-4acb-b155-ef7a0f8252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2469</TotalTime>
  <Words>2334</Words>
  <Application>Microsoft Office PowerPoint</Application>
  <PresentationFormat>On-screen Show (4:3)</PresentationFormat>
  <Paragraphs>286</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Courier New</vt:lpstr>
      <vt:lpstr>Helvetica</vt:lpstr>
      <vt:lpstr>Perpetua Titling MT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Ryan</dc:creator>
  <cp:lastModifiedBy>Rebecca S. Heimlich</cp:lastModifiedBy>
  <cp:revision>94</cp:revision>
  <dcterms:created xsi:type="dcterms:W3CDTF">2015-02-16T20:58:29Z</dcterms:created>
  <dcterms:modified xsi:type="dcterms:W3CDTF">2020-06-09T13:10:35Z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0x0101002B55F91EF33A1144A1A082E0FB42E156</vt:lpwstr>
  </property>
  <property fmtid="{D5CDD505-2E9C-101B-9397-08002B2CF9AE}" pid="3" name="Order">
    <vt:r8>980600</vt:r8>
  </property>
</Properties>
</file>