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96" r:id="rId4"/>
    <p:sldId id="298" r:id="rId5"/>
    <p:sldId id="300" r:id="rId6"/>
    <p:sldId id="301" r:id="rId7"/>
    <p:sldId id="307" r:id="rId8"/>
    <p:sldId id="302" r:id="rId9"/>
    <p:sldId id="304" r:id="rId10"/>
    <p:sldId id="303" r:id="rId11"/>
    <p:sldId id="306" r:id="rId12"/>
    <p:sldId id="305" r:id="rId13"/>
    <p:sldId id="308" r:id="rId14"/>
    <p:sldId id="309" r:id="rId15"/>
    <p:sldId id="311" r:id="rId16"/>
    <p:sldId id="312" r:id="rId17"/>
    <p:sldId id="313" r:id="rId18"/>
    <p:sldId id="314" r:id="rId19"/>
    <p:sldId id="316" r:id="rId20"/>
    <p:sldId id="317" r:id="rId21"/>
    <p:sldId id="318" r:id="rId22"/>
    <p:sldId id="319" r:id="rId23"/>
    <p:sldId id="320" r:id="rId24"/>
    <p:sldId id="321" r:id="rId25"/>
    <p:sldId id="322" r:id="rId26"/>
    <p:sldId id="324" r:id="rId27"/>
    <p:sldId id="323" r:id="rId28"/>
  </p:sldIdLst>
  <p:sldSz cx="12192000" cy="6858000"/>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26308B6-AFC6-4E05-87BB-0ECA26342AAF}" v="84" dt="2022-02-22T03:21:28.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73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cas FLUMINENSE" userId="5be7555d0cf73b3e" providerId="LiveId" clId="{426308B6-AFC6-4E05-87BB-0ECA26342AAF}"/>
    <pc:docChg chg="undo custSel addSld modSld">
      <pc:chgData name="Lucas FLUMINENSE" userId="5be7555d0cf73b3e" providerId="LiveId" clId="{426308B6-AFC6-4E05-87BB-0ECA26342AAF}" dt="2022-02-22T03:26:37.195" v="2608" actId="20577"/>
      <pc:docMkLst>
        <pc:docMk/>
      </pc:docMkLst>
      <pc:sldChg chg="addSp modSp mod">
        <pc:chgData name="Lucas FLUMINENSE" userId="5be7555d0cf73b3e" providerId="LiveId" clId="{426308B6-AFC6-4E05-87BB-0ECA26342AAF}" dt="2022-02-21T01:26:41.218" v="179" actId="122"/>
        <pc:sldMkLst>
          <pc:docMk/>
          <pc:sldMk cId="3852931834" sldId="256"/>
        </pc:sldMkLst>
        <pc:spChg chg="mod">
          <ac:chgData name="Lucas FLUMINENSE" userId="5be7555d0cf73b3e" providerId="LiveId" clId="{426308B6-AFC6-4E05-87BB-0ECA26342AAF}" dt="2022-02-21T01:26:41.218" v="179" actId="122"/>
          <ac:spMkLst>
            <pc:docMk/>
            <pc:sldMk cId="3852931834" sldId="256"/>
            <ac:spMk id="2" creationId="{E5750DB8-490D-44B0-84A5-3360CAC9B442}"/>
          </ac:spMkLst>
        </pc:spChg>
        <pc:picChg chg="add mod">
          <ac:chgData name="Lucas FLUMINENSE" userId="5be7555d0cf73b3e" providerId="LiveId" clId="{426308B6-AFC6-4E05-87BB-0ECA26342AAF}" dt="2022-02-20T23:51:16.803" v="30" actId="1076"/>
          <ac:picMkLst>
            <pc:docMk/>
            <pc:sldMk cId="3852931834" sldId="256"/>
            <ac:picMk id="5" creationId="{8476EC2D-68E3-47F9-AC76-B496855D522D}"/>
          </ac:picMkLst>
        </pc:picChg>
      </pc:sldChg>
      <pc:sldChg chg="addSp delSp modSp mod">
        <pc:chgData name="Lucas FLUMINENSE" userId="5be7555d0cf73b3e" providerId="LiveId" clId="{426308B6-AFC6-4E05-87BB-0ECA26342AAF}" dt="2022-02-21T01:26:37.499" v="178" actId="122"/>
        <pc:sldMkLst>
          <pc:docMk/>
          <pc:sldMk cId="1923091396" sldId="257"/>
        </pc:sldMkLst>
        <pc:spChg chg="mod">
          <ac:chgData name="Lucas FLUMINENSE" userId="5be7555d0cf73b3e" providerId="LiveId" clId="{426308B6-AFC6-4E05-87BB-0ECA26342AAF}" dt="2022-02-21T01:26:37.499" v="178" actId="122"/>
          <ac:spMkLst>
            <pc:docMk/>
            <pc:sldMk cId="1923091396" sldId="257"/>
            <ac:spMk id="2" creationId="{D4120BF5-3C34-4ACE-AD4C-1BDF95F58CC8}"/>
          </ac:spMkLst>
        </pc:spChg>
        <pc:spChg chg="del mod">
          <ac:chgData name="Lucas FLUMINENSE" userId="5be7555d0cf73b3e" providerId="LiveId" clId="{426308B6-AFC6-4E05-87BB-0ECA26342AAF}" dt="2022-02-21T01:04:23.575" v="85" actId="931"/>
          <ac:spMkLst>
            <pc:docMk/>
            <pc:sldMk cId="1923091396" sldId="257"/>
            <ac:spMk id="3" creationId="{057E3430-E08D-4E47-B9D7-113C773AA017}"/>
          </ac:spMkLst>
        </pc:spChg>
        <pc:picChg chg="add mod">
          <ac:chgData name="Lucas FLUMINENSE" userId="5be7555d0cf73b3e" providerId="LiveId" clId="{426308B6-AFC6-4E05-87BB-0ECA26342AAF}" dt="2022-02-21T01:04:31.647" v="90" actId="1076"/>
          <ac:picMkLst>
            <pc:docMk/>
            <pc:sldMk cId="1923091396" sldId="257"/>
            <ac:picMk id="5" creationId="{5332C072-D16F-4475-8497-30F8F416E977}"/>
          </ac:picMkLst>
        </pc:picChg>
      </pc:sldChg>
      <pc:sldChg chg="addSp modSp mod">
        <pc:chgData name="Lucas FLUMINENSE" userId="5be7555d0cf73b3e" providerId="LiveId" clId="{426308B6-AFC6-4E05-87BB-0ECA26342AAF}" dt="2022-02-21T01:17:16.352" v="149" actId="1076"/>
        <pc:sldMkLst>
          <pc:docMk/>
          <pc:sldMk cId="3416476895" sldId="258"/>
        </pc:sldMkLst>
        <pc:spChg chg="mod">
          <ac:chgData name="Lucas FLUMINENSE" userId="5be7555d0cf73b3e" providerId="LiveId" clId="{426308B6-AFC6-4E05-87BB-0ECA26342AAF}" dt="2022-02-21T01:06:47.708" v="125" actId="20577"/>
          <ac:spMkLst>
            <pc:docMk/>
            <pc:sldMk cId="3416476895" sldId="258"/>
            <ac:spMk id="2" creationId="{63AD6474-4343-449A-A17A-93370B1F2BB7}"/>
          </ac:spMkLst>
        </pc:spChg>
        <pc:spChg chg="mod">
          <ac:chgData name="Lucas FLUMINENSE" userId="5be7555d0cf73b3e" providerId="LiveId" clId="{426308B6-AFC6-4E05-87BB-0ECA26342AAF}" dt="2022-02-21T01:06:50.086" v="126" actId="20577"/>
          <ac:spMkLst>
            <pc:docMk/>
            <pc:sldMk cId="3416476895" sldId="258"/>
            <ac:spMk id="3" creationId="{5705B38F-E24D-4BDC-9C54-03902E95D903}"/>
          </ac:spMkLst>
        </pc:spChg>
        <pc:picChg chg="add mod">
          <ac:chgData name="Lucas FLUMINENSE" userId="5be7555d0cf73b3e" providerId="LiveId" clId="{426308B6-AFC6-4E05-87BB-0ECA26342AAF}" dt="2022-02-21T01:16:56.343" v="143" actId="1076"/>
          <ac:picMkLst>
            <pc:docMk/>
            <pc:sldMk cId="3416476895" sldId="258"/>
            <ac:picMk id="5" creationId="{3EAFC860-4887-4E29-BBA2-2A155595A32E}"/>
          </ac:picMkLst>
        </pc:picChg>
        <pc:picChg chg="add mod">
          <ac:chgData name="Lucas FLUMINENSE" userId="5be7555d0cf73b3e" providerId="LiveId" clId="{426308B6-AFC6-4E05-87BB-0ECA26342AAF}" dt="2022-02-21T01:17:04.208" v="145" actId="14100"/>
          <ac:picMkLst>
            <pc:docMk/>
            <pc:sldMk cId="3416476895" sldId="258"/>
            <ac:picMk id="7" creationId="{FAB65E3A-108F-49EC-A326-8BD7C2700452}"/>
          </ac:picMkLst>
        </pc:picChg>
        <pc:picChg chg="add mod">
          <ac:chgData name="Lucas FLUMINENSE" userId="5be7555d0cf73b3e" providerId="LiveId" clId="{426308B6-AFC6-4E05-87BB-0ECA26342AAF}" dt="2022-02-21T01:17:16.352" v="149" actId="1076"/>
          <ac:picMkLst>
            <pc:docMk/>
            <pc:sldMk cId="3416476895" sldId="258"/>
            <ac:picMk id="9" creationId="{794B62C0-EBC8-4880-94FD-33AE76BA153F}"/>
          </ac:picMkLst>
        </pc:picChg>
      </pc:sldChg>
      <pc:sldChg chg="modSp mod">
        <pc:chgData name="Lucas FLUMINENSE" userId="5be7555d0cf73b3e" providerId="LiveId" clId="{426308B6-AFC6-4E05-87BB-0ECA26342AAF}" dt="2022-02-21T02:10:15.839" v="647" actId="122"/>
        <pc:sldMkLst>
          <pc:docMk/>
          <pc:sldMk cId="539374465" sldId="259"/>
        </pc:sldMkLst>
        <pc:spChg chg="mod">
          <ac:chgData name="Lucas FLUMINENSE" userId="5be7555d0cf73b3e" providerId="LiveId" clId="{426308B6-AFC6-4E05-87BB-0ECA26342AAF}" dt="2022-02-21T02:10:15.839" v="647" actId="122"/>
          <ac:spMkLst>
            <pc:docMk/>
            <pc:sldMk cId="539374465" sldId="259"/>
            <ac:spMk id="2" creationId="{586618BC-145C-4EE9-A01B-33421AE78155}"/>
          </ac:spMkLst>
        </pc:spChg>
        <pc:spChg chg="mod">
          <ac:chgData name="Lucas FLUMINENSE" userId="5be7555d0cf73b3e" providerId="LiveId" clId="{426308B6-AFC6-4E05-87BB-0ECA26342AAF}" dt="2022-02-21T02:08:53.241" v="600" actId="5793"/>
          <ac:spMkLst>
            <pc:docMk/>
            <pc:sldMk cId="539374465" sldId="259"/>
            <ac:spMk id="3" creationId="{907E6419-DE3E-404E-AD8B-B697EB2CD375}"/>
          </ac:spMkLst>
        </pc:spChg>
      </pc:sldChg>
      <pc:sldChg chg="addSp modSp mod">
        <pc:chgData name="Lucas FLUMINENSE" userId="5be7555d0cf73b3e" providerId="LiveId" clId="{426308B6-AFC6-4E05-87BB-0ECA26342AAF}" dt="2022-02-21T01:31:37.145" v="192" actId="1076"/>
        <pc:sldMkLst>
          <pc:docMk/>
          <pc:sldMk cId="66750232" sldId="260"/>
        </pc:sldMkLst>
        <pc:spChg chg="mod">
          <ac:chgData name="Lucas FLUMINENSE" userId="5be7555d0cf73b3e" providerId="LiveId" clId="{426308B6-AFC6-4E05-87BB-0ECA26342AAF}" dt="2022-02-21T01:26:34.550" v="177" actId="122"/>
          <ac:spMkLst>
            <pc:docMk/>
            <pc:sldMk cId="66750232" sldId="260"/>
            <ac:spMk id="2" creationId="{1C11635E-2142-4B08-8BAD-73992BCF2B11}"/>
          </ac:spMkLst>
        </pc:spChg>
        <pc:spChg chg="mod">
          <ac:chgData name="Lucas FLUMINENSE" userId="5be7555d0cf73b3e" providerId="LiveId" clId="{426308B6-AFC6-4E05-87BB-0ECA26342AAF}" dt="2022-02-21T01:27:29.234" v="187" actId="20577"/>
          <ac:spMkLst>
            <pc:docMk/>
            <pc:sldMk cId="66750232" sldId="260"/>
            <ac:spMk id="3" creationId="{594C3F33-0AFC-44CD-A10C-DB0CBE4B7748}"/>
          </ac:spMkLst>
        </pc:spChg>
        <pc:picChg chg="add mod">
          <ac:chgData name="Lucas FLUMINENSE" userId="5be7555d0cf73b3e" providerId="LiveId" clId="{426308B6-AFC6-4E05-87BB-0ECA26342AAF}" dt="2022-02-21T01:31:37.145" v="192" actId="1076"/>
          <ac:picMkLst>
            <pc:docMk/>
            <pc:sldMk cId="66750232" sldId="260"/>
            <ac:picMk id="5" creationId="{C2045632-7D57-44F6-901D-A95D35CCEDAB}"/>
          </ac:picMkLst>
        </pc:picChg>
      </pc:sldChg>
      <pc:sldChg chg="modSp mod">
        <pc:chgData name="Lucas FLUMINENSE" userId="5be7555d0cf73b3e" providerId="LiveId" clId="{426308B6-AFC6-4E05-87BB-0ECA26342AAF}" dt="2022-02-21T02:10:25.310" v="650" actId="122"/>
        <pc:sldMkLst>
          <pc:docMk/>
          <pc:sldMk cId="2264112801" sldId="261"/>
        </pc:sldMkLst>
        <pc:spChg chg="mod">
          <ac:chgData name="Lucas FLUMINENSE" userId="5be7555d0cf73b3e" providerId="LiveId" clId="{426308B6-AFC6-4E05-87BB-0ECA26342AAF}" dt="2022-02-21T02:10:25.310" v="650" actId="122"/>
          <ac:spMkLst>
            <pc:docMk/>
            <pc:sldMk cId="2264112801" sldId="261"/>
            <ac:spMk id="2" creationId="{BA33938D-D1EA-4AD2-ACA2-46728129534A}"/>
          </ac:spMkLst>
        </pc:spChg>
        <pc:spChg chg="mod">
          <ac:chgData name="Lucas FLUMINENSE" userId="5be7555d0cf73b3e" providerId="LiveId" clId="{426308B6-AFC6-4E05-87BB-0ECA26342AAF}" dt="2022-02-21T02:05:16.816" v="380" actId="20577"/>
          <ac:spMkLst>
            <pc:docMk/>
            <pc:sldMk cId="2264112801" sldId="261"/>
            <ac:spMk id="3" creationId="{6DDDD3AD-2521-404C-B124-B0E5D46B1B12}"/>
          </ac:spMkLst>
        </pc:spChg>
      </pc:sldChg>
      <pc:sldChg chg="modSp mod">
        <pc:chgData name="Lucas FLUMINENSE" userId="5be7555d0cf73b3e" providerId="LiveId" clId="{426308B6-AFC6-4E05-87BB-0ECA26342AAF}" dt="2022-02-21T02:10:22.215" v="649" actId="122"/>
        <pc:sldMkLst>
          <pc:docMk/>
          <pc:sldMk cId="2103727392" sldId="262"/>
        </pc:sldMkLst>
        <pc:spChg chg="mod">
          <ac:chgData name="Lucas FLUMINENSE" userId="5be7555d0cf73b3e" providerId="LiveId" clId="{426308B6-AFC6-4E05-87BB-0ECA26342AAF}" dt="2022-02-21T02:10:22.215" v="649" actId="122"/>
          <ac:spMkLst>
            <pc:docMk/>
            <pc:sldMk cId="2103727392" sldId="262"/>
            <ac:spMk id="2" creationId="{A00FC1CE-87EE-4CA7-9A83-327AC79477E9}"/>
          </ac:spMkLst>
        </pc:spChg>
        <pc:spChg chg="mod">
          <ac:chgData name="Lucas FLUMINENSE" userId="5be7555d0cf73b3e" providerId="LiveId" clId="{426308B6-AFC6-4E05-87BB-0ECA26342AAF}" dt="2022-02-21T02:06:06.321" v="397" actId="20577"/>
          <ac:spMkLst>
            <pc:docMk/>
            <pc:sldMk cId="2103727392" sldId="262"/>
            <ac:spMk id="3" creationId="{A337DB12-8BA5-47F6-A979-B621A71C2546}"/>
          </ac:spMkLst>
        </pc:spChg>
      </pc:sldChg>
      <pc:sldChg chg="modSp mod">
        <pc:chgData name="Lucas FLUMINENSE" userId="5be7555d0cf73b3e" providerId="LiveId" clId="{426308B6-AFC6-4E05-87BB-0ECA26342AAF}" dt="2022-02-21T02:10:18.767" v="648" actId="122"/>
        <pc:sldMkLst>
          <pc:docMk/>
          <pc:sldMk cId="3327217872" sldId="263"/>
        </pc:sldMkLst>
        <pc:spChg chg="mod">
          <ac:chgData name="Lucas FLUMINENSE" userId="5be7555d0cf73b3e" providerId="LiveId" clId="{426308B6-AFC6-4E05-87BB-0ECA26342AAF}" dt="2022-02-21T02:10:18.767" v="648" actId="122"/>
          <ac:spMkLst>
            <pc:docMk/>
            <pc:sldMk cId="3327217872" sldId="263"/>
            <ac:spMk id="2" creationId="{C1D10D24-EE65-4D2B-8BCA-622FB57F79BE}"/>
          </ac:spMkLst>
        </pc:spChg>
        <pc:spChg chg="mod">
          <ac:chgData name="Lucas FLUMINENSE" userId="5be7555d0cf73b3e" providerId="LiveId" clId="{426308B6-AFC6-4E05-87BB-0ECA26342AAF}" dt="2022-02-21T02:06:24.111" v="447" actId="20577"/>
          <ac:spMkLst>
            <pc:docMk/>
            <pc:sldMk cId="3327217872" sldId="263"/>
            <ac:spMk id="3" creationId="{FF11948A-1BEF-41B0-ABE2-B8654470032D}"/>
          </ac:spMkLst>
        </pc:spChg>
      </pc:sldChg>
      <pc:sldChg chg="addSp modSp mod">
        <pc:chgData name="Lucas FLUMINENSE" userId="5be7555d0cf73b3e" providerId="LiveId" clId="{426308B6-AFC6-4E05-87BB-0ECA26342AAF}" dt="2022-02-21T02:11:32.677" v="718" actId="20577"/>
        <pc:sldMkLst>
          <pc:docMk/>
          <pc:sldMk cId="2616670878" sldId="264"/>
        </pc:sldMkLst>
        <pc:spChg chg="mod">
          <ac:chgData name="Lucas FLUMINENSE" userId="5be7555d0cf73b3e" providerId="LiveId" clId="{426308B6-AFC6-4E05-87BB-0ECA26342AAF}" dt="2022-02-21T02:11:32.677" v="718" actId="20577"/>
          <ac:spMkLst>
            <pc:docMk/>
            <pc:sldMk cId="2616670878" sldId="264"/>
            <ac:spMk id="2" creationId="{924DF77A-3E82-42ED-B102-E7586917D43D}"/>
          </ac:spMkLst>
        </pc:spChg>
        <pc:spChg chg="mod">
          <ac:chgData name="Lucas FLUMINENSE" userId="5be7555d0cf73b3e" providerId="LiveId" clId="{426308B6-AFC6-4E05-87BB-0ECA26342AAF}" dt="2022-02-21T02:11:27.661" v="700" actId="5793"/>
          <ac:spMkLst>
            <pc:docMk/>
            <pc:sldMk cId="2616670878" sldId="264"/>
            <ac:spMk id="3" creationId="{7438D895-3926-431B-A2BD-CCAC35CE271F}"/>
          </ac:spMkLst>
        </pc:spChg>
        <pc:picChg chg="add mod">
          <ac:chgData name="Lucas FLUMINENSE" userId="5be7555d0cf73b3e" providerId="LiveId" clId="{426308B6-AFC6-4E05-87BB-0ECA26342AAF}" dt="2022-02-21T02:11:03.581" v="656" actId="14100"/>
          <ac:picMkLst>
            <pc:docMk/>
            <pc:sldMk cId="2616670878" sldId="264"/>
            <ac:picMk id="5" creationId="{794FF946-A248-47CA-A09B-6E08DF1A9A8C}"/>
          </ac:picMkLst>
        </pc:picChg>
      </pc:sldChg>
      <pc:sldChg chg="addSp delSp modSp mod setBg">
        <pc:chgData name="Lucas FLUMINENSE" userId="5be7555d0cf73b3e" providerId="LiveId" clId="{426308B6-AFC6-4E05-87BB-0ECA26342AAF}" dt="2022-02-21T02:14:37.615" v="759" actId="26606"/>
        <pc:sldMkLst>
          <pc:docMk/>
          <pc:sldMk cId="4215325595" sldId="265"/>
        </pc:sldMkLst>
        <pc:spChg chg="mod">
          <ac:chgData name="Lucas FLUMINENSE" userId="5be7555d0cf73b3e" providerId="LiveId" clId="{426308B6-AFC6-4E05-87BB-0ECA26342AAF}" dt="2022-02-21T02:14:37.615" v="759" actId="26606"/>
          <ac:spMkLst>
            <pc:docMk/>
            <pc:sldMk cId="4215325595" sldId="265"/>
            <ac:spMk id="2" creationId="{B55FFFAB-ADE8-4948-9D1F-64B139940E75}"/>
          </ac:spMkLst>
        </pc:spChg>
        <pc:spChg chg="del mod">
          <ac:chgData name="Lucas FLUMINENSE" userId="5be7555d0cf73b3e" providerId="LiveId" clId="{426308B6-AFC6-4E05-87BB-0ECA26342AAF}" dt="2022-02-21T02:13:30.153" v="746" actId="931"/>
          <ac:spMkLst>
            <pc:docMk/>
            <pc:sldMk cId="4215325595" sldId="265"/>
            <ac:spMk id="3" creationId="{89723EAD-313E-44BD-A1F9-33B387AEE22D}"/>
          </ac:spMkLst>
        </pc:spChg>
        <pc:spChg chg="add">
          <ac:chgData name="Lucas FLUMINENSE" userId="5be7555d0cf73b3e" providerId="LiveId" clId="{426308B6-AFC6-4E05-87BB-0ECA26342AAF}" dt="2022-02-21T02:14:37.615" v="759" actId="26606"/>
          <ac:spMkLst>
            <pc:docMk/>
            <pc:sldMk cId="4215325595" sldId="265"/>
            <ac:spMk id="12" creationId="{022BDE4A-8A20-4A69-9C5A-581C82036A4D}"/>
          </ac:spMkLst>
        </pc:spChg>
        <pc:picChg chg="add mod">
          <ac:chgData name="Lucas FLUMINENSE" userId="5be7555d0cf73b3e" providerId="LiveId" clId="{426308B6-AFC6-4E05-87BB-0ECA26342AAF}" dt="2022-02-21T02:14:37.615" v="759" actId="26606"/>
          <ac:picMkLst>
            <pc:docMk/>
            <pc:sldMk cId="4215325595" sldId="265"/>
            <ac:picMk id="5" creationId="{8F3962C3-12DB-4DB1-B104-0487592FA4ED}"/>
          </ac:picMkLst>
        </pc:picChg>
        <pc:picChg chg="add mod">
          <ac:chgData name="Lucas FLUMINENSE" userId="5be7555d0cf73b3e" providerId="LiveId" clId="{426308B6-AFC6-4E05-87BB-0ECA26342AAF}" dt="2022-02-21T02:14:37.615" v="759" actId="26606"/>
          <ac:picMkLst>
            <pc:docMk/>
            <pc:sldMk cId="4215325595" sldId="265"/>
            <ac:picMk id="7" creationId="{ABE4339B-E10F-4716-AF86-90FA7DB79E37}"/>
          </ac:picMkLst>
        </pc:picChg>
      </pc:sldChg>
      <pc:sldChg chg="addSp delSp modSp mod">
        <pc:chgData name="Lucas FLUMINENSE" userId="5be7555d0cf73b3e" providerId="LiveId" clId="{426308B6-AFC6-4E05-87BB-0ECA26342AAF}" dt="2022-02-21T02:16:39.486" v="826" actId="14100"/>
        <pc:sldMkLst>
          <pc:docMk/>
          <pc:sldMk cId="4259919723" sldId="266"/>
        </pc:sldMkLst>
        <pc:spChg chg="mod">
          <ac:chgData name="Lucas FLUMINENSE" userId="5be7555d0cf73b3e" providerId="LiveId" clId="{426308B6-AFC6-4E05-87BB-0ECA26342AAF}" dt="2022-02-21T02:16:39.486" v="826" actId="14100"/>
          <ac:spMkLst>
            <pc:docMk/>
            <pc:sldMk cId="4259919723" sldId="266"/>
            <ac:spMk id="2" creationId="{40E5E3ED-6F39-4977-B252-B184FE846BA2}"/>
          </ac:spMkLst>
        </pc:spChg>
        <pc:spChg chg="del mod">
          <ac:chgData name="Lucas FLUMINENSE" userId="5be7555d0cf73b3e" providerId="LiveId" clId="{426308B6-AFC6-4E05-87BB-0ECA26342AAF}" dt="2022-02-21T02:16:19.760" v="820" actId="931"/>
          <ac:spMkLst>
            <pc:docMk/>
            <pc:sldMk cId="4259919723" sldId="266"/>
            <ac:spMk id="3" creationId="{70CE912E-1000-49E7-B2DF-1D98973F4212}"/>
          </ac:spMkLst>
        </pc:spChg>
        <pc:picChg chg="add mod">
          <ac:chgData name="Lucas FLUMINENSE" userId="5be7555d0cf73b3e" providerId="LiveId" clId="{426308B6-AFC6-4E05-87BB-0ECA26342AAF}" dt="2022-02-21T02:16:26.749" v="824" actId="1076"/>
          <ac:picMkLst>
            <pc:docMk/>
            <pc:sldMk cId="4259919723" sldId="266"/>
            <ac:picMk id="5" creationId="{688FE16E-9E30-45B1-84C1-1B20232820FE}"/>
          </ac:picMkLst>
        </pc:picChg>
      </pc:sldChg>
      <pc:sldChg chg="addSp delSp modSp mod">
        <pc:chgData name="Lucas FLUMINENSE" userId="5be7555d0cf73b3e" providerId="LiveId" clId="{426308B6-AFC6-4E05-87BB-0ECA26342AAF}" dt="2022-02-21T02:19:11.429" v="880" actId="1076"/>
        <pc:sldMkLst>
          <pc:docMk/>
          <pc:sldMk cId="197738278" sldId="267"/>
        </pc:sldMkLst>
        <pc:spChg chg="mod">
          <ac:chgData name="Lucas FLUMINENSE" userId="5be7555d0cf73b3e" providerId="LiveId" clId="{426308B6-AFC6-4E05-87BB-0ECA26342AAF}" dt="2022-02-21T02:17:00.103" v="855" actId="122"/>
          <ac:spMkLst>
            <pc:docMk/>
            <pc:sldMk cId="197738278" sldId="267"/>
            <ac:spMk id="2" creationId="{92673656-A1F5-445C-AB11-F9722C736E43}"/>
          </ac:spMkLst>
        </pc:spChg>
        <pc:spChg chg="del mod">
          <ac:chgData name="Lucas FLUMINENSE" userId="5be7555d0cf73b3e" providerId="LiveId" clId="{426308B6-AFC6-4E05-87BB-0ECA26342AAF}" dt="2022-02-21T02:17:33.937" v="857" actId="931"/>
          <ac:spMkLst>
            <pc:docMk/>
            <pc:sldMk cId="197738278" sldId="267"/>
            <ac:spMk id="3" creationId="{34221398-E36C-49DB-BC0B-8CC26AEB72EC}"/>
          </ac:spMkLst>
        </pc:spChg>
        <pc:picChg chg="add mod">
          <ac:chgData name="Lucas FLUMINENSE" userId="5be7555d0cf73b3e" providerId="LiveId" clId="{426308B6-AFC6-4E05-87BB-0ECA26342AAF}" dt="2022-02-21T02:19:03.182" v="874" actId="1076"/>
          <ac:picMkLst>
            <pc:docMk/>
            <pc:sldMk cId="197738278" sldId="267"/>
            <ac:picMk id="5" creationId="{41C389AC-883B-4459-A3F0-C4CFAF2B6028}"/>
          </ac:picMkLst>
        </pc:picChg>
        <pc:picChg chg="add mod">
          <ac:chgData name="Lucas FLUMINENSE" userId="5be7555d0cf73b3e" providerId="LiveId" clId="{426308B6-AFC6-4E05-87BB-0ECA26342AAF}" dt="2022-02-21T02:19:09.965" v="879" actId="1076"/>
          <ac:picMkLst>
            <pc:docMk/>
            <pc:sldMk cId="197738278" sldId="267"/>
            <ac:picMk id="7" creationId="{E3BAA44E-4742-4DA5-9576-24EBE4DC5111}"/>
          </ac:picMkLst>
        </pc:picChg>
        <pc:picChg chg="add mod">
          <ac:chgData name="Lucas FLUMINENSE" userId="5be7555d0cf73b3e" providerId="LiveId" clId="{426308B6-AFC6-4E05-87BB-0ECA26342AAF}" dt="2022-02-21T02:19:11.429" v="880" actId="1076"/>
          <ac:picMkLst>
            <pc:docMk/>
            <pc:sldMk cId="197738278" sldId="267"/>
            <ac:picMk id="9" creationId="{2E88B02D-4373-4514-B21C-6DE2EA427E79}"/>
          </ac:picMkLst>
        </pc:picChg>
      </pc:sldChg>
      <pc:sldChg chg="addSp delSp modSp mod">
        <pc:chgData name="Lucas FLUMINENSE" userId="5be7555d0cf73b3e" providerId="LiveId" clId="{426308B6-AFC6-4E05-87BB-0ECA26342AAF}" dt="2022-02-21T02:20:18.790" v="924" actId="1076"/>
        <pc:sldMkLst>
          <pc:docMk/>
          <pc:sldMk cId="612442822" sldId="268"/>
        </pc:sldMkLst>
        <pc:spChg chg="mod">
          <ac:chgData name="Lucas FLUMINENSE" userId="5be7555d0cf73b3e" providerId="LiveId" clId="{426308B6-AFC6-4E05-87BB-0ECA26342AAF}" dt="2022-02-21T02:19:35.791" v="917" actId="122"/>
          <ac:spMkLst>
            <pc:docMk/>
            <pc:sldMk cId="612442822" sldId="268"/>
            <ac:spMk id="2" creationId="{A09FE372-6ACE-4DA7-9FC9-7380D3AAFCB9}"/>
          </ac:spMkLst>
        </pc:spChg>
        <pc:spChg chg="del mod">
          <ac:chgData name="Lucas FLUMINENSE" userId="5be7555d0cf73b3e" providerId="LiveId" clId="{426308B6-AFC6-4E05-87BB-0ECA26342AAF}" dt="2022-02-21T02:20:14.216" v="920" actId="931"/>
          <ac:spMkLst>
            <pc:docMk/>
            <pc:sldMk cId="612442822" sldId="268"/>
            <ac:spMk id="3" creationId="{1A619127-16E0-452E-B4EB-E27ED0DACCD9}"/>
          </ac:spMkLst>
        </pc:spChg>
        <pc:picChg chg="add mod">
          <ac:chgData name="Lucas FLUMINENSE" userId="5be7555d0cf73b3e" providerId="LiveId" clId="{426308B6-AFC6-4E05-87BB-0ECA26342AAF}" dt="2022-02-21T02:20:18.790" v="924" actId="1076"/>
          <ac:picMkLst>
            <pc:docMk/>
            <pc:sldMk cId="612442822" sldId="268"/>
            <ac:picMk id="5" creationId="{E36F7982-F132-4D28-988C-7969F710D527}"/>
          </ac:picMkLst>
        </pc:picChg>
      </pc:sldChg>
      <pc:sldChg chg="addSp delSp modSp mod">
        <pc:chgData name="Lucas FLUMINENSE" userId="5be7555d0cf73b3e" providerId="LiveId" clId="{426308B6-AFC6-4E05-87BB-0ECA26342AAF}" dt="2022-02-21T02:23:33.142" v="1044" actId="1076"/>
        <pc:sldMkLst>
          <pc:docMk/>
          <pc:sldMk cId="2608106178" sldId="269"/>
        </pc:sldMkLst>
        <pc:spChg chg="mod">
          <ac:chgData name="Lucas FLUMINENSE" userId="5be7555d0cf73b3e" providerId="LiveId" clId="{426308B6-AFC6-4E05-87BB-0ECA26342AAF}" dt="2022-02-21T02:22:23.350" v="1030" actId="20577"/>
          <ac:spMkLst>
            <pc:docMk/>
            <pc:sldMk cId="2608106178" sldId="269"/>
            <ac:spMk id="2" creationId="{6E77A78C-D872-4A58-AEB7-43EFFC906420}"/>
          </ac:spMkLst>
        </pc:spChg>
        <pc:spChg chg="del mod">
          <ac:chgData name="Lucas FLUMINENSE" userId="5be7555d0cf73b3e" providerId="LiveId" clId="{426308B6-AFC6-4E05-87BB-0ECA26342AAF}" dt="2022-02-21T02:23:02.262" v="1032" actId="931"/>
          <ac:spMkLst>
            <pc:docMk/>
            <pc:sldMk cId="2608106178" sldId="269"/>
            <ac:spMk id="3" creationId="{79509B84-1C03-46A5-9D1D-A7DD8B314BAE}"/>
          </ac:spMkLst>
        </pc:spChg>
        <pc:picChg chg="add mod">
          <ac:chgData name="Lucas FLUMINENSE" userId="5be7555d0cf73b3e" providerId="LiveId" clId="{426308B6-AFC6-4E05-87BB-0ECA26342AAF}" dt="2022-02-21T02:23:08.670" v="1037" actId="1076"/>
          <ac:picMkLst>
            <pc:docMk/>
            <pc:sldMk cId="2608106178" sldId="269"/>
            <ac:picMk id="5" creationId="{42B20234-8FF4-472C-A83C-692709BDDD8E}"/>
          </ac:picMkLst>
        </pc:picChg>
        <pc:picChg chg="add mod">
          <ac:chgData name="Lucas FLUMINENSE" userId="5be7555d0cf73b3e" providerId="LiveId" clId="{426308B6-AFC6-4E05-87BB-0ECA26342AAF}" dt="2022-02-21T02:23:33.142" v="1044" actId="1076"/>
          <ac:picMkLst>
            <pc:docMk/>
            <pc:sldMk cId="2608106178" sldId="269"/>
            <ac:picMk id="7" creationId="{897823E8-197A-435F-B9F8-222F97AA4E0B}"/>
          </ac:picMkLst>
        </pc:picChg>
      </pc:sldChg>
      <pc:sldChg chg="addSp modSp mod">
        <pc:chgData name="Lucas FLUMINENSE" userId="5be7555d0cf73b3e" providerId="LiveId" clId="{426308B6-AFC6-4E05-87BB-0ECA26342AAF}" dt="2022-02-21T02:25:09.941" v="1080" actId="1076"/>
        <pc:sldMkLst>
          <pc:docMk/>
          <pc:sldMk cId="3866644327" sldId="270"/>
        </pc:sldMkLst>
        <pc:spChg chg="mod">
          <ac:chgData name="Lucas FLUMINENSE" userId="5be7555d0cf73b3e" providerId="LiveId" clId="{426308B6-AFC6-4E05-87BB-0ECA26342AAF}" dt="2022-02-21T02:23:42.696" v="1069" actId="122"/>
          <ac:spMkLst>
            <pc:docMk/>
            <pc:sldMk cId="3866644327" sldId="270"/>
            <ac:spMk id="2" creationId="{22533652-7069-4B0F-B3C3-11B272FD9E0B}"/>
          </ac:spMkLst>
        </pc:spChg>
        <pc:spChg chg="mod">
          <ac:chgData name="Lucas FLUMINENSE" userId="5be7555d0cf73b3e" providerId="LiveId" clId="{426308B6-AFC6-4E05-87BB-0ECA26342AAF}" dt="2022-02-21T02:23:45.292" v="1070" actId="20577"/>
          <ac:spMkLst>
            <pc:docMk/>
            <pc:sldMk cId="3866644327" sldId="270"/>
            <ac:spMk id="3" creationId="{F5833A8A-477E-4493-B414-A95119924C4C}"/>
          </ac:spMkLst>
        </pc:spChg>
        <pc:picChg chg="add mod">
          <ac:chgData name="Lucas FLUMINENSE" userId="5be7555d0cf73b3e" providerId="LiveId" clId="{426308B6-AFC6-4E05-87BB-0ECA26342AAF}" dt="2022-02-21T02:24:19.822" v="1075" actId="1076"/>
          <ac:picMkLst>
            <pc:docMk/>
            <pc:sldMk cId="3866644327" sldId="270"/>
            <ac:picMk id="5" creationId="{C42576D9-1C81-439A-AFB3-FE560B6C7E6D}"/>
          </ac:picMkLst>
        </pc:picChg>
        <pc:picChg chg="add mod">
          <ac:chgData name="Lucas FLUMINENSE" userId="5be7555d0cf73b3e" providerId="LiveId" clId="{426308B6-AFC6-4E05-87BB-0ECA26342AAF}" dt="2022-02-21T02:25:09.941" v="1080" actId="1076"/>
          <ac:picMkLst>
            <pc:docMk/>
            <pc:sldMk cId="3866644327" sldId="270"/>
            <ac:picMk id="7" creationId="{45E9D019-B83A-401B-BA64-9FF21D3A8364}"/>
          </ac:picMkLst>
        </pc:picChg>
      </pc:sldChg>
      <pc:sldChg chg="addSp delSp modSp new mod">
        <pc:chgData name="Lucas FLUMINENSE" userId="5be7555d0cf73b3e" providerId="LiveId" clId="{426308B6-AFC6-4E05-87BB-0ECA26342AAF}" dt="2022-02-21T02:38:47.864" v="1133" actId="1076"/>
        <pc:sldMkLst>
          <pc:docMk/>
          <pc:sldMk cId="2303239" sldId="271"/>
        </pc:sldMkLst>
        <pc:spChg chg="mod">
          <ac:chgData name="Lucas FLUMINENSE" userId="5be7555d0cf73b3e" providerId="LiveId" clId="{426308B6-AFC6-4E05-87BB-0ECA26342AAF}" dt="2022-02-21T02:36:21.273" v="1126" actId="122"/>
          <ac:spMkLst>
            <pc:docMk/>
            <pc:sldMk cId="2303239" sldId="271"/>
            <ac:spMk id="2" creationId="{E1FF938E-9E58-4CF1-A9BA-4712176483DF}"/>
          </ac:spMkLst>
        </pc:spChg>
        <pc:spChg chg="del">
          <ac:chgData name="Lucas FLUMINENSE" userId="5be7555d0cf73b3e" providerId="LiveId" clId="{426308B6-AFC6-4E05-87BB-0ECA26342AAF}" dt="2022-02-21T02:38:40.096" v="1127" actId="931"/>
          <ac:spMkLst>
            <pc:docMk/>
            <pc:sldMk cId="2303239" sldId="271"/>
            <ac:spMk id="3" creationId="{FE228691-118B-4F2C-88A9-FFB27FD20B0B}"/>
          </ac:spMkLst>
        </pc:spChg>
        <pc:picChg chg="add mod">
          <ac:chgData name="Lucas FLUMINENSE" userId="5be7555d0cf73b3e" providerId="LiveId" clId="{426308B6-AFC6-4E05-87BB-0ECA26342AAF}" dt="2022-02-21T02:38:47.864" v="1133" actId="1076"/>
          <ac:picMkLst>
            <pc:docMk/>
            <pc:sldMk cId="2303239" sldId="271"/>
            <ac:picMk id="5" creationId="{EB7244BD-461D-4404-B609-39FABBB9A57C}"/>
          </ac:picMkLst>
        </pc:picChg>
      </pc:sldChg>
      <pc:sldChg chg="addSp delSp modSp new mod">
        <pc:chgData name="Lucas FLUMINENSE" userId="5be7555d0cf73b3e" providerId="LiveId" clId="{426308B6-AFC6-4E05-87BB-0ECA26342AAF}" dt="2022-02-21T02:39:58.319" v="1171" actId="1076"/>
        <pc:sldMkLst>
          <pc:docMk/>
          <pc:sldMk cId="1223764417" sldId="272"/>
        </pc:sldMkLst>
        <pc:spChg chg="mod">
          <ac:chgData name="Lucas FLUMINENSE" userId="5be7555d0cf73b3e" providerId="LiveId" clId="{426308B6-AFC6-4E05-87BB-0ECA26342AAF}" dt="2022-02-21T02:39:06.233" v="1165" actId="122"/>
          <ac:spMkLst>
            <pc:docMk/>
            <pc:sldMk cId="1223764417" sldId="272"/>
            <ac:spMk id="2" creationId="{308A73A9-5ED4-4A06-A146-6808754268B7}"/>
          </ac:spMkLst>
        </pc:spChg>
        <pc:spChg chg="del">
          <ac:chgData name="Lucas FLUMINENSE" userId="5be7555d0cf73b3e" providerId="LiveId" clId="{426308B6-AFC6-4E05-87BB-0ECA26342AAF}" dt="2022-02-21T02:39:47.235" v="1166" actId="931"/>
          <ac:spMkLst>
            <pc:docMk/>
            <pc:sldMk cId="1223764417" sldId="272"/>
            <ac:spMk id="3" creationId="{8F3A6C01-D62E-4837-A7AA-50144CE36AF5}"/>
          </ac:spMkLst>
        </pc:spChg>
        <pc:picChg chg="add mod">
          <ac:chgData name="Lucas FLUMINENSE" userId="5be7555d0cf73b3e" providerId="LiveId" clId="{426308B6-AFC6-4E05-87BB-0ECA26342AAF}" dt="2022-02-21T02:39:58.319" v="1171" actId="1076"/>
          <ac:picMkLst>
            <pc:docMk/>
            <pc:sldMk cId="1223764417" sldId="272"/>
            <ac:picMk id="5" creationId="{58B62B30-9E54-4517-B79C-DC12C56F3788}"/>
          </ac:picMkLst>
        </pc:picChg>
      </pc:sldChg>
      <pc:sldChg chg="addSp delSp modSp new mod">
        <pc:chgData name="Lucas FLUMINENSE" userId="5be7555d0cf73b3e" providerId="LiveId" clId="{426308B6-AFC6-4E05-87BB-0ECA26342AAF}" dt="2022-02-21T02:40:30.961" v="1187" actId="962"/>
        <pc:sldMkLst>
          <pc:docMk/>
          <pc:sldMk cId="693226358" sldId="273"/>
        </pc:sldMkLst>
        <pc:spChg chg="mod">
          <ac:chgData name="Lucas FLUMINENSE" userId="5be7555d0cf73b3e" providerId="LiveId" clId="{426308B6-AFC6-4E05-87BB-0ECA26342AAF}" dt="2022-02-21T02:40:15.057" v="1184" actId="122"/>
          <ac:spMkLst>
            <pc:docMk/>
            <pc:sldMk cId="693226358" sldId="273"/>
            <ac:spMk id="2" creationId="{8761F5E8-0E53-4DDD-9F87-318102911588}"/>
          </ac:spMkLst>
        </pc:spChg>
        <pc:spChg chg="del">
          <ac:chgData name="Lucas FLUMINENSE" userId="5be7555d0cf73b3e" providerId="LiveId" clId="{426308B6-AFC6-4E05-87BB-0ECA26342AAF}" dt="2022-02-21T02:40:29.316" v="1185" actId="931"/>
          <ac:spMkLst>
            <pc:docMk/>
            <pc:sldMk cId="693226358" sldId="273"/>
            <ac:spMk id="3" creationId="{82C25C6B-3181-4DE7-AE8D-77EE2252AA96}"/>
          </ac:spMkLst>
        </pc:spChg>
        <pc:picChg chg="add mod">
          <ac:chgData name="Lucas FLUMINENSE" userId="5be7555d0cf73b3e" providerId="LiveId" clId="{426308B6-AFC6-4E05-87BB-0ECA26342AAF}" dt="2022-02-21T02:40:30.961" v="1187" actId="962"/>
          <ac:picMkLst>
            <pc:docMk/>
            <pc:sldMk cId="693226358" sldId="273"/>
            <ac:picMk id="5" creationId="{02E2213D-F5C7-47BF-9781-A5D8E2D1351C}"/>
          </ac:picMkLst>
        </pc:picChg>
      </pc:sldChg>
      <pc:sldChg chg="addSp delSp modSp new mod">
        <pc:chgData name="Lucas FLUMINENSE" userId="5be7555d0cf73b3e" providerId="LiveId" clId="{426308B6-AFC6-4E05-87BB-0ECA26342AAF}" dt="2022-02-21T02:42:22.184" v="1244" actId="14100"/>
        <pc:sldMkLst>
          <pc:docMk/>
          <pc:sldMk cId="4178893427" sldId="274"/>
        </pc:sldMkLst>
        <pc:spChg chg="mod">
          <ac:chgData name="Lucas FLUMINENSE" userId="5be7555d0cf73b3e" providerId="LiveId" clId="{426308B6-AFC6-4E05-87BB-0ECA26342AAF}" dt="2022-02-21T02:42:22.184" v="1244" actId="14100"/>
          <ac:spMkLst>
            <pc:docMk/>
            <pc:sldMk cId="4178893427" sldId="274"/>
            <ac:spMk id="2" creationId="{E31A5ACF-D567-4FF0-BE71-2F9FA32C3BE1}"/>
          </ac:spMkLst>
        </pc:spChg>
        <pc:spChg chg="del">
          <ac:chgData name="Lucas FLUMINENSE" userId="5be7555d0cf73b3e" providerId="LiveId" clId="{426308B6-AFC6-4E05-87BB-0ECA26342AAF}" dt="2022-02-21T02:42:03.274" v="1234" actId="931"/>
          <ac:spMkLst>
            <pc:docMk/>
            <pc:sldMk cId="4178893427" sldId="274"/>
            <ac:spMk id="3" creationId="{0389AF46-B005-4F34-B169-2507E4DEE957}"/>
          </ac:spMkLst>
        </pc:spChg>
        <pc:picChg chg="add mod">
          <ac:chgData name="Lucas FLUMINENSE" userId="5be7555d0cf73b3e" providerId="LiveId" clId="{426308B6-AFC6-4E05-87BB-0ECA26342AAF}" dt="2022-02-21T02:42:18.711" v="1243" actId="1076"/>
          <ac:picMkLst>
            <pc:docMk/>
            <pc:sldMk cId="4178893427" sldId="274"/>
            <ac:picMk id="5" creationId="{22E3AC59-1DFE-4B9F-9456-6EB4A05ED91C}"/>
          </ac:picMkLst>
        </pc:picChg>
      </pc:sldChg>
      <pc:sldChg chg="addSp delSp modSp new mod">
        <pc:chgData name="Lucas FLUMINENSE" userId="5be7555d0cf73b3e" providerId="LiveId" clId="{426308B6-AFC6-4E05-87BB-0ECA26342AAF}" dt="2022-02-21T02:43:33.255" v="1285" actId="1076"/>
        <pc:sldMkLst>
          <pc:docMk/>
          <pc:sldMk cId="401018645" sldId="275"/>
        </pc:sldMkLst>
        <pc:spChg chg="mod">
          <ac:chgData name="Lucas FLUMINENSE" userId="5be7555d0cf73b3e" providerId="LiveId" clId="{426308B6-AFC6-4E05-87BB-0ECA26342AAF}" dt="2022-02-21T02:42:42.777" v="1280" actId="122"/>
          <ac:spMkLst>
            <pc:docMk/>
            <pc:sldMk cId="401018645" sldId="275"/>
            <ac:spMk id="2" creationId="{DC2691FE-62D9-4E86-B2BD-EAF4A2B2401F}"/>
          </ac:spMkLst>
        </pc:spChg>
        <pc:spChg chg="del">
          <ac:chgData name="Lucas FLUMINENSE" userId="5be7555d0cf73b3e" providerId="LiveId" clId="{426308B6-AFC6-4E05-87BB-0ECA26342AAF}" dt="2022-02-21T02:43:27.007" v="1281" actId="931"/>
          <ac:spMkLst>
            <pc:docMk/>
            <pc:sldMk cId="401018645" sldId="275"/>
            <ac:spMk id="3" creationId="{3C73A492-E2F7-4744-AB90-61D9C4F3875E}"/>
          </ac:spMkLst>
        </pc:spChg>
        <pc:picChg chg="add mod">
          <ac:chgData name="Lucas FLUMINENSE" userId="5be7555d0cf73b3e" providerId="LiveId" clId="{426308B6-AFC6-4E05-87BB-0ECA26342AAF}" dt="2022-02-21T02:43:33.255" v="1285" actId="1076"/>
          <ac:picMkLst>
            <pc:docMk/>
            <pc:sldMk cId="401018645" sldId="275"/>
            <ac:picMk id="5" creationId="{52ABAF05-D163-45B3-8B8E-869D84941321}"/>
          </ac:picMkLst>
        </pc:picChg>
      </pc:sldChg>
      <pc:sldChg chg="addSp delSp modSp new mod">
        <pc:chgData name="Lucas FLUMINENSE" userId="5be7555d0cf73b3e" providerId="LiveId" clId="{426308B6-AFC6-4E05-87BB-0ECA26342AAF}" dt="2022-02-21T02:45:56.415" v="1359" actId="14100"/>
        <pc:sldMkLst>
          <pc:docMk/>
          <pc:sldMk cId="2893820497" sldId="276"/>
        </pc:sldMkLst>
        <pc:spChg chg="mod">
          <ac:chgData name="Lucas FLUMINENSE" userId="5be7555d0cf73b3e" providerId="LiveId" clId="{426308B6-AFC6-4E05-87BB-0ECA26342AAF}" dt="2022-02-21T02:45:56.415" v="1359" actId="14100"/>
          <ac:spMkLst>
            <pc:docMk/>
            <pc:sldMk cId="2893820497" sldId="276"/>
            <ac:spMk id="2" creationId="{E79E2F15-CCF2-4D2D-92C6-E80A878B81C2}"/>
          </ac:spMkLst>
        </pc:spChg>
        <pc:spChg chg="del">
          <ac:chgData name="Lucas FLUMINENSE" userId="5be7555d0cf73b3e" providerId="LiveId" clId="{426308B6-AFC6-4E05-87BB-0ECA26342AAF}" dt="2022-02-21T02:44:29.112" v="1340" actId="931"/>
          <ac:spMkLst>
            <pc:docMk/>
            <pc:sldMk cId="2893820497" sldId="276"/>
            <ac:spMk id="3" creationId="{8B6A2958-7024-49DE-8558-CD953FE93BF8}"/>
          </ac:spMkLst>
        </pc:spChg>
        <pc:picChg chg="add mod">
          <ac:chgData name="Lucas FLUMINENSE" userId="5be7555d0cf73b3e" providerId="LiveId" clId="{426308B6-AFC6-4E05-87BB-0ECA26342AAF}" dt="2022-02-21T02:44:35.343" v="1346" actId="1076"/>
          <ac:picMkLst>
            <pc:docMk/>
            <pc:sldMk cId="2893820497" sldId="276"/>
            <ac:picMk id="5" creationId="{A9A694BC-6AC6-400B-81DC-B3A994B1D3BF}"/>
          </ac:picMkLst>
        </pc:picChg>
        <pc:picChg chg="add mod">
          <ac:chgData name="Lucas FLUMINENSE" userId="5be7555d0cf73b3e" providerId="LiveId" clId="{426308B6-AFC6-4E05-87BB-0ECA26342AAF}" dt="2022-02-21T02:45:51.560" v="1357" actId="1076"/>
          <ac:picMkLst>
            <pc:docMk/>
            <pc:sldMk cId="2893820497" sldId="276"/>
            <ac:picMk id="7" creationId="{6EECA212-84A4-4001-9E07-4A1E10950DC8}"/>
          </ac:picMkLst>
        </pc:picChg>
        <pc:picChg chg="add mod">
          <ac:chgData name="Lucas FLUMINENSE" userId="5be7555d0cf73b3e" providerId="LiveId" clId="{426308B6-AFC6-4E05-87BB-0ECA26342AAF}" dt="2022-02-21T02:45:52.687" v="1358" actId="1076"/>
          <ac:picMkLst>
            <pc:docMk/>
            <pc:sldMk cId="2893820497" sldId="276"/>
            <ac:picMk id="9" creationId="{35CA6F94-0EEC-47CF-ABD4-DE57D8C100C7}"/>
          </ac:picMkLst>
        </pc:picChg>
      </pc:sldChg>
      <pc:sldChg chg="addSp delSp modSp new mod">
        <pc:chgData name="Lucas FLUMINENSE" userId="5be7555d0cf73b3e" providerId="LiveId" clId="{426308B6-AFC6-4E05-87BB-0ECA26342AAF}" dt="2022-02-21T02:48:41.520" v="1404" actId="14100"/>
        <pc:sldMkLst>
          <pc:docMk/>
          <pc:sldMk cId="877905394" sldId="277"/>
        </pc:sldMkLst>
        <pc:spChg chg="mod">
          <ac:chgData name="Lucas FLUMINENSE" userId="5be7555d0cf73b3e" providerId="LiveId" clId="{426308B6-AFC6-4E05-87BB-0ECA26342AAF}" dt="2022-02-21T02:48:41.520" v="1404" actId="14100"/>
          <ac:spMkLst>
            <pc:docMk/>
            <pc:sldMk cId="877905394" sldId="277"/>
            <ac:spMk id="2" creationId="{C1268F25-BFD9-4526-B918-0AE5FF27DE50}"/>
          </ac:spMkLst>
        </pc:spChg>
        <pc:spChg chg="del">
          <ac:chgData name="Lucas FLUMINENSE" userId="5be7555d0cf73b3e" providerId="LiveId" clId="{426308B6-AFC6-4E05-87BB-0ECA26342AAF}" dt="2022-02-21T02:46:52.021" v="1382" actId="931"/>
          <ac:spMkLst>
            <pc:docMk/>
            <pc:sldMk cId="877905394" sldId="277"/>
            <ac:spMk id="3" creationId="{6EE9ADAE-D73F-45CC-BB6A-B0F18EAC1A28}"/>
          </ac:spMkLst>
        </pc:spChg>
        <pc:picChg chg="add mod">
          <ac:chgData name="Lucas FLUMINENSE" userId="5be7555d0cf73b3e" providerId="LiveId" clId="{426308B6-AFC6-4E05-87BB-0ECA26342AAF}" dt="2022-02-21T02:47:20.496" v="1389" actId="1076"/>
          <ac:picMkLst>
            <pc:docMk/>
            <pc:sldMk cId="877905394" sldId="277"/>
            <ac:picMk id="5" creationId="{58B76EB2-AB61-46B4-9CF8-BFB18905E00C}"/>
          </ac:picMkLst>
        </pc:picChg>
        <pc:picChg chg="add mod">
          <ac:chgData name="Lucas FLUMINENSE" userId="5be7555d0cf73b3e" providerId="LiveId" clId="{426308B6-AFC6-4E05-87BB-0ECA26342AAF}" dt="2022-02-21T02:48:07.824" v="1397" actId="1076"/>
          <ac:picMkLst>
            <pc:docMk/>
            <pc:sldMk cId="877905394" sldId="277"/>
            <ac:picMk id="7" creationId="{893509AB-18FD-40E1-BD71-3F7865471551}"/>
          </ac:picMkLst>
        </pc:picChg>
        <pc:picChg chg="add mod">
          <ac:chgData name="Lucas FLUMINENSE" userId="5be7555d0cf73b3e" providerId="LiveId" clId="{426308B6-AFC6-4E05-87BB-0ECA26342AAF}" dt="2022-02-21T02:48:37.303" v="1403" actId="1076"/>
          <ac:picMkLst>
            <pc:docMk/>
            <pc:sldMk cId="877905394" sldId="277"/>
            <ac:picMk id="9" creationId="{6D7FCF2E-01F8-4AAD-8D0E-B48C5C88F470}"/>
          </ac:picMkLst>
        </pc:picChg>
      </pc:sldChg>
      <pc:sldChg chg="addSp delSp modSp new mod">
        <pc:chgData name="Lucas FLUMINENSE" userId="5be7555d0cf73b3e" providerId="LiveId" clId="{426308B6-AFC6-4E05-87BB-0ECA26342AAF}" dt="2022-02-21T02:54:53.440" v="1452" actId="1076"/>
        <pc:sldMkLst>
          <pc:docMk/>
          <pc:sldMk cId="2235301376" sldId="278"/>
        </pc:sldMkLst>
        <pc:spChg chg="mod">
          <ac:chgData name="Lucas FLUMINENSE" userId="5be7555d0cf73b3e" providerId="LiveId" clId="{426308B6-AFC6-4E05-87BB-0ECA26342AAF}" dt="2022-02-21T02:51:30.410" v="1431" actId="122"/>
          <ac:spMkLst>
            <pc:docMk/>
            <pc:sldMk cId="2235301376" sldId="278"/>
            <ac:spMk id="2" creationId="{D89C9080-45D9-49CB-A1A7-F1FE6CB9CF60}"/>
          </ac:spMkLst>
        </pc:spChg>
        <pc:spChg chg="del">
          <ac:chgData name="Lucas FLUMINENSE" userId="5be7555d0cf73b3e" providerId="LiveId" clId="{426308B6-AFC6-4E05-87BB-0ECA26342AAF}" dt="2022-02-21T02:52:40.055" v="1432" actId="931"/>
          <ac:spMkLst>
            <pc:docMk/>
            <pc:sldMk cId="2235301376" sldId="278"/>
            <ac:spMk id="3" creationId="{6D0C5E09-C407-4830-AD6E-AE7EEDE6D181}"/>
          </ac:spMkLst>
        </pc:spChg>
        <pc:picChg chg="add mod">
          <ac:chgData name="Lucas FLUMINENSE" userId="5be7555d0cf73b3e" providerId="LiveId" clId="{426308B6-AFC6-4E05-87BB-0ECA26342AAF}" dt="2022-02-21T02:54:51.041" v="1451" actId="1076"/>
          <ac:picMkLst>
            <pc:docMk/>
            <pc:sldMk cId="2235301376" sldId="278"/>
            <ac:picMk id="5" creationId="{18008399-14E8-4DB9-91AF-166E5A4CD618}"/>
          </ac:picMkLst>
        </pc:picChg>
        <pc:picChg chg="add mod">
          <ac:chgData name="Lucas FLUMINENSE" userId="5be7555d0cf73b3e" providerId="LiveId" clId="{426308B6-AFC6-4E05-87BB-0ECA26342AAF}" dt="2022-02-21T02:54:53.440" v="1452" actId="1076"/>
          <ac:picMkLst>
            <pc:docMk/>
            <pc:sldMk cId="2235301376" sldId="278"/>
            <ac:picMk id="7" creationId="{B6267F09-2299-4C3F-AF4A-4E169929D3F6}"/>
          </ac:picMkLst>
        </pc:picChg>
        <pc:picChg chg="add mod">
          <ac:chgData name="Lucas FLUMINENSE" userId="5be7555d0cf73b3e" providerId="LiveId" clId="{426308B6-AFC6-4E05-87BB-0ECA26342AAF}" dt="2022-02-21T02:54:47.400" v="1449" actId="1076"/>
          <ac:picMkLst>
            <pc:docMk/>
            <pc:sldMk cId="2235301376" sldId="278"/>
            <ac:picMk id="9" creationId="{1C71B8A5-677D-4B4F-8127-946F0C81D489}"/>
          </ac:picMkLst>
        </pc:picChg>
      </pc:sldChg>
      <pc:sldChg chg="addSp delSp modSp new mod">
        <pc:chgData name="Lucas FLUMINENSE" userId="5be7555d0cf73b3e" providerId="LiveId" clId="{426308B6-AFC6-4E05-87BB-0ECA26342AAF}" dt="2022-02-21T02:58:03.801" v="1486" actId="14100"/>
        <pc:sldMkLst>
          <pc:docMk/>
          <pc:sldMk cId="3223604785" sldId="279"/>
        </pc:sldMkLst>
        <pc:spChg chg="mod">
          <ac:chgData name="Lucas FLUMINENSE" userId="5be7555d0cf73b3e" providerId="LiveId" clId="{426308B6-AFC6-4E05-87BB-0ECA26342AAF}" dt="2022-02-21T02:55:11.939" v="1470" actId="122"/>
          <ac:spMkLst>
            <pc:docMk/>
            <pc:sldMk cId="3223604785" sldId="279"/>
            <ac:spMk id="2" creationId="{32D6AC9E-2E6F-4E56-B80E-E3EFA68B0734}"/>
          </ac:spMkLst>
        </pc:spChg>
        <pc:spChg chg="del">
          <ac:chgData name="Lucas FLUMINENSE" userId="5be7555d0cf73b3e" providerId="LiveId" clId="{426308B6-AFC6-4E05-87BB-0ECA26342AAF}" dt="2022-02-21T02:56:42.064" v="1471" actId="931"/>
          <ac:spMkLst>
            <pc:docMk/>
            <pc:sldMk cId="3223604785" sldId="279"/>
            <ac:spMk id="3" creationId="{63E4BD99-3213-4B6D-9BE2-6F227528C6C0}"/>
          </ac:spMkLst>
        </pc:spChg>
        <pc:picChg chg="add mod">
          <ac:chgData name="Lucas FLUMINENSE" userId="5be7555d0cf73b3e" providerId="LiveId" clId="{426308B6-AFC6-4E05-87BB-0ECA26342AAF}" dt="2022-02-21T02:58:03.801" v="1486" actId="14100"/>
          <ac:picMkLst>
            <pc:docMk/>
            <pc:sldMk cId="3223604785" sldId="279"/>
            <ac:picMk id="5" creationId="{6DA334D6-AC26-4EA8-8B70-7206D87CCA6B}"/>
          </ac:picMkLst>
        </pc:picChg>
        <pc:picChg chg="add mod">
          <ac:chgData name="Lucas FLUMINENSE" userId="5be7555d0cf73b3e" providerId="LiveId" clId="{426308B6-AFC6-4E05-87BB-0ECA26342AAF}" dt="2022-02-21T02:57:15.626" v="1479" actId="1076"/>
          <ac:picMkLst>
            <pc:docMk/>
            <pc:sldMk cId="3223604785" sldId="279"/>
            <ac:picMk id="7" creationId="{7E00E94F-4E1C-4ADB-837D-A61D65BCD03E}"/>
          </ac:picMkLst>
        </pc:picChg>
        <pc:picChg chg="add mod">
          <ac:chgData name="Lucas FLUMINENSE" userId="5be7555d0cf73b3e" providerId="LiveId" clId="{426308B6-AFC6-4E05-87BB-0ECA26342AAF}" dt="2022-02-21T02:57:56.057" v="1484" actId="14100"/>
          <ac:picMkLst>
            <pc:docMk/>
            <pc:sldMk cId="3223604785" sldId="279"/>
            <ac:picMk id="9" creationId="{297CB8DA-26A3-4F9B-B391-D59AE1C6154D}"/>
          </ac:picMkLst>
        </pc:picChg>
      </pc:sldChg>
      <pc:sldChg chg="addSp delSp modSp new mod">
        <pc:chgData name="Lucas FLUMINENSE" userId="5be7555d0cf73b3e" providerId="LiveId" clId="{426308B6-AFC6-4E05-87BB-0ECA26342AAF}" dt="2022-02-21T02:59:43.713" v="1532" actId="14100"/>
        <pc:sldMkLst>
          <pc:docMk/>
          <pc:sldMk cId="904200349" sldId="280"/>
        </pc:sldMkLst>
        <pc:spChg chg="mod">
          <ac:chgData name="Lucas FLUMINENSE" userId="5be7555d0cf73b3e" providerId="LiveId" clId="{426308B6-AFC6-4E05-87BB-0ECA26342AAF}" dt="2022-02-21T02:58:19.490" v="1523" actId="122"/>
          <ac:spMkLst>
            <pc:docMk/>
            <pc:sldMk cId="904200349" sldId="280"/>
            <ac:spMk id="2" creationId="{483BDEC7-99F3-44BB-85F9-9BC545F12EB6}"/>
          </ac:spMkLst>
        </pc:spChg>
        <pc:spChg chg="del">
          <ac:chgData name="Lucas FLUMINENSE" userId="5be7555d0cf73b3e" providerId="LiveId" clId="{426308B6-AFC6-4E05-87BB-0ECA26342AAF}" dt="2022-02-21T02:59:15.783" v="1524" actId="931"/>
          <ac:spMkLst>
            <pc:docMk/>
            <pc:sldMk cId="904200349" sldId="280"/>
            <ac:spMk id="3" creationId="{1C86E935-EC36-4AB8-B413-A91CB9027298}"/>
          </ac:spMkLst>
        </pc:spChg>
        <pc:spChg chg="add del mod">
          <ac:chgData name="Lucas FLUMINENSE" userId="5be7555d0cf73b3e" providerId="LiveId" clId="{426308B6-AFC6-4E05-87BB-0ECA26342AAF}" dt="2022-02-21T02:59:39.013" v="1528" actId="931"/>
          <ac:spMkLst>
            <pc:docMk/>
            <pc:sldMk cId="904200349" sldId="280"/>
            <ac:spMk id="7" creationId="{5E1E1F06-37CB-4251-8B4A-DA5ECA405763}"/>
          </ac:spMkLst>
        </pc:spChg>
        <pc:picChg chg="add del mod">
          <ac:chgData name="Lucas FLUMINENSE" userId="5be7555d0cf73b3e" providerId="LiveId" clId="{426308B6-AFC6-4E05-87BB-0ECA26342AAF}" dt="2022-02-21T02:59:17.575" v="1527" actId="478"/>
          <ac:picMkLst>
            <pc:docMk/>
            <pc:sldMk cId="904200349" sldId="280"/>
            <ac:picMk id="5" creationId="{3E30628E-572E-4F3A-B366-AA2CD29A4DC3}"/>
          </ac:picMkLst>
        </pc:picChg>
        <pc:picChg chg="add mod">
          <ac:chgData name="Lucas FLUMINENSE" userId="5be7555d0cf73b3e" providerId="LiveId" clId="{426308B6-AFC6-4E05-87BB-0ECA26342AAF}" dt="2022-02-21T02:59:43.713" v="1532" actId="14100"/>
          <ac:picMkLst>
            <pc:docMk/>
            <pc:sldMk cId="904200349" sldId="280"/>
            <ac:picMk id="9" creationId="{BDF4E681-95AF-45AC-891B-1C1904BBAFC9}"/>
          </ac:picMkLst>
        </pc:picChg>
      </pc:sldChg>
      <pc:sldChg chg="addSp delSp modSp new mod">
        <pc:chgData name="Lucas FLUMINENSE" userId="5be7555d0cf73b3e" providerId="LiveId" clId="{426308B6-AFC6-4E05-87BB-0ECA26342AAF}" dt="2022-02-21T03:03:58.209" v="1604" actId="1076"/>
        <pc:sldMkLst>
          <pc:docMk/>
          <pc:sldMk cId="2370274813" sldId="281"/>
        </pc:sldMkLst>
        <pc:spChg chg="mod">
          <ac:chgData name="Lucas FLUMINENSE" userId="5be7555d0cf73b3e" providerId="LiveId" clId="{426308B6-AFC6-4E05-87BB-0ECA26342AAF}" dt="2022-02-21T03:00:12.459" v="1578" actId="122"/>
          <ac:spMkLst>
            <pc:docMk/>
            <pc:sldMk cId="2370274813" sldId="281"/>
            <ac:spMk id="2" creationId="{1FC8F712-D108-48D3-909A-BAC2C109B887}"/>
          </ac:spMkLst>
        </pc:spChg>
        <pc:spChg chg="del">
          <ac:chgData name="Lucas FLUMINENSE" userId="5be7555d0cf73b3e" providerId="LiveId" clId="{426308B6-AFC6-4E05-87BB-0ECA26342AAF}" dt="2022-02-21T03:00:50.546" v="1579" actId="931"/>
          <ac:spMkLst>
            <pc:docMk/>
            <pc:sldMk cId="2370274813" sldId="281"/>
            <ac:spMk id="3" creationId="{3F4E38FD-0734-4C0B-BAB3-37BD659B5316}"/>
          </ac:spMkLst>
        </pc:spChg>
        <pc:spChg chg="add del mod">
          <ac:chgData name="Lucas FLUMINENSE" userId="5be7555d0cf73b3e" providerId="LiveId" clId="{426308B6-AFC6-4E05-87BB-0ECA26342AAF}" dt="2022-02-21T03:01:29.526" v="1586" actId="931"/>
          <ac:spMkLst>
            <pc:docMk/>
            <pc:sldMk cId="2370274813" sldId="281"/>
            <ac:spMk id="7" creationId="{F7C4CA26-88F6-48A3-9F90-9FB456C4A048}"/>
          </ac:spMkLst>
        </pc:spChg>
        <pc:picChg chg="add del mod">
          <ac:chgData name="Lucas FLUMINENSE" userId="5be7555d0cf73b3e" providerId="LiveId" clId="{426308B6-AFC6-4E05-87BB-0ECA26342AAF}" dt="2022-02-21T03:00:57.451" v="1585" actId="478"/>
          <ac:picMkLst>
            <pc:docMk/>
            <pc:sldMk cId="2370274813" sldId="281"/>
            <ac:picMk id="5" creationId="{8589276C-C2B2-4EC9-ABF7-571F5F1B31C2}"/>
          </ac:picMkLst>
        </pc:picChg>
        <pc:picChg chg="add mod">
          <ac:chgData name="Lucas FLUMINENSE" userId="5be7555d0cf73b3e" providerId="LiveId" clId="{426308B6-AFC6-4E05-87BB-0ECA26342AAF}" dt="2022-02-21T03:01:34.025" v="1591" actId="1076"/>
          <ac:picMkLst>
            <pc:docMk/>
            <pc:sldMk cId="2370274813" sldId="281"/>
            <ac:picMk id="9" creationId="{D3775738-2016-4374-8C6D-692DC6484023}"/>
          </ac:picMkLst>
        </pc:picChg>
        <pc:picChg chg="add mod">
          <ac:chgData name="Lucas FLUMINENSE" userId="5be7555d0cf73b3e" providerId="LiveId" clId="{426308B6-AFC6-4E05-87BB-0ECA26342AAF}" dt="2022-02-21T03:03:57.082" v="1603" actId="1076"/>
          <ac:picMkLst>
            <pc:docMk/>
            <pc:sldMk cId="2370274813" sldId="281"/>
            <ac:picMk id="11" creationId="{57E8AEAE-A1B6-492F-98F3-850A37F62E8F}"/>
          </ac:picMkLst>
        </pc:picChg>
        <pc:picChg chg="add mod">
          <ac:chgData name="Lucas FLUMINENSE" userId="5be7555d0cf73b3e" providerId="LiveId" clId="{426308B6-AFC6-4E05-87BB-0ECA26342AAF}" dt="2022-02-21T03:03:58.209" v="1604" actId="1076"/>
          <ac:picMkLst>
            <pc:docMk/>
            <pc:sldMk cId="2370274813" sldId="281"/>
            <ac:picMk id="13" creationId="{10A8BC16-3E0C-4383-A9A7-8397AC99EEF8}"/>
          </ac:picMkLst>
        </pc:picChg>
      </pc:sldChg>
      <pc:sldChg chg="addSp delSp modSp new mod">
        <pc:chgData name="Lucas FLUMINENSE" userId="5be7555d0cf73b3e" providerId="LiveId" clId="{426308B6-AFC6-4E05-87BB-0ECA26342AAF}" dt="2022-02-21T03:05:07.658" v="1624" actId="962"/>
        <pc:sldMkLst>
          <pc:docMk/>
          <pc:sldMk cId="3414996627" sldId="282"/>
        </pc:sldMkLst>
        <pc:spChg chg="mod">
          <ac:chgData name="Lucas FLUMINENSE" userId="5be7555d0cf73b3e" providerId="LiveId" clId="{426308B6-AFC6-4E05-87BB-0ECA26342AAF}" dt="2022-02-21T03:04:11.947" v="1617" actId="122"/>
          <ac:spMkLst>
            <pc:docMk/>
            <pc:sldMk cId="3414996627" sldId="282"/>
            <ac:spMk id="2" creationId="{420A3BC5-7465-4BE2-9A38-0BBEE25A9E71}"/>
          </ac:spMkLst>
        </pc:spChg>
        <pc:spChg chg="del">
          <ac:chgData name="Lucas FLUMINENSE" userId="5be7555d0cf73b3e" providerId="LiveId" clId="{426308B6-AFC6-4E05-87BB-0ECA26342AAF}" dt="2022-02-21T03:04:28.329" v="1618" actId="931"/>
          <ac:spMkLst>
            <pc:docMk/>
            <pc:sldMk cId="3414996627" sldId="282"/>
            <ac:spMk id="3" creationId="{D55011DB-03CB-4FB0-B3B2-F30A014D2DCD}"/>
          </ac:spMkLst>
        </pc:spChg>
        <pc:spChg chg="add del mod">
          <ac:chgData name="Lucas FLUMINENSE" userId="5be7555d0cf73b3e" providerId="LiveId" clId="{426308B6-AFC6-4E05-87BB-0ECA26342AAF}" dt="2022-02-21T03:05:06.052" v="1622" actId="931"/>
          <ac:spMkLst>
            <pc:docMk/>
            <pc:sldMk cId="3414996627" sldId="282"/>
            <ac:spMk id="7" creationId="{4403303B-77DD-41A6-A9A1-CF16DC114C3B}"/>
          </ac:spMkLst>
        </pc:spChg>
        <pc:picChg chg="add del mod">
          <ac:chgData name="Lucas FLUMINENSE" userId="5be7555d0cf73b3e" providerId="LiveId" clId="{426308B6-AFC6-4E05-87BB-0ECA26342AAF}" dt="2022-02-21T03:04:30.516" v="1621" actId="478"/>
          <ac:picMkLst>
            <pc:docMk/>
            <pc:sldMk cId="3414996627" sldId="282"/>
            <ac:picMk id="5" creationId="{1BD6C97E-774B-4567-B69E-3FB71BC063F7}"/>
          </ac:picMkLst>
        </pc:picChg>
        <pc:picChg chg="add mod">
          <ac:chgData name="Lucas FLUMINENSE" userId="5be7555d0cf73b3e" providerId="LiveId" clId="{426308B6-AFC6-4E05-87BB-0ECA26342AAF}" dt="2022-02-21T03:05:07.658" v="1624" actId="962"/>
          <ac:picMkLst>
            <pc:docMk/>
            <pc:sldMk cId="3414996627" sldId="282"/>
            <ac:picMk id="9" creationId="{B145A9EA-6E53-47D3-8E29-3BF68E5ECC26}"/>
          </ac:picMkLst>
        </pc:picChg>
      </pc:sldChg>
      <pc:sldChg chg="addSp delSp modSp new mod">
        <pc:chgData name="Lucas FLUMINENSE" userId="5be7555d0cf73b3e" providerId="LiveId" clId="{426308B6-AFC6-4E05-87BB-0ECA26342AAF}" dt="2022-02-21T03:06:57.554" v="1666" actId="1076"/>
        <pc:sldMkLst>
          <pc:docMk/>
          <pc:sldMk cId="3512569599" sldId="283"/>
        </pc:sldMkLst>
        <pc:spChg chg="mod">
          <ac:chgData name="Lucas FLUMINENSE" userId="5be7555d0cf73b3e" providerId="LiveId" clId="{426308B6-AFC6-4E05-87BB-0ECA26342AAF}" dt="2022-02-21T03:05:28.211" v="1651" actId="122"/>
          <ac:spMkLst>
            <pc:docMk/>
            <pc:sldMk cId="3512569599" sldId="283"/>
            <ac:spMk id="2" creationId="{297470C9-7225-46AE-A0F4-76245CFF6629}"/>
          </ac:spMkLst>
        </pc:spChg>
        <pc:spChg chg="del">
          <ac:chgData name="Lucas FLUMINENSE" userId="5be7555d0cf73b3e" providerId="LiveId" clId="{426308B6-AFC6-4E05-87BB-0ECA26342AAF}" dt="2022-02-21T03:06:11.296" v="1652" actId="931"/>
          <ac:spMkLst>
            <pc:docMk/>
            <pc:sldMk cId="3512569599" sldId="283"/>
            <ac:spMk id="3" creationId="{34F71261-E528-401D-8D6F-18A3CBFE5EE6}"/>
          </ac:spMkLst>
        </pc:spChg>
        <pc:picChg chg="add mod">
          <ac:chgData name="Lucas FLUMINENSE" userId="5be7555d0cf73b3e" providerId="LiveId" clId="{426308B6-AFC6-4E05-87BB-0ECA26342AAF}" dt="2022-02-21T03:06:56.729" v="1665" actId="1076"/>
          <ac:picMkLst>
            <pc:docMk/>
            <pc:sldMk cId="3512569599" sldId="283"/>
            <ac:picMk id="5" creationId="{74BDB077-9838-4C19-BBA4-F91BCD9BF1C4}"/>
          </ac:picMkLst>
        </pc:picChg>
        <pc:picChg chg="add mod">
          <ac:chgData name="Lucas FLUMINENSE" userId="5be7555d0cf73b3e" providerId="LiveId" clId="{426308B6-AFC6-4E05-87BB-0ECA26342AAF}" dt="2022-02-21T03:06:57.554" v="1666" actId="1076"/>
          <ac:picMkLst>
            <pc:docMk/>
            <pc:sldMk cId="3512569599" sldId="283"/>
            <ac:picMk id="7" creationId="{FE53F9B2-E043-469D-8B91-D615A1F121FD}"/>
          </ac:picMkLst>
        </pc:picChg>
      </pc:sldChg>
      <pc:sldChg chg="addSp delSp modSp new mod">
        <pc:chgData name="Lucas FLUMINENSE" userId="5be7555d0cf73b3e" providerId="LiveId" clId="{426308B6-AFC6-4E05-87BB-0ECA26342AAF}" dt="2022-02-22T02:39:16.270" v="1828" actId="1076"/>
        <pc:sldMkLst>
          <pc:docMk/>
          <pc:sldMk cId="532107747" sldId="284"/>
        </pc:sldMkLst>
        <pc:spChg chg="mod">
          <ac:chgData name="Lucas FLUMINENSE" userId="5be7555d0cf73b3e" providerId="LiveId" clId="{426308B6-AFC6-4E05-87BB-0ECA26342AAF}" dt="2022-02-22T02:37:04.493" v="1810" actId="122"/>
          <ac:spMkLst>
            <pc:docMk/>
            <pc:sldMk cId="532107747" sldId="284"/>
            <ac:spMk id="2" creationId="{A307FC69-5C84-4B2A-A8CC-7739F2F171A2}"/>
          </ac:spMkLst>
        </pc:spChg>
        <pc:spChg chg="del">
          <ac:chgData name="Lucas FLUMINENSE" userId="5be7555d0cf73b3e" providerId="LiveId" clId="{426308B6-AFC6-4E05-87BB-0ECA26342AAF}" dt="2022-02-22T02:37:39.827" v="1811" actId="931"/>
          <ac:spMkLst>
            <pc:docMk/>
            <pc:sldMk cId="532107747" sldId="284"/>
            <ac:spMk id="3" creationId="{48306820-88DC-4B66-8610-CBB4811E4585}"/>
          </ac:spMkLst>
        </pc:spChg>
        <pc:picChg chg="add mod">
          <ac:chgData name="Lucas FLUMINENSE" userId="5be7555d0cf73b3e" providerId="LiveId" clId="{426308B6-AFC6-4E05-87BB-0ECA26342AAF}" dt="2022-02-22T02:37:43.714" v="1814" actId="962"/>
          <ac:picMkLst>
            <pc:docMk/>
            <pc:sldMk cId="532107747" sldId="284"/>
            <ac:picMk id="5" creationId="{4A57F2FD-3FF4-4235-8237-1353C79D918F}"/>
          </ac:picMkLst>
        </pc:picChg>
        <pc:picChg chg="add mod">
          <ac:chgData name="Lucas FLUMINENSE" userId="5be7555d0cf73b3e" providerId="LiveId" clId="{426308B6-AFC6-4E05-87BB-0ECA26342AAF}" dt="2022-02-22T02:39:13.191" v="1826" actId="1076"/>
          <ac:picMkLst>
            <pc:docMk/>
            <pc:sldMk cId="532107747" sldId="284"/>
            <ac:picMk id="7" creationId="{997A4B7F-B881-4CBD-880A-526012FFF0E0}"/>
          </ac:picMkLst>
        </pc:picChg>
        <pc:picChg chg="add mod">
          <ac:chgData name="Lucas FLUMINENSE" userId="5be7555d0cf73b3e" providerId="LiveId" clId="{426308B6-AFC6-4E05-87BB-0ECA26342AAF}" dt="2022-02-22T02:39:16.270" v="1828" actId="1076"/>
          <ac:picMkLst>
            <pc:docMk/>
            <pc:sldMk cId="532107747" sldId="284"/>
            <ac:picMk id="9" creationId="{8A6D2511-84AD-4484-8FEA-643019BA1A46}"/>
          </ac:picMkLst>
        </pc:picChg>
      </pc:sldChg>
      <pc:sldChg chg="addSp delSp modSp new mod">
        <pc:chgData name="Lucas FLUMINENSE" userId="5be7555d0cf73b3e" providerId="LiveId" clId="{426308B6-AFC6-4E05-87BB-0ECA26342AAF}" dt="2022-02-22T02:49:31.982" v="1913" actId="1076"/>
        <pc:sldMkLst>
          <pc:docMk/>
          <pc:sldMk cId="2318426382" sldId="285"/>
        </pc:sldMkLst>
        <pc:spChg chg="mod">
          <ac:chgData name="Lucas FLUMINENSE" userId="5be7555d0cf73b3e" providerId="LiveId" clId="{426308B6-AFC6-4E05-87BB-0ECA26342AAF}" dt="2022-02-22T02:40:00.697" v="1869" actId="122"/>
          <ac:spMkLst>
            <pc:docMk/>
            <pc:sldMk cId="2318426382" sldId="285"/>
            <ac:spMk id="2" creationId="{60040A95-C14B-4BBB-BC1B-C793D73C8BAC}"/>
          </ac:spMkLst>
        </pc:spChg>
        <pc:spChg chg="del">
          <ac:chgData name="Lucas FLUMINENSE" userId="5be7555d0cf73b3e" providerId="LiveId" clId="{426308B6-AFC6-4E05-87BB-0ECA26342AAF}" dt="2022-02-22T02:42:35.144" v="1870" actId="931"/>
          <ac:spMkLst>
            <pc:docMk/>
            <pc:sldMk cId="2318426382" sldId="285"/>
            <ac:spMk id="3" creationId="{F70F00A4-1E9C-4C5F-A16A-6B7FED8D0AAB}"/>
          </ac:spMkLst>
        </pc:spChg>
        <pc:picChg chg="add mod">
          <ac:chgData name="Lucas FLUMINENSE" userId="5be7555d0cf73b3e" providerId="LiveId" clId="{426308B6-AFC6-4E05-87BB-0ECA26342AAF}" dt="2022-02-22T02:49:22.583" v="1909" actId="1076"/>
          <ac:picMkLst>
            <pc:docMk/>
            <pc:sldMk cId="2318426382" sldId="285"/>
            <ac:picMk id="5" creationId="{3856A727-7E03-44E3-AD97-EDE0AAFA3EDD}"/>
          </ac:picMkLst>
        </pc:picChg>
        <pc:picChg chg="add mod">
          <ac:chgData name="Lucas FLUMINENSE" userId="5be7555d0cf73b3e" providerId="LiveId" clId="{426308B6-AFC6-4E05-87BB-0ECA26342AAF}" dt="2022-02-22T02:49:23.526" v="1910" actId="1076"/>
          <ac:picMkLst>
            <pc:docMk/>
            <pc:sldMk cId="2318426382" sldId="285"/>
            <ac:picMk id="7" creationId="{DE66862B-E0D2-4550-9679-EE274062F669}"/>
          </ac:picMkLst>
        </pc:picChg>
        <pc:picChg chg="add mod">
          <ac:chgData name="Lucas FLUMINENSE" userId="5be7555d0cf73b3e" providerId="LiveId" clId="{426308B6-AFC6-4E05-87BB-0ECA26342AAF}" dt="2022-02-22T02:49:29.014" v="1912" actId="1076"/>
          <ac:picMkLst>
            <pc:docMk/>
            <pc:sldMk cId="2318426382" sldId="285"/>
            <ac:picMk id="9" creationId="{4BB13DF1-3FB0-4B83-AA17-11951F6BEFBE}"/>
          </ac:picMkLst>
        </pc:picChg>
        <pc:picChg chg="add mod">
          <ac:chgData name="Lucas FLUMINENSE" userId="5be7555d0cf73b3e" providerId="LiveId" clId="{426308B6-AFC6-4E05-87BB-0ECA26342AAF}" dt="2022-02-22T02:49:31.982" v="1913" actId="1076"/>
          <ac:picMkLst>
            <pc:docMk/>
            <pc:sldMk cId="2318426382" sldId="285"/>
            <ac:picMk id="11" creationId="{321E72BD-22DB-40BE-B22B-39035ED6B430}"/>
          </ac:picMkLst>
        </pc:picChg>
      </pc:sldChg>
      <pc:sldChg chg="addSp delSp modSp new mod">
        <pc:chgData name="Lucas FLUMINENSE" userId="5be7555d0cf73b3e" providerId="LiveId" clId="{426308B6-AFC6-4E05-87BB-0ECA26342AAF}" dt="2022-02-22T02:50:53.342" v="1951" actId="1076"/>
        <pc:sldMkLst>
          <pc:docMk/>
          <pc:sldMk cId="3641946829" sldId="286"/>
        </pc:sldMkLst>
        <pc:spChg chg="mod">
          <ac:chgData name="Lucas FLUMINENSE" userId="5be7555d0cf73b3e" providerId="LiveId" clId="{426308B6-AFC6-4E05-87BB-0ECA26342AAF}" dt="2022-02-22T02:50:18.407" v="1939" actId="122"/>
          <ac:spMkLst>
            <pc:docMk/>
            <pc:sldMk cId="3641946829" sldId="286"/>
            <ac:spMk id="2" creationId="{73B64B11-1D34-4242-A028-25350DEA66B7}"/>
          </ac:spMkLst>
        </pc:spChg>
        <pc:spChg chg="del">
          <ac:chgData name="Lucas FLUMINENSE" userId="5be7555d0cf73b3e" providerId="LiveId" clId="{426308B6-AFC6-4E05-87BB-0ECA26342AAF}" dt="2022-02-22T02:50:29.410" v="1940" actId="931"/>
          <ac:spMkLst>
            <pc:docMk/>
            <pc:sldMk cId="3641946829" sldId="286"/>
            <ac:spMk id="3" creationId="{25073094-C8B0-4926-ADBB-04BF1643CB3D}"/>
          </ac:spMkLst>
        </pc:spChg>
        <pc:picChg chg="add mod">
          <ac:chgData name="Lucas FLUMINENSE" userId="5be7555d0cf73b3e" providerId="LiveId" clId="{426308B6-AFC6-4E05-87BB-0ECA26342AAF}" dt="2022-02-22T02:50:49.510" v="1950" actId="14100"/>
          <ac:picMkLst>
            <pc:docMk/>
            <pc:sldMk cId="3641946829" sldId="286"/>
            <ac:picMk id="5" creationId="{9FA5E293-DDF5-43F7-8990-591DD7F4BB1E}"/>
          </ac:picMkLst>
        </pc:picChg>
        <pc:picChg chg="add mod">
          <ac:chgData name="Lucas FLUMINENSE" userId="5be7555d0cf73b3e" providerId="LiveId" clId="{426308B6-AFC6-4E05-87BB-0ECA26342AAF}" dt="2022-02-22T02:50:53.342" v="1951" actId="1076"/>
          <ac:picMkLst>
            <pc:docMk/>
            <pc:sldMk cId="3641946829" sldId="286"/>
            <ac:picMk id="7" creationId="{8E48672E-B146-4D09-BFCA-790A3488BD93}"/>
          </ac:picMkLst>
        </pc:picChg>
      </pc:sldChg>
      <pc:sldChg chg="addSp delSp modSp new mod">
        <pc:chgData name="Lucas FLUMINENSE" userId="5be7555d0cf73b3e" providerId="LiveId" clId="{426308B6-AFC6-4E05-87BB-0ECA26342AAF}" dt="2022-02-22T02:54:40.302" v="2027" actId="14100"/>
        <pc:sldMkLst>
          <pc:docMk/>
          <pc:sldMk cId="3268912895" sldId="287"/>
        </pc:sldMkLst>
        <pc:spChg chg="mod">
          <ac:chgData name="Lucas FLUMINENSE" userId="5be7555d0cf73b3e" providerId="LiveId" clId="{426308B6-AFC6-4E05-87BB-0ECA26342AAF}" dt="2022-02-22T02:54:40.302" v="2027" actId="14100"/>
          <ac:spMkLst>
            <pc:docMk/>
            <pc:sldMk cId="3268912895" sldId="287"/>
            <ac:spMk id="2" creationId="{7A51F71B-5765-4CB3-ACEB-417A604016CC}"/>
          </ac:spMkLst>
        </pc:spChg>
        <pc:spChg chg="del">
          <ac:chgData name="Lucas FLUMINENSE" userId="5be7555d0cf73b3e" providerId="LiveId" clId="{426308B6-AFC6-4E05-87BB-0ECA26342AAF}" dt="2022-02-22T02:51:37.597" v="1987" actId="931"/>
          <ac:spMkLst>
            <pc:docMk/>
            <pc:sldMk cId="3268912895" sldId="287"/>
            <ac:spMk id="3" creationId="{614A79BA-D552-45CA-A797-DC7CAD45F434}"/>
          </ac:spMkLst>
        </pc:spChg>
        <pc:picChg chg="add mod">
          <ac:chgData name="Lucas FLUMINENSE" userId="5be7555d0cf73b3e" providerId="LiveId" clId="{426308B6-AFC6-4E05-87BB-0ECA26342AAF}" dt="2022-02-22T02:52:51.062" v="2018" actId="14100"/>
          <ac:picMkLst>
            <pc:docMk/>
            <pc:sldMk cId="3268912895" sldId="287"/>
            <ac:picMk id="5" creationId="{B5D85F4D-1093-490F-BF08-DE11D8497681}"/>
          </ac:picMkLst>
        </pc:picChg>
        <pc:picChg chg="add mod">
          <ac:chgData name="Lucas FLUMINENSE" userId="5be7555d0cf73b3e" providerId="LiveId" clId="{426308B6-AFC6-4E05-87BB-0ECA26342AAF}" dt="2022-02-22T02:52:53.518" v="2019" actId="1076"/>
          <ac:picMkLst>
            <pc:docMk/>
            <pc:sldMk cId="3268912895" sldId="287"/>
            <ac:picMk id="7" creationId="{4E89A806-69A8-48B5-86F5-106E3FB380CA}"/>
          </ac:picMkLst>
        </pc:picChg>
        <pc:picChg chg="add mod">
          <ac:chgData name="Lucas FLUMINENSE" userId="5be7555d0cf73b3e" providerId="LiveId" clId="{426308B6-AFC6-4E05-87BB-0ECA26342AAF}" dt="2022-02-22T02:54:35.710" v="2026" actId="14100"/>
          <ac:picMkLst>
            <pc:docMk/>
            <pc:sldMk cId="3268912895" sldId="287"/>
            <ac:picMk id="9" creationId="{47308C23-2164-4BB4-BDCD-C43AA57A2DFD}"/>
          </ac:picMkLst>
        </pc:picChg>
      </pc:sldChg>
      <pc:sldChg chg="addSp delSp modSp new mod">
        <pc:chgData name="Lucas FLUMINENSE" userId="5be7555d0cf73b3e" providerId="LiveId" clId="{426308B6-AFC6-4E05-87BB-0ECA26342AAF}" dt="2022-02-22T02:59:26.181" v="2104" actId="1076"/>
        <pc:sldMkLst>
          <pc:docMk/>
          <pc:sldMk cId="2658370112" sldId="288"/>
        </pc:sldMkLst>
        <pc:spChg chg="mod">
          <ac:chgData name="Lucas FLUMINENSE" userId="5be7555d0cf73b3e" providerId="LiveId" clId="{426308B6-AFC6-4E05-87BB-0ECA26342AAF}" dt="2022-02-22T02:55:11.535" v="2073" actId="122"/>
          <ac:spMkLst>
            <pc:docMk/>
            <pc:sldMk cId="2658370112" sldId="288"/>
            <ac:spMk id="2" creationId="{5A96612C-6565-4F5B-AB3A-8521FF835844}"/>
          </ac:spMkLst>
        </pc:spChg>
        <pc:spChg chg="del">
          <ac:chgData name="Lucas FLUMINENSE" userId="5be7555d0cf73b3e" providerId="LiveId" clId="{426308B6-AFC6-4E05-87BB-0ECA26342AAF}" dt="2022-02-22T02:55:54.269" v="2074" actId="931"/>
          <ac:spMkLst>
            <pc:docMk/>
            <pc:sldMk cId="2658370112" sldId="288"/>
            <ac:spMk id="3" creationId="{3894A8C3-F081-4B33-9FE9-38EE8C4B7F51}"/>
          </ac:spMkLst>
        </pc:spChg>
        <pc:picChg chg="add mod">
          <ac:chgData name="Lucas FLUMINENSE" userId="5be7555d0cf73b3e" providerId="LiveId" clId="{426308B6-AFC6-4E05-87BB-0ECA26342AAF}" dt="2022-02-22T02:57:49.037" v="2093" actId="1076"/>
          <ac:picMkLst>
            <pc:docMk/>
            <pc:sldMk cId="2658370112" sldId="288"/>
            <ac:picMk id="5" creationId="{BD7CC9CE-AEBF-4A9C-B1FF-FC09CE29DFFC}"/>
          </ac:picMkLst>
        </pc:picChg>
        <pc:picChg chg="add del mod">
          <ac:chgData name="Lucas FLUMINENSE" userId="5be7555d0cf73b3e" providerId="LiveId" clId="{426308B6-AFC6-4E05-87BB-0ECA26342AAF}" dt="2022-02-22T02:56:31.786" v="2082" actId="478"/>
          <ac:picMkLst>
            <pc:docMk/>
            <pc:sldMk cId="2658370112" sldId="288"/>
            <ac:picMk id="7" creationId="{71E4B3F0-1E39-435C-BA3F-2A695099FFDE}"/>
          </ac:picMkLst>
        </pc:picChg>
        <pc:picChg chg="add mod">
          <ac:chgData name="Lucas FLUMINENSE" userId="5be7555d0cf73b3e" providerId="LiveId" clId="{426308B6-AFC6-4E05-87BB-0ECA26342AAF}" dt="2022-02-22T02:59:21.997" v="2102" actId="1076"/>
          <ac:picMkLst>
            <pc:docMk/>
            <pc:sldMk cId="2658370112" sldId="288"/>
            <ac:picMk id="9" creationId="{E379171A-E22C-4497-A31A-E2F0DF93216A}"/>
          </ac:picMkLst>
        </pc:picChg>
        <pc:picChg chg="add mod">
          <ac:chgData name="Lucas FLUMINENSE" userId="5be7555d0cf73b3e" providerId="LiveId" clId="{426308B6-AFC6-4E05-87BB-0ECA26342AAF}" dt="2022-02-22T02:59:23.301" v="2103" actId="1076"/>
          <ac:picMkLst>
            <pc:docMk/>
            <pc:sldMk cId="2658370112" sldId="288"/>
            <ac:picMk id="11" creationId="{EC4913AD-7546-4CC2-8389-F5236134354A}"/>
          </ac:picMkLst>
        </pc:picChg>
        <pc:picChg chg="add mod">
          <ac:chgData name="Lucas FLUMINENSE" userId="5be7555d0cf73b3e" providerId="LiveId" clId="{426308B6-AFC6-4E05-87BB-0ECA26342AAF}" dt="2022-02-22T02:59:26.181" v="2104" actId="1076"/>
          <ac:picMkLst>
            <pc:docMk/>
            <pc:sldMk cId="2658370112" sldId="288"/>
            <ac:picMk id="13" creationId="{8B35240F-756F-48D5-8D5D-1EEE08DA2A9C}"/>
          </ac:picMkLst>
        </pc:picChg>
      </pc:sldChg>
      <pc:sldChg chg="addSp delSp modSp new mod">
        <pc:chgData name="Lucas FLUMINENSE" userId="5be7555d0cf73b3e" providerId="LiveId" clId="{426308B6-AFC6-4E05-87BB-0ECA26342AAF}" dt="2022-02-22T03:07:38.893" v="2162" actId="1076"/>
        <pc:sldMkLst>
          <pc:docMk/>
          <pc:sldMk cId="3130223078" sldId="289"/>
        </pc:sldMkLst>
        <pc:spChg chg="mod">
          <ac:chgData name="Lucas FLUMINENSE" userId="5be7555d0cf73b3e" providerId="LiveId" clId="{426308B6-AFC6-4E05-87BB-0ECA26342AAF}" dt="2022-02-22T02:59:54.455" v="2150" actId="122"/>
          <ac:spMkLst>
            <pc:docMk/>
            <pc:sldMk cId="3130223078" sldId="289"/>
            <ac:spMk id="2" creationId="{E842CFA7-E58F-4A33-9E24-3B868A7273C9}"/>
          </ac:spMkLst>
        </pc:spChg>
        <pc:spChg chg="del">
          <ac:chgData name="Lucas FLUMINENSE" userId="5be7555d0cf73b3e" providerId="LiveId" clId="{426308B6-AFC6-4E05-87BB-0ECA26342AAF}" dt="2022-02-22T03:00:51.655" v="2151" actId="931"/>
          <ac:spMkLst>
            <pc:docMk/>
            <pc:sldMk cId="3130223078" sldId="289"/>
            <ac:spMk id="3" creationId="{7E7CE4D0-21CB-4FD0-9E7C-9019EF985C93}"/>
          </ac:spMkLst>
        </pc:spChg>
        <pc:picChg chg="add mod">
          <ac:chgData name="Lucas FLUMINENSE" userId="5be7555d0cf73b3e" providerId="LiveId" clId="{426308B6-AFC6-4E05-87BB-0ECA26342AAF}" dt="2022-02-22T03:07:37.764" v="2161" actId="1076"/>
          <ac:picMkLst>
            <pc:docMk/>
            <pc:sldMk cId="3130223078" sldId="289"/>
            <ac:picMk id="5" creationId="{01E5DD3F-7604-4597-89D9-20981CB32F6C}"/>
          </ac:picMkLst>
        </pc:picChg>
        <pc:picChg chg="add mod">
          <ac:chgData name="Lucas FLUMINENSE" userId="5be7555d0cf73b3e" providerId="LiveId" clId="{426308B6-AFC6-4E05-87BB-0ECA26342AAF}" dt="2022-02-22T03:07:38.893" v="2162" actId="1076"/>
          <ac:picMkLst>
            <pc:docMk/>
            <pc:sldMk cId="3130223078" sldId="289"/>
            <ac:picMk id="7" creationId="{516ECC8F-17FA-4B96-ADE9-7DC3C5C61025}"/>
          </ac:picMkLst>
        </pc:picChg>
      </pc:sldChg>
      <pc:sldChg chg="addSp delSp modSp new mod">
        <pc:chgData name="Lucas FLUMINENSE" userId="5be7555d0cf73b3e" providerId="LiveId" clId="{426308B6-AFC6-4E05-87BB-0ECA26342AAF}" dt="2022-02-22T03:10:40.596" v="2226" actId="1076"/>
        <pc:sldMkLst>
          <pc:docMk/>
          <pc:sldMk cId="4234538399" sldId="290"/>
        </pc:sldMkLst>
        <pc:spChg chg="mod">
          <ac:chgData name="Lucas FLUMINENSE" userId="5be7555d0cf73b3e" providerId="LiveId" clId="{426308B6-AFC6-4E05-87BB-0ECA26342AAF}" dt="2022-02-22T03:08:05.310" v="2210" actId="122"/>
          <ac:spMkLst>
            <pc:docMk/>
            <pc:sldMk cId="4234538399" sldId="290"/>
            <ac:spMk id="2" creationId="{39F368EA-2031-4EDF-A176-EC47B5473AFB}"/>
          </ac:spMkLst>
        </pc:spChg>
        <pc:spChg chg="del">
          <ac:chgData name="Lucas FLUMINENSE" userId="5be7555d0cf73b3e" providerId="LiveId" clId="{426308B6-AFC6-4E05-87BB-0ECA26342AAF}" dt="2022-02-22T03:08:14.914" v="2211" actId="931"/>
          <ac:spMkLst>
            <pc:docMk/>
            <pc:sldMk cId="4234538399" sldId="290"/>
            <ac:spMk id="3" creationId="{5DF87094-231F-42EC-ADD0-B98304807ECB}"/>
          </ac:spMkLst>
        </pc:spChg>
        <pc:spChg chg="add del mod">
          <ac:chgData name="Lucas FLUMINENSE" userId="5be7555d0cf73b3e" providerId="LiveId" clId="{426308B6-AFC6-4E05-87BB-0ECA26342AAF}" dt="2022-02-22T03:08:53.261" v="2215" actId="931"/>
          <ac:spMkLst>
            <pc:docMk/>
            <pc:sldMk cId="4234538399" sldId="290"/>
            <ac:spMk id="7" creationId="{8BAC4770-BF0A-4EBD-BC61-B795C61D24F5}"/>
          </ac:spMkLst>
        </pc:spChg>
        <pc:picChg chg="add del mod">
          <ac:chgData name="Lucas FLUMINENSE" userId="5be7555d0cf73b3e" providerId="LiveId" clId="{426308B6-AFC6-4E05-87BB-0ECA26342AAF}" dt="2022-02-22T03:08:16.505" v="2214" actId="478"/>
          <ac:picMkLst>
            <pc:docMk/>
            <pc:sldMk cId="4234538399" sldId="290"/>
            <ac:picMk id="5" creationId="{2A5FAD58-3795-4461-B32C-3BDDBC6644B5}"/>
          </ac:picMkLst>
        </pc:picChg>
        <pc:picChg chg="add mod">
          <ac:chgData name="Lucas FLUMINENSE" userId="5be7555d0cf73b3e" providerId="LiveId" clId="{426308B6-AFC6-4E05-87BB-0ECA26342AAF}" dt="2022-02-22T03:08:58.084" v="2220" actId="1076"/>
          <ac:picMkLst>
            <pc:docMk/>
            <pc:sldMk cId="4234538399" sldId="290"/>
            <ac:picMk id="9" creationId="{4C30E9AD-7475-4D0B-BBC7-7DA9E8D16008}"/>
          </ac:picMkLst>
        </pc:picChg>
        <pc:picChg chg="add mod">
          <ac:chgData name="Lucas FLUMINENSE" userId="5be7555d0cf73b3e" providerId="LiveId" clId="{426308B6-AFC6-4E05-87BB-0ECA26342AAF}" dt="2022-02-22T03:10:40.596" v="2226" actId="1076"/>
          <ac:picMkLst>
            <pc:docMk/>
            <pc:sldMk cId="4234538399" sldId="290"/>
            <ac:picMk id="11" creationId="{EED5313E-574C-4159-A032-11CF8B291347}"/>
          </ac:picMkLst>
        </pc:picChg>
      </pc:sldChg>
      <pc:sldChg chg="addSp delSp modSp new mod">
        <pc:chgData name="Lucas FLUMINENSE" userId="5be7555d0cf73b3e" providerId="LiveId" clId="{426308B6-AFC6-4E05-87BB-0ECA26342AAF}" dt="2022-02-22T03:12:21.628" v="2270" actId="1076"/>
        <pc:sldMkLst>
          <pc:docMk/>
          <pc:sldMk cId="2748233588" sldId="291"/>
        </pc:sldMkLst>
        <pc:spChg chg="mod">
          <ac:chgData name="Lucas FLUMINENSE" userId="5be7555d0cf73b3e" providerId="LiveId" clId="{426308B6-AFC6-4E05-87BB-0ECA26342AAF}" dt="2022-02-22T03:10:50.814" v="2252" actId="122"/>
          <ac:spMkLst>
            <pc:docMk/>
            <pc:sldMk cId="2748233588" sldId="291"/>
            <ac:spMk id="2" creationId="{FB395713-290A-49A5-8261-4389DF5930AB}"/>
          </ac:spMkLst>
        </pc:spChg>
        <pc:spChg chg="del">
          <ac:chgData name="Lucas FLUMINENSE" userId="5be7555d0cf73b3e" providerId="LiveId" clId="{426308B6-AFC6-4E05-87BB-0ECA26342AAF}" dt="2022-02-22T03:11:44.845" v="2253" actId="931"/>
          <ac:spMkLst>
            <pc:docMk/>
            <pc:sldMk cId="2748233588" sldId="291"/>
            <ac:spMk id="3" creationId="{352D94DF-CF24-4680-97AE-5A1D4976657F}"/>
          </ac:spMkLst>
        </pc:spChg>
        <pc:picChg chg="add mod">
          <ac:chgData name="Lucas FLUMINENSE" userId="5be7555d0cf73b3e" providerId="LiveId" clId="{426308B6-AFC6-4E05-87BB-0ECA26342AAF}" dt="2022-02-22T03:12:21.628" v="2270" actId="1076"/>
          <ac:picMkLst>
            <pc:docMk/>
            <pc:sldMk cId="2748233588" sldId="291"/>
            <ac:picMk id="5" creationId="{D953A4C0-B737-4544-9E76-2CF8DF386C38}"/>
          </ac:picMkLst>
        </pc:picChg>
        <pc:picChg chg="add del mod">
          <ac:chgData name="Lucas FLUMINENSE" userId="5be7555d0cf73b3e" providerId="LiveId" clId="{426308B6-AFC6-4E05-87BB-0ECA26342AAF}" dt="2022-02-22T03:12:05.189" v="2262" actId="478"/>
          <ac:picMkLst>
            <pc:docMk/>
            <pc:sldMk cId="2748233588" sldId="291"/>
            <ac:picMk id="7" creationId="{73A3D454-37E5-4F26-BB1D-986534127780}"/>
          </ac:picMkLst>
        </pc:picChg>
        <pc:picChg chg="add mod">
          <ac:chgData name="Lucas FLUMINENSE" userId="5be7555d0cf73b3e" providerId="LiveId" clId="{426308B6-AFC6-4E05-87BB-0ECA26342AAF}" dt="2022-02-22T03:12:20.444" v="2269" actId="1076"/>
          <ac:picMkLst>
            <pc:docMk/>
            <pc:sldMk cId="2748233588" sldId="291"/>
            <ac:picMk id="9" creationId="{9389761C-0D6E-4771-8F13-0557A74C5116}"/>
          </ac:picMkLst>
        </pc:picChg>
      </pc:sldChg>
      <pc:sldChg chg="addSp delSp modSp new mod">
        <pc:chgData name="Lucas FLUMINENSE" userId="5be7555d0cf73b3e" providerId="LiveId" clId="{426308B6-AFC6-4E05-87BB-0ECA26342AAF}" dt="2022-02-22T03:16:06.491" v="2358" actId="1076"/>
        <pc:sldMkLst>
          <pc:docMk/>
          <pc:sldMk cId="1012005260" sldId="292"/>
        </pc:sldMkLst>
        <pc:spChg chg="mod">
          <ac:chgData name="Lucas FLUMINENSE" userId="5be7555d0cf73b3e" providerId="LiveId" clId="{426308B6-AFC6-4E05-87BB-0ECA26342AAF}" dt="2022-02-22T03:13:21.646" v="2332" actId="122"/>
          <ac:spMkLst>
            <pc:docMk/>
            <pc:sldMk cId="1012005260" sldId="292"/>
            <ac:spMk id="2" creationId="{CF59A4C9-4F6E-49BB-8DE9-7B191B079347}"/>
          </ac:spMkLst>
        </pc:spChg>
        <pc:spChg chg="del">
          <ac:chgData name="Lucas FLUMINENSE" userId="5be7555d0cf73b3e" providerId="LiveId" clId="{426308B6-AFC6-4E05-87BB-0ECA26342AAF}" dt="2022-02-22T03:14:10.889" v="2333" actId="931"/>
          <ac:spMkLst>
            <pc:docMk/>
            <pc:sldMk cId="1012005260" sldId="292"/>
            <ac:spMk id="3" creationId="{62ECE891-65B3-42D8-A442-48D0DF83DD4E}"/>
          </ac:spMkLst>
        </pc:spChg>
        <pc:spChg chg="add del mod">
          <ac:chgData name="Lucas FLUMINENSE" userId="5be7555d0cf73b3e" providerId="LiveId" clId="{426308B6-AFC6-4E05-87BB-0ECA26342AAF}" dt="2022-02-22T03:14:31.313" v="2338" actId="931"/>
          <ac:spMkLst>
            <pc:docMk/>
            <pc:sldMk cId="1012005260" sldId="292"/>
            <ac:spMk id="7" creationId="{DB158576-6663-4EA2-8257-C40E8E88BDCD}"/>
          </ac:spMkLst>
        </pc:spChg>
        <pc:picChg chg="add del mod">
          <ac:chgData name="Lucas FLUMINENSE" userId="5be7555d0cf73b3e" providerId="LiveId" clId="{426308B6-AFC6-4E05-87BB-0ECA26342AAF}" dt="2022-02-22T03:14:18.158" v="2337" actId="478"/>
          <ac:picMkLst>
            <pc:docMk/>
            <pc:sldMk cId="1012005260" sldId="292"/>
            <ac:picMk id="5" creationId="{2AC4C043-822A-457A-9254-1F189FB66048}"/>
          </ac:picMkLst>
        </pc:picChg>
        <pc:picChg chg="add mod">
          <ac:chgData name="Lucas FLUMINENSE" userId="5be7555d0cf73b3e" providerId="LiveId" clId="{426308B6-AFC6-4E05-87BB-0ECA26342AAF}" dt="2022-02-22T03:14:36.564" v="2343" actId="1076"/>
          <ac:picMkLst>
            <pc:docMk/>
            <pc:sldMk cId="1012005260" sldId="292"/>
            <ac:picMk id="9" creationId="{5CC41834-1220-4A7F-ABE9-DA6DBE1A7261}"/>
          </ac:picMkLst>
        </pc:picChg>
        <pc:picChg chg="add del mod">
          <ac:chgData name="Lucas FLUMINENSE" userId="5be7555d0cf73b3e" providerId="LiveId" clId="{426308B6-AFC6-4E05-87BB-0ECA26342AAF}" dt="2022-02-22T03:15:05.468" v="2347" actId="478"/>
          <ac:picMkLst>
            <pc:docMk/>
            <pc:sldMk cId="1012005260" sldId="292"/>
            <ac:picMk id="11" creationId="{5CE0836B-2F4A-4E41-99CD-3BDC24FCFC37}"/>
          </ac:picMkLst>
        </pc:picChg>
        <pc:picChg chg="add mod">
          <ac:chgData name="Lucas FLUMINENSE" userId="5be7555d0cf73b3e" providerId="LiveId" clId="{426308B6-AFC6-4E05-87BB-0ECA26342AAF}" dt="2022-02-22T03:15:24.203" v="2352" actId="1076"/>
          <ac:picMkLst>
            <pc:docMk/>
            <pc:sldMk cId="1012005260" sldId="292"/>
            <ac:picMk id="13" creationId="{0A9700A8-2864-4D42-8D00-17FD30ABBDCC}"/>
          </ac:picMkLst>
        </pc:picChg>
        <pc:picChg chg="add mod">
          <ac:chgData name="Lucas FLUMINENSE" userId="5be7555d0cf73b3e" providerId="LiveId" clId="{426308B6-AFC6-4E05-87BB-0ECA26342AAF}" dt="2022-02-22T03:16:06.491" v="2358" actId="1076"/>
          <ac:picMkLst>
            <pc:docMk/>
            <pc:sldMk cId="1012005260" sldId="292"/>
            <ac:picMk id="15" creationId="{F472061C-8689-4565-A9AB-EBFC7520AEEA}"/>
          </ac:picMkLst>
        </pc:picChg>
      </pc:sldChg>
      <pc:sldChg chg="addSp delSp modSp new mod">
        <pc:chgData name="Lucas FLUMINENSE" userId="5be7555d0cf73b3e" providerId="LiveId" clId="{426308B6-AFC6-4E05-87BB-0ECA26342AAF}" dt="2022-02-22T03:20:40.811" v="2454" actId="1076"/>
        <pc:sldMkLst>
          <pc:docMk/>
          <pc:sldMk cId="1486284478" sldId="293"/>
        </pc:sldMkLst>
        <pc:spChg chg="mod">
          <ac:chgData name="Lucas FLUMINENSE" userId="5be7555d0cf73b3e" providerId="LiveId" clId="{426308B6-AFC6-4E05-87BB-0ECA26342AAF}" dt="2022-02-22T03:16:22.717" v="2383" actId="122"/>
          <ac:spMkLst>
            <pc:docMk/>
            <pc:sldMk cId="1486284478" sldId="293"/>
            <ac:spMk id="2" creationId="{C9D5655B-B338-4F02-8C73-6985204FB462}"/>
          </ac:spMkLst>
        </pc:spChg>
        <pc:spChg chg="del">
          <ac:chgData name="Lucas FLUMINENSE" userId="5be7555d0cf73b3e" providerId="LiveId" clId="{426308B6-AFC6-4E05-87BB-0ECA26342AAF}" dt="2022-02-22T03:16:32.726" v="2384" actId="931"/>
          <ac:spMkLst>
            <pc:docMk/>
            <pc:sldMk cId="1486284478" sldId="293"/>
            <ac:spMk id="3" creationId="{69213E02-924F-4A9D-978E-A8C3D93DADD6}"/>
          </ac:spMkLst>
        </pc:spChg>
        <pc:spChg chg="add del mod">
          <ac:chgData name="Lucas FLUMINENSE" userId="5be7555d0cf73b3e" providerId="LiveId" clId="{426308B6-AFC6-4E05-87BB-0ECA26342AAF}" dt="2022-02-22T03:16:42.404" v="2388" actId="931"/>
          <ac:spMkLst>
            <pc:docMk/>
            <pc:sldMk cId="1486284478" sldId="293"/>
            <ac:spMk id="7" creationId="{0415C061-EECF-4D9B-A024-BB0434F046E1}"/>
          </ac:spMkLst>
        </pc:spChg>
        <pc:picChg chg="add del mod">
          <ac:chgData name="Lucas FLUMINENSE" userId="5be7555d0cf73b3e" providerId="LiveId" clId="{426308B6-AFC6-4E05-87BB-0ECA26342AAF}" dt="2022-02-22T03:16:34.318" v="2387" actId="478"/>
          <ac:picMkLst>
            <pc:docMk/>
            <pc:sldMk cId="1486284478" sldId="293"/>
            <ac:picMk id="5" creationId="{10BE27E2-D40B-4C3F-823D-615F618EDC87}"/>
          </ac:picMkLst>
        </pc:picChg>
        <pc:picChg chg="add mod">
          <ac:chgData name="Lucas FLUMINENSE" userId="5be7555d0cf73b3e" providerId="LiveId" clId="{426308B6-AFC6-4E05-87BB-0ECA26342AAF}" dt="2022-02-22T03:19:03.475" v="2424" actId="1076"/>
          <ac:picMkLst>
            <pc:docMk/>
            <pc:sldMk cId="1486284478" sldId="293"/>
            <ac:picMk id="9" creationId="{6A49BFB5-DC1A-43E5-8CC3-C465C69506D0}"/>
          </ac:picMkLst>
        </pc:picChg>
        <pc:picChg chg="add del mod">
          <ac:chgData name="Lucas FLUMINENSE" userId="5be7555d0cf73b3e" providerId="LiveId" clId="{426308B6-AFC6-4E05-87BB-0ECA26342AAF}" dt="2022-02-22T03:18:31.988" v="2411" actId="478"/>
          <ac:picMkLst>
            <pc:docMk/>
            <pc:sldMk cId="1486284478" sldId="293"/>
            <ac:picMk id="11" creationId="{0B4EC8C2-24B8-4E68-95E4-5720015D2020}"/>
          </ac:picMkLst>
        </pc:picChg>
        <pc:picChg chg="add del mod">
          <ac:chgData name="Lucas FLUMINENSE" userId="5be7555d0cf73b3e" providerId="LiveId" clId="{426308B6-AFC6-4E05-87BB-0ECA26342AAF}" dt="2022-02-22T03:17:58.236" v="2405" actId="478"/>
          <ac:picMkLst>
            <pc:docMk/>
            <pc:sldMk cId="1486284478" sldId="293"/>
            <ac:picMk id="13" creationId="{41A4CA90-96CC-4AAA-9C5D-B32A35AFC7BB}"/>
          </ac:picMkLst>
        </pc:picChg>
        <pc:picChg chg="add mod">
          <ac:chgData name="Lucas FLUMINENSE" userId="5be7555d0cf73b3e" providerId="LiveId" clId="{426308B6-AFC6-4E05-87BB-0ECA26342AAF}" dt="2022-02-22T03:20:40.811" v="2454" actId="1076"/>
          <ac:picMkLst>
            <pc:docMk/>
            <pc:sldMk cId="1486284478" sldId="293"/>
            <ac:picMk id="15" creationId="{BEA93AFB-5ED1-45E0-A207-77030D747402}"/>
          </ac:picMkLst>
        </pc:picChg>
        <pc:picChg chg="add mod">
          <ac:chgData name="Lucas FLUMINENSE" userId="5be7555d0cf73b3e" providerId="LiveId" clId="{426308B6-AFC6-4E05-87BB-0ECA26342AAF}" dt="2022-02-22T03:20:37.875" v="2452" actId="1076"/>
          <ac:picMkLst>
            <pc:docMk/>
            <pc:sldMk cId="1486284478" sldId="293"/>
            <ac:picMk id="17" creationId="{F1BDAD8E-7BBE-459B-AA56-4232853504FF}"/>
          </ac:picMkLst>
        </pc:picChg>
        <pc:picChg chg="add del mod">
          <ac:chgData name="Lucas FLUMINENSE" userId="5be7555d0cf73b3e" providerId="LiveId" clId="{426308B6-AFC6-4E05-87BB-0ECA26342AAF}" dt="2022-02-22T03:19:55.163" v="2437" actId="478"/>
          <ac:picMkLst>
            <pc:docMk/>
            <pc:sldMk cId="1486284478" sldId="293"/>
            <ac:picMk id="19" creationId="{978D3340-5779-45DE-AD3C-E8D0041811EE}"/>
          </ac:picMkLst>
        </pc:picChg>
        <pc:picChg chg="add mod">
          <ac:chgData name="Lucas FLUMINENSE" userId="5be7555d0cf73b3e" providerId="LiveId" clId="{426308B6-AFC6-4E05-87BB-0ECA26342AAF}" dt="2022-02-22T03:20:39.131" v="2453" actId="1076"/>
          <ac:picMkLst>
            <pc:docMk/>
            <pc:sldMk cId="1486284478" sldId="293"/>
            <ac:picMk id="21" creationId="{753A553C-1C2F-42B3-867F-2A3FB0BEDFED}"/>
          </ac:picMkLst>
        </pc:picChg>
      </pc:sldChg>
      <pc:sldChg chg="addSp delSp modSp new mod">
        <pc:chgData name="Lucas FLUMINENSE" userId="5be7555d0cf73b3e" providerId="LiveId" clId="{426308B6-AFC6-4E05-87BB-0ECA26342AAF}" dt="2022-02-22T03:21:30.259" v="2474" actId="1076"/>
        <pc:sldMkLst>
          <pc:docMk/>
          <pc:sldMk cId="3422320946" sldId="294"/>
        </pc:sldMkLst>
        <pc:spChg chg="mod">
          <ac:chgData name="Lucas FLUMINENSE" userId="5be7555d0cf73b3e" providerId="LiveId" clId="{426308B6-AFC6-4E05-87BB-0ECA26342AAF}" dt="2022-02-22T03:21:16.253" v="2470" actId="122"/>
          <ac:spMkLst>
            <pc:docMk/>
            <pc:sldMk cId="3422320946" sldId="294"/>
            <ac:spMk id="2" creationId="{21652DC9-EA17-4D4D-B130-4CAFB2BE07B9}"/>
          </ac:spMkLst>
        </pc:spChg>
        <pc:spChg chg="del">
          <ac:chgData name="Lucas FLUMINENSE" userId="5be7555d0cf73b3e" providerId="LiveId" clId="{426308B6-AFC6-4E05-87BB-0ECA26342AAF}" dt="2022-02-22T03:21:28.774" v="2471" actId="931"/>
          <ac:spMkLst>
            <pc:docMk/>
            <pc:sldMk cId="3422320946" sldId="294"/>
            <ac:spMk id="3" creationId="{E853C20D-F670-4D5D-9A10-6F4E6251E00F}"/>
          </ac:spMkLst>
        </pc:spChg>
        <pc:picChg chg="add mod">
          <ac:chgData name="Lucas FLUMINENSE" userId="5be7555d0cf73b3e" providerId="LiveId" clId="{426308B6-AFC6-4E05-87BB-0ECA26342AAF}" dt="2022-02-22T03:21:30.259" v="2474" actId="1076"/>
          <ac:picMkLst>
            <pc:docMk/>
            <pc:sldMk cId="3422320946" sldId="294"/>
            <ac:picMk id="5" creationId="{84FBEFF9-BE27-4A1C-874C-EB6D92915669}"/>
          </ac:picMkLst>
        </pc:picChg>
      </pc:sldChg>
      <pc:sldChg chg="modSp new mod">
        <pc:chgData name="Lucas FLUMINENSE" userId="5be7555d0cf73b3e" providerId="LiveId" clId="{426308B6-AFC6-4E05-87BB-0ECA26342AAF}" dt="2022-02-22T03:26:37.195" v="2608" actId="20577"/>
        <pc:sldMkLst>
          <pc:docMk/>
          <pc:sldMk cId="3341580274" sldId="295"/>
        </pc:sldMkLst>
        <pc:spChg chg="mod">
          <ac:chgData name="Lucas FLUMINENSE" userId="5be7555d0cf73b3e" providerId="LiveId" clId="{426308B6-AFC6-4E05-87BB-0ECA26342AAF}" dt="2022-02-22T03:25:58.971" v="2493" actId="20577"/>
          <ac:spMkLst>
            <pc:docMk/>
            <pc:sldMk cId="3341580274" sldId="295"/>
            <ac:spMk id="2" creationId="{2F03521F-A5D8-46C6-9A9E-33597A4BD3C4}"/>
          </ac:spMkLst>
        </pc:spChg>
        <pc:spChg chg="mod">
          <ac:chgData name="Lucas FLUMINENSE" userId="5be7555d0cf73b3e" providerId="LiveId" clId="{426308B6-AFC6-4E05-87BB-0ECA26342AAF}" dt="2022-02-22T03:26:37.195" v="2608" actId="20577"/>
          <ac:spMkLst>
            <pc:docMk/>
            <pc:sldMk cId="3341580274" sldId="295"/>
            <ac:spMk id="3" creationId="{13C204F1-9FED-4C33-8E43-762C053CA168}"/>
          </ac:spMkLst>
        </pc:spChg>
      </pc:sldChg>
    </pc:docChg>
  </pc:docChgLst>
  <pc:docChgLst>
    <pc:chgData name="Lucas FLUMINENSE" userId="5be7555d0cf73b3e" providerId="LiveId" clId="{DCCC3F47-F3C2-4E90-9A7A-5BE38C25BA62}"/>
    <pc:docChg chg="undo custSel modSld">
      <pc:chgData name="Lucas FLUMINENSE" userId="5be7555d0cf73b3e" providerId="LiveId" clId="{DCCC3F47-F3C2-4E90-9A7A-5BE38C25BA62}" dt="2022-02-20T23:50:29.632" v="60" actId="20577"/>
      <pc:docMkLst>
        <pc:docMk/>
      </pc:docMkLst>
      <pc:sldChg chg="addSp delSp modSp mod setBg addAnim delAnim setClrOvrMap">
        <pc:chgData name="Lucas FLUMINENSE" userId="5be7555d0cf73b3e" providerId="LiveId" clId="{DCCC3F47-F3C2-4E90-9A7A-5BE38C25BA62}" dt="2022-02-20T23:50:29.632" v="60" actId="20577"/>
        <pc:sldMkLst>
          <pc:docMk/>
          <pc:sldMk cId="3852931834" sldId="256"/>
        </pc:sldMkLst>
        <pc:spChg chg="mod ord">
          <ac:chgData name="Lucas FLUMINENSE" userId="5be7555d0cf73b3e" providerId="LiveId" clId="{DCCC3F47-F3C2-4E90-9A7A-5BE38C25BA62}" dt="2022-02-20T23:50:29.632" v="60" actId="20577"/>
          <ac:spMkLst>
            <pc:docMk/>
            <pc:sldMk cId="3852931834" sldId="256"/>
            <ac:spMk id="2" creationId="{E5750DB8-490D-44B0-84A5-3360CAC9B442}"/>
          </ac:spMkLst>
        </pc:spChg>
        <pc:spChg chg="mod ord">
          <ac:chgData name="Lucas FLUMINENSE" userId="5be7555d0cf73b3e" providerId="LiveId" clId="{DCCC3F47-F3C2-4E90-9A7A-5BE38C25BA62}" dt="2022-02-20T23:50:29.289" v="58" actId="1076"/>
          <ac:spMkLst>
            <pc:docMk/>
            <pc:sldMk cId="3852931834" sldId="256"/>
            <ac:spMk id="3" creationId="{2FAB9F66-FDCE-4709-A673-C563C4A9C1F9}"/>
          </ac:spMkLst>
        </pc:spChg>
        <pc:spChg chg="add del">
          <ac:chgData name="Lucas FLUMINENSE" userId="5be7555d0cf73b3e" providerId="LiveId" clId="{DCCC3F47-F3C2-4E90-9A7A-5BE38C25BA62}" dt="2022-02-20T23:49:36.322" v="33" actId="26606"/>
          <ac:spMkLst>
            <pc:docMk/>
            <pc:sldMk cId="3852931834" sldId="256"/>
            <ac:spMk id="10" creationId="{0671A8AE-40A1-4631-A6B8-581AFF065482}"/>
          </ac:spMkLst>
        </pc:spChg>
        <pc:spChg chg="add del">
          <ac:chgData name="Lucas FLUMINENSE" userId="5be7555d0cf73b3e" providerId="LiveId" clId="{DCCC3F47-F3C2-4E90-9A7A-5BE38C25BA62}" dt="2022-02-20T23:49:36.322" v="33" actId="26606"/>
          <ac:spMkLst>
            <pc:docMk/>
            <pc:sldMk cId="3852931834" sldId="256"/>
            <ac:spMk id="12" creationId="{AB58EF07-17C2-48CF-ABB0-EEF1F17CB8F0}"/>
          </ac:spMkLst>
        </pc:spChg>
        <pc:spChg chg="add del">
          <ac:chgData name="Lucas FLUMINENSE" userId="5be7555d0cf73b3e" providerId="LiveId" clId="{DCCC3F47-F3C2-4E90-9A7A-5BE38C25BA62}" dt="2022-02-20T23:49:36.322" v="33" actId="26606"/>
          <ac:spMkLst>
            <pc:docMk/>
            <pc:sldMk cId="3852931834" sldId="256"/>
            <ac:spMk id="14" creationId="{AF2F604E-43BE-4DC3-B983-E071523364F8}"/>
          </ac:spMkLst>
        </pc:spChg>
        <pc:spChg chg="add del">
          <ac:chgData name="Lucas FLUMINENSE" userId="5be7555d0cf73b3e" providerId="LiveId" clId="{DCCC3F47-F3C2-4E90-9A7A-5BE38C25BA62}" dt="2022-02-20T23:49:36.322" v="33" actId="26606"/>
          <ac:spMkLst>
            <pc:docMk/>
            <pc:sldMk cId="3852931834" sldId="256"/>
            <ac:spMk id="16" creationId="{08C9B587-E65E-4B52-B37C-ABEBB6E87928}"/>
          </ac:spMkLst>
        </pc:spChg>
        <pc:spChg chg="add del">
          <ac:chgData name="Lucas FLUMINENSE" userId="5be7555d0cf73b3e" providerId="LiveId" clId="{DCCC3F47-F3C2-4E90-9A7A-5BE38C25BA62}" dt="2022-02-20T23:49:37.183" v="35" actId="26606"/>
          <ac:spMkLst>
            <pc:docMk/>
            <pc:sldMk cId="3852931834" sldId="256"/>
            <ac:spMk id="18" creationId="{6B3BAD04-E614-4C16-8360-019FCF0045AC}"/>
          </ac:spMkLst>
        </pc:spChg>
        <pc:spChg chg="add del">
          <ac:chgData name="Lucas FLUMINENSE" userId="5be7555d0cf73b3e" providerId="LiveId" clId="{DCCC3F47-F3C2-4E90-9A7A-5BE38C25BA62}" dt="2022-02-20T23:49:40.111" v="37" actId="26606"/>
          <ac:spMkLst>
            <pc:docMk/>
            <pc:sldMk cId="3852931834" sldId="256"/>
            <ac:spMk id="20" creationId="{87CC2527-562A-4F69-B487-4371E5B243E7}"/>
          </ac:spMkLst>
        </pc:spChg>
        <pc:spChg chg="add del">
          <ac:chgData name="Lucas FLUMINENSE" userId="5be7555d0cf73b3e" providerId="LiveId" clId="{DCCC3F47-F3C2-4E90-9A7A-5BE38C25BA62}" dt="2022-02-20T23:49:47.145" v="39" actId="26606"/>
          <ac:spMkLst>
            <pc:docMk/>
            <pc:sldMk cId="3852931834" sldId="256"/>
            <ac:spMk id="23" creationId="{303CC970-4826-4CED-8063-0FB676635452}"/>
          </ac:spMkLst>
        </pc:spChg>
        <pc:spChg chg="add del">
          <ac:chgData name="Lucas FLUMINENSE" userId="5be7555d0cf73b3e" providerId="LiveId" clId="{DCCC3F47-F3C2-4E90-9A7A-5BE38C25BA62}" dt="2022-02-20T23:49:47.145" v="39" actId="26606"/>
          <ac:spMkLst>
            <pc:docMk/>
            <pc:sldMk cId="3852931834" sldId="256"/>
            <ac:spMk id="24" creationId="{14490D63-3365-45CC-AC50-705C1B76815F}"/>
          </ac:spMkLst>
        </pc:spChg>
        <pc:spChg chg="add del">
          <ac:chgData name="Lucas FLUMINENSE" userId="5be7555d0cf73b3e" providerId="LiveId" clId="{DCCC3F47-F3C2-4E90-9A7A-5BE38C25BA62}" dt="2022-02-20T23:50:04.781" v="44" actId="26606"/>
          <ac:spMkLst>
            <pc:docMk/>
            <pc:sldMk cId="3852931834" sldId="256"/>
            <ac:spMk id="26" creationId="{71B2258F-86CA-4D4D-8270-BC05FCDEBFB3}"/>
          </ac:spMkLst>
        </pc:spChg>
        <pc:picChg chg="add del mod ord">
          <ac:chgData name="Lucas FLUMINENSE" userId="5be7555d0cf73b3e" providerId="LiveId" clId="{DCCC3F47-F3C2-4E90-9A7A-5BE38C25BA62}" dt="2022-02-20T23:50:29.145" v="57" actId="931"/>
          <ac:picMkLst>
            <pc:docMk/>
            <pc:sldMk cId="3852931834" sldId="256"/>
            <ac:picMk id="5" creationId="{EA1C781F-5408-4113-A5F9-8B4F735FB911}"/>
          </ac:picMkLst>
        </pc:picChg>
        <pc:cxnChg chg="add del">
          <ac:chgData name="Lucas FLUMINENSE" userId="5be7555d0cf73b3e" providerId="LiveId" clId="{DCCC3F47-F3C2-4E90-9A7A-5BE38C25BA62}" dt="2022-02-20T23:49:40.111" v="37" actId="26606"/>
          <ac:cxnSpMkLst>
            <pc:docMk/>
            <pc:sldMk cId="3852931834" sldId="256"/>
            <ac:cxnSpMk id="21" creationId="{BCDAEC91-5BCE-4B55-9CC0-43EF94CB734B}"/>
          </ac:cxnSpMkLst>
        </pc:cxn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35C114A-06BC-4B20-B915-BD5B19565E20}"/>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1B4DDA67-09EE-4948-AD8F-45FD3B424D0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D8A49580-B4E6-4CA1-BC88-210566EEA88B}"/>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5" name="Espaço Reservado para Rodapé 4">
            <a:extLst>
              <a:ext uri="{FF2B5EF4-FFF2-40B4-BE49-F238E27FC236}">
                <a16:creationId xmlns:a16="http://schemas.microsoft.com/office/drawing/2014/main" id="{AD61C424-904C-4D9F-8692-46D311EB73A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614B5EA0-0FF3-4F81-8C4D-183F8A722F39}"/>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8419928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15E7DF-0326-474D-A913-67A6CB3AA50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E3189469-325F-4D1A-8F67-154C7214226E}"/>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D71B8E50-28B7-41BE-8838-2A05824DD3AB}"/>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5" name="Espaço Reservado para Rodapé 4">
            <a:extLst>
              <a:ext uri="{FF2B5EF4-FFF2-40B4-BE49-F238E27FC236}">
                <a16:creationId xmlns:a16="http://schemas.microsoft.com/office/drawing/2014/main" id="{510739B9-DEEE-48C7-A825-A4B38AFF47E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BC5FCDCE-0C8C-4650-8BB5-CDF1AC0AAB5C}"/>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2011803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A72B2CC-9B24-4345-9D26-F7317F6C0EA2}"/>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7C664FF2-1830-4452-A98B-9E8DC107D093}"/>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40A1923-5C45-4837-81CE-349164AE93D7}"/>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5" name="Espaço Reservado para Rodapé 4">
            <a:extLst>
              <a:ext uri="{FF2B5EF4-FFF2-40B4-BE49-F238E27FC236}">
                <a16:creationId xmlns:a16="http://schemas.microsoft.com/office/drawing/2014/main" id="{9D65A243-39A6-4DFF-803A-D035CCDF21D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941240B8-697B-4F1A-8ED7-05CCEF86C783}"/>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91874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0D13FF6-498C-48C3-AA6A-27F077BEAC5F}"/>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D781280-07AA-4FB8-BABB-4F30AEFBA60B}"/>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90C353AF-5939-4569-9F45-EC1CC0335104}"/>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5" name="Espaço Reservado para Rodapé 4">
            <a:extLst>
              <a:ext uri="{FF2B5EF4-FFF2-40B4-BE49-F238E27FC236}">
                <a16:creationId xmlns:a16="http://schemas.microsoft.com/office/drawing/2014/main" id="{F07D1696-38C6-4909-B50C-6503B883F68D}"/>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C197082A-5BD2-4E4D-93CE-3E44C10BBBC6}"/>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37741904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3DF43D-1A5E-4D65-9FA8-0A6A18672B75}"/>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F458D25A-87AC-48FA-94FD-CA4A983ED7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A5CAA7D-43FF-4E7B-9718-76ABB3B49814}"/>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5" name="Espaço Reservado para Rodapé 4">
            <a:extLst>
              <a:ext uri="{FF2B5EF4-FFF2-40B4-BE49-F238E27FC236}">
                <a16:creationId xmlns:a16="http://schemas.microsoft.com/office/drawing/2014/main" id="{83ACDED5-6BE9-4326-85EB-1275929D43B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DFA06D51-BD1C-47BE-AB6E-5A31810B644C}"/>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108863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928781-37C9-40C1-9AD2-22EE1666C960}"/>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D358779E-EC2F-41DE-A50E-835544878B5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EB01A05D-C673-4F22-A8B9-B226D8C9188B}"/>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1093BE38-607E-4D5D-9851-B30D73E53EFE}"/>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6" name="Espaço Reservado para Rodapé 5">
            <a:extLst>
              <a:ext uri="{FF2B5EF4-FFF2-40B4-BE49-F238E27FC236}">
                <a16:creationId xmlns:a16="http://schemas.microsoft.com/office/drawing/2014/main" id="{C4998527-A4B4-4463-BCD8-8B97386814FD}"/>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AA181438-91E0-4751-B418-F23C55A274AE}"/>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198928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90996-BAA0-4FC7-AB40-1049D1B18737}"/>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555C36A3-F15B-4152-8438-0AF328878E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4CC75C20-8E8C-4C5E-AC7C-8B0072DDFE65}"/>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DAB2630B-5E3A-4527-A640-8FAC262880A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EB04EADC-E325-4ED6-865C-F8AEF6C571AA}"/>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FEA487C-C79F-461A-9606-EBE54856DFD6}"/>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8" name="Espaço Reservado para Rodapé 7">
            <a:extLst>
              <a:ext uri="{FF2B5EF4-FFF2-40B4-BE49-F238E27FC236}">
                <a16:creationId xmlns:a16="http://schemas.microsoft.com/office/drawing/2014/main" id="{233F3383-58B1-4952-A2AB-5AE6619A429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A150F976-99D2-400E-9355-DEBF777B9276}"/>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202783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E0C9E9-1AA5-4B5E-BAD1-D1662A4BBD2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A9C76927-5014-41A3-A59E-4FFE64058BA2}"/>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4" name="Espaço Reservado para Rodapé 3">
            <a:extLst>
              <a:ext uri="{FF2B5EF4-FFF2-40B4-BE49-F238E27FC236}">
                <a16:creationId xmlns:a16="http://schemas.microsoft.com/office/drawing/2014/main" id="{6DACE14D-D966-4394-894A-87CB026D4C81}"/>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A6027B10-ACEE-4695-9F5E-CCBD27914771}"/>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1303245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F71C29E9-6991-47C2-AC8E-DFE69E8BE72E}"/>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3" name="Espaço Reservado para Rodapé 2">
            <a:extLst>
              <a:ext uri="{FF2B5EF4-FFF2-40B4-BE49-F238E27FC236}">
                <a16:creationId xmlns:a16="http://schemas.microsoft.com/office/drawing/2014/main" id="{7ECF5ED9-C898-4FBC-AB30-5EC3B73E76D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EA77DAA1-00C7-4070-8EF8-FC1982CD2C6D}"/>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97466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B9910D-3B2F-49B8-8C5A-7792708163DE}"/>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7F552984-C9A1-40AE-BC38-306BBAAD92B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FED9385A-A9A3-48D0-BDA0-628AB9B81D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14C6C7BB-87D3-4130-B795-DE929F13DB6A}"/>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6" name="Espaço Reservado para Rodapé 5">
            <a:extLst>
              <a:ext uri="{FF2B5EF4-FFF2-40B4-BE49-F238E27FC236}">
                <a16:creationId xmlns:a16="http://schemas.microsoft.com/office/drawing/2014/main" id="{76A0769E-7B11-4453-A204-D8F32606872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A309FA6-4E73-46DB-BE1E-77761C4051EC}"/>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2971445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6352F3-B6E7-4AEE-97F0-D4A9B3C61F3B}"/>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AA50E416-97FA-45FC-A6E1-7467C9216C8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B0CD627C-FDD1-458F-90F8-6CFFE10C69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67701F16-27ED-46F6-837F-37C81116634B}"/>
              </a:ext>
            </a:extLst>
          </p:cNvPr>
          <p:cNvSpPr>
            <a:spLocks noGrp="1"/>
          </p:cNvSpPr>
          <p:nvPr>
            <p:ph type="dt" sz="half" idx="10"/>
          </p:nvPr>
        </p:nvSpPr>
        <p:spPr/>
        <p:txBody>
          <a:bodyPr/>
          <a:lstStyle/>
          <a:p>
            <a:fld id="{85F68158-DAB7-4849-A2CD-8C75E5751E78}" type="datetimeFigureOut">
              <a:rPr lang="pt-BR" smtClean="0"/>
              <a:t>10/10/2023</a:t>
            </a:fld>
            <a:endParaRPr lang="pt-BR"/>
          </a:p>
        </p:txBody>
      </p:sp>
      <p:sp>
        <p:nvSpPr>
          <p:cNvPr id="6" name="Espaço Reservado para Rodapé 5">
            <a:extLst>
              <a:ext uri="{FF2B5EF4-FFF2-40B4-BE49-F238E27FC236}">
                <a16:creationId xmlns:a16="http://schemas.microsoft.com/office/drawing/2014/main" id="{D5611D21-D07A-487B-8B17-686A7C2C8E8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073CFC2C-CD07-44A5-8A8A-BE8890CB4C61}"/>
              </a:ext>
            </a:extLst>
          </p:cNvPr>
          <p:cNvSpPr>
            <a:spLocks noGrp="1"/>
          </p:cNvSpPr>
          <p:nvPr>
            <p:ph type="sldNum" sz="quarter" idx="12"/>
          </p:nvPr>
        </p:nvSpPr>
        <p:spPr/>
        <p:txBody>
          <a:bodyPr/>
          <a:lstStyle/>
          <a:p>
            <a:fld id="{E3A579D3-C706-4D91-AB49-87FCFF7D10E0}" type="slidenum">
              <a:rPr lang="pt-BR" smtClean="0"/>
              <a:t>‹nº›</a:t>
            </a:fld>
            <a:endParaRPr lang="pt-BR"/>
          </a:p>
        </p:txBody>
      </p:sp>
    </p:spTree>
    <p:extLst>
      <p:ext uri="{BB962C8B-B14F-4D97-AF65-F5344CB8AC3E}">
        <p14:creationId xmlns:p14="http://schemas.microsoft.com/office/powerpoint/2010/main" val="1863094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ED98250C-9F41-44DB-BF27-2F209DB1A4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DEC1280-F655-4912-8695-689029E156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5CA9A86-EE5A-41A3-9726-CCA08C5067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F68158-DAB7-4849-A2CD-8C75E5751E78}" type="datetimeFigureOut">
              <a:rPr lang="pt-BR" smtClean="0"/>
              <a:t>10/10/2023</a:t>
            </a:fld>
            <a:endParaRPr lang="pt-BR"/>
          </a:p>
        </p:txBody>
      </p:sp>
      <p:sp>
        <p:nvSpPr>
          <p:cNvPr id="5" name="Espaço Reservado para Rodapé 4">
            <a:extLst>
              <a:ext uri="{FF2B5EF4-FFF2-40B4-BE49-F238E27FC236}">
                <a16:creationId xmlns:a16="http://schemas.microsoft.com/office/drawing/2014/main" id="{1338F355-E6CA-4F65-B11B-69F71C53EC9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E6D8AAB9-2F07-49FB-841C-D77D4A6A13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A579D3-C706-4D91-AB49-87FCFF7D10E0}" type="slidenum">
              <a:rPr lang="pt-BR" smtClean="0"/>
              <a:t>‹nº›</a:t>
            </a:fld>
            <a:endParaRPr lang="pt-BR"/>
          </a:p>
        </p:txBody>
      </p:sp>
    </p:spTree>
    <p:extLst>
      <p:ext uri="{BB962C8B-B14F-4D97-AF65-F5344CB8AC3E}">
        <p14:creationId xmlns:p14="http://schemas.microsoft.com/office/powerpoint/2010/main" val="20051665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m 5" descr="Foto em preto e branco de pessoas andando na rua&#10;&#10;Descrição gerada automaticamente">
            <a:extLst>
              <a:ext uri="{FF2B5EF4-FFF2-40B4-BE49-F238E27FC236}">
                <a16:creationId xmlns:a16="http://schemas.microsoft.com/office/drawing/2014/main" id="{96E0D75C-1769-2DF8-3813-C0C12AB7EE61}"/>
              </a:ext>
            </a:extLst>
          </p:cNvPr>
          <p:cNvPicPr>
            <a:picLocks noChangeAspect="1"/>
          </p:cNvPicPr>
          <p:nvPr/>
        </p:nvPicPr>
        <p:blipFill rotWithShape="1">
          <a:blip r:embed="rId2">
            <a:extLst>
              <a:ext uri="{28A0092B-C50C-407E-A947-70E740481C1C}">
                <a14:useLocalDpi xmlns:a14="http://schemas.microsoft.com/office/drawing/2010/main" val="0"/>
              </a:ext>
            </a:extLst>
          </a:blip>
          <a:srcRect t="1889" b="10551"/>
          <a:stretch/>
        </p:blipFill>
        <p:spPr>
          <a:xfrm>
            <a:off x="2522358" y="10"/>
            <a:ext cx="9669642" cy="6857990"/>
          </a:xfrm>
          <a:prstGeom prst="rect">
            <a:avLst/>
          </a:prstGeom>
        </p:spPr>
      </p:pic>
      <p:sp>
        <p:nvSpPr>
          <p:cNvPr id="13" name="Rectangle 12">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E5750DB8-490D-44B0-84A5-3360CAC9B442}"/>
              </a:ext>
            </a:extLst>
          </p:cNvPr>
          <p:cNvSpPr>
            <a:spLocks noGrp="1"/>
          </p:cNvSpPr>
          <p:nvPr>
            <p:ph type="ctrTitle"/>
          </p:nvPr>
        </p:nvSpPr>
        <p:spPr>
          <a:xfrm>
            <a:off x="232012" y="743447"/>
            <a:ext cx="3862317" cy="3692028"/>
          </a:xfrm>
          <a:noFill/>
        </p:spPr>
        <p:txBody>
          <a:bodyPr>
            <a:normAutofit/>
          </a:bodyPr>
          <a:lstStyle/>
          <a:p>
            <a:pPr algn="l"/>
            <a:r>
              <a:rPr lang="pt-BR" sz="5200" dirty="0">
                <a:solidFill>
                  <a:schemeClr val="accent6">
                    <a:lumMod val="50000"/>
                  </a:schemeClr>
                </a:solidFill>
              </a:rPr>
              <a:t>História do autoritarismo no Brasil: há esperança?</a:t>
            </a:r>
          </a:p>
        </p:txBody>
      </p:sp>
      <p:sp>
        <p:nvSpPr>
          <p:cNvPr id="3" name="Subtítulo 2">
            <a:extLst>
              <a:ext uri="{FF2B5EF4-FFF2-40B4-BE49-F238E27FC236}">
                <a16:creationId xmlns:a16="http://schemas.microsoft.com/office/drawing/2014/main" id="{2FAB9F66-FDCE-4709-A673-C563C4A9C1F9}"/>
              </a:ext>
            </a:extLst>
          </p:cNvPr>
          <p:cNvSpPr>
            <a:spLocks noGrp="1"/>
          </p:cNvSpPr>
          <p:nvPr>
            <p:ph type="subTitle" idx="1"/>
          </p:nvPr>
        </p:nvSpPr>
        <p:spPr>
          <a:xfrm>
            <a:off x="952229" y="4629234"/>
            <a:ext cx="3973386" cy="1485319"/>
          </a:xfrm>
          <a:noFill/>
        </p:spPr>
        <p:txBody>
          <a:bodyPr>
            <a:normAutofit/>
          </a:bodyPr>
          <a:lstStyle/>
          <a:p>
            <a:pPr algn="l"/>
            <a:endParaRPr lang="pt-BR" dirty="0"/>
          </a:p>
        </p:txBody>
      </p:sp>
    </p:spTree>
    <p:extLst>
      <p:ext uri="{BB962C8B-B14F-4D97-AF65-F5344CB8AC3E}">
        <p14:creationId xmlns:p14="http://schemas.microsoft.com/office/powerpoint/2010/main" val="3852931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Jacobinismo/Florianismo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fontScale="92500"/>
          </a:bodyPr>
          <a:lstStyle/>
          <a:p>
            <a:endParaRPr lang="pt-BR" dirty="0"/>
          </a:p>
          <a:p>
            <a:pPr algn="just"/>
            <a:r>
              <a:rPr lang="pt-BR" dirty="0"/>
              <a:t>“Vi a solução da questão da classe, excedeu sem dúvida a expectativa de todos. Fato único, que prova exuberantemente a podridão (sic) que vai por este pobre país e, portanto, a necessidade de uma ditadura militar para expurgá-la. Como liberal que sou, não posso querer para meu país o governo da espada; mas não há quem desconheça, e aí estão os exemplos, de que é ele o que sabe purificar o sangue do corpo social, que, como o nosso, está corrompido” (1887)</a:t>
            </a:r>
          </a:p>
        </p:txBody>
      </p:sp>
      <p:pic>
        <p:nvPicPr>
          <p:cNvPr id="6" name="Imagem 5" descr="Desenho de homem com barba e bigode&#10;&#10;Descrição gerada automaticamente com confiança média">
            <a:extLst>
              <a:ext uri="{FF2B5EF4-FFF2-40B4-BE49-F238E27FC236}">
                <a16:creationId xmlns:a16="http://schemas.microsoft.com/office/drawing/2014/main" id="{14908843-C3D2-FA1C-D8F8-DCB4EDADEB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07795" y="1463674"/>
            <a:ext cx="4759495" cy="5029200"/>
          </a:xfrm>
          <a:prstGeom prst="rect">
            <a:avLst/>
          </a:prstGeom>
        </p:spPr>
      </p:pic>
    </p:spTree>
    <p:extLst>
      <p:ext uri="{BB962C8B-B14F-4D97-AF65-F5344CB8AC3E}">
        <p14:creationId xmlns:p14="http://schemas.microsoft.com/office/powerpoint/2010/main" val="1120903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Tenentismo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a:bodyPr>
          <a:lstStyle/>
          <a:p>
            <a:endParaRPr lang="pt-BR" dirty="0"/>
          </a:p>
          <a:p>
            <a:pPr algn="just"/>
            <a:r>
              <a:rPr lang="pt-BR" dirty="0"/>
              <a:t>O Exército é bom, os governos republicanos civis são maus</a:t>
            </a:r>
          </a:p>
          <a:p>
            <a:pPr algn="just"/>
            <a:r>
              <a:rPr lang="pt-BR" dirty="0"/>
              <a:t>Os governos traem a Constituição e o Exército irá resgatá-la</a:t>
            </a:r>
          </a:p>
          <a:p>
            <a:pPr algn="just"/>
            <a:r>
              <a:rPr lang="pt-BR" dirty="0"/>
              <a:t>“A direção suprema do País será confiada, provisoriamente, a uma “Ditadura” cujo governo se prolongará até que 60% dos cidadãos maiores de 21 anos sejam alfabetizados.”</a:t>
            </a:r>
          </a:p>
          <a:p>
            <a:pPr algn="just"/>
            <a:endParaRPr lang="pt-BR" dirty="0"/>
          </a:p>
        </p:txBody>
      </p:sp>
      <p:pic>
        <p:nvPicPr>
          <p:cNvPr id="5" name="Imagem 4" descr="Foto em preto e branco de grupo de pessoas em pé&#10;&#10;Descrição gerada automaticamente">
            <a:extLst>
              <a:ext uri="{FF2B5EF4-FFF2-40B4-BE49-F238E27FC236}">
                <a16:creationId xmlns:a16="http://schemas.microsoft.com/office/drawing/2014/main" id="{30D1E44C-E9A3-23B9-6E5B-F0F5858593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14418" y="1592470"/>
            <a:ext cx="4442570" cy="4442570"/>
          </a:xfrm>
          <a:prstGeom prst="rect">
            <a:avLst/>
          </a:prstGeom>
        </p:spPr>
      </p:pic>
    </p:spTree>
    <p:extLst>
      <p:ext uri="{BB962C8B-B14F-4D97-AF65-F5344CB8AC3E}">
        <p14:creationId xmlns:p14="http://schemas.microsoft.com/office/powerpoint/2010/main" val="13392278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Nacionalismo de Alberto Torres</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a:bodyPr>
          <a:lstStyle/>
          <a:p>
            <a:endParaRPr lang="pt-BR" dirty="0"/>
          </a:p>
          <a:p>
            <a:pPr algn="just"/>
            <a:r>
              <a:rPr lang="pt-BR" dirty="0"/>
              <a:t>Necessidade de um Executivo forte para promover a integração nacional</a:t>
            </a:r>
          </a:p>
          <a:p>
            <a:pPr algn="just"/>
            <a:r>
              <a:rPr lang="pt-BR" dirty="0"/>
              <a:t>O poder precisa educar a sociedade dispersa para a “coisa pública”</a:t>
            </a:r>
          </a:p>
          <a:p>
            <a:pPr algn="just"/>
            <a:r>
              <a:rPr lang="pt-BR" dirty="0"/>
              <a:t>Sociedade </a:t>
            </a:r>
            <a:r>
              <a:rPr lang="pt-BR" dirty="0" err="1"/>
              <a:t>insolidária</a:t>
            </a:r>
            <a:endParaRPr lang="pt-BR" dirty="0"/>
          </a:p>
          <a:p>
            <a:pPr algn="just"/>
            <a:r>
              <a:rPr lang="pt-BR" dirty="0"/>
              <a:t>Cota de religiões e profissões para o Senado</a:t>
            </a:r>
          </a:p>
          <a:p>
            <a:pPr algn="just"/>
            <a:r>
              <a:rPr lang="pt-BR" dirty="0"/>
              <a:t>Depois dele, autores como Oliveira Vianna defenderam teses semelhantes</a:t>
            </a:r>
          </a:p>
        </p:txBody>
      </p:sp>
      <p:pic>
        <p:nvPicPr>
          <p:cNvPr id="5" name="Imagem 4" descr="Homem de terno e gravata&#10;&#10;Descrição gerada automaticamente">
            <a:extLst>
              <a:ext uri="{FF2B5EF4-FFF2-40B4-BE49-F238E27FC236}">
                <a16:creationId xmlns:a16="http://schemas.microsoft.com/office/drawing/2014/main" id="{254AD31A-10ED-3B1A-EB18-E2F7AF554E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95786" y="1563345"/>
            <a:ext cx="3810438" cy="4613618"/>
          </a:xfrm>
          <a:prstGeom prst="rect">
            <a:avLst/>
          </a:prstGeom>
        </p:spPr>
      </p:pic>
    </p:spTree>
    <p:extLst>
      <p:ext uri="{BB962C8B-B14F-4D97-AF65-F5344CB8AC3E}">
        <p14:creationId xmlns:p14="http://schemas.microsoft.com/office/powerpoint/2010/main" val="7456852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Integralismo e </a:t>
            </a:r>
            <a:r>
              <a:rPr lang="pt-BR" dirty="0" err="1">
                <a:solidFill>
                  <a:schemeClr val="accent6">
                    <a:lumMod val="50000"/>
                  </a:schemeClr>
                </a:solidFill>
              </a:rPr>
              <a:t>Patrianovismo</a:t>
            </a:r>
            <a:endParaRPr lang="pt-BR" dirty="0">
              <a:solidFill>
                <a:schemeClr val="accent6">
                  <a:lumMod val="50000"/>
                </a:schemeClr>
              </a:solidFill>
            </a:endParaRP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fontScale="85000" lnSpcReduction="20000"/>
          </a:bodyPr>
          <a:lstStyle/>
          <a:p>
            <a:endParaRPr lang="pt-BR" dirty="0"/>
          </a:p>
          <a:p>
            <a:pPr algn="just"/>
            <a:r>
              <a:rPr lang="pt-BR" dirty="0"/>
              <a:t>Atmosfera antiliberal dos anos 20 e 30</a:t>
            </a:r>
          </a:p>
          <a:p>
            <a:pPr algn="just"/>
            <a:r>
              <a:rPr lang="pt-BR" dirty="0"/>
              <a:t>Influências do tradicionalismo e do corporativismo</a:t>
            </a:r>
          </a:p>
          <a:p>
            <a:pPr algn="just"/>
            <a:r>
              <a:rPr lang="pt-BR" dirty="0"/>
              <a:t>Espetacularização militarista pública (no caso do Integralismo)</a:t>
            </a:r>
          </a:p>
          <a:p>
            <a:pPr algn="just"/>
            <a:r>
              <a:rPr lang="pt-BR" dirty="0"/>
              <a:t>“Um governo que saia da livre vontade de todas as classes é representativo da Pátria; como tal deve ser auxiliado, respeitado, estimado e prestigiado. Nele deve repousar a confiança do povo. A ele devem ser facultados os meios de manter a justiça social, a harmonia de todas as classes, visando sempre aos superiores interesses da coletividade brasileira. Hierarquia, confiança, ordem, paz, respeito, eis o de que precisamos no Brasil”</a:t>
            </a:r>
          </a:p>
        </p:txBody>
      </p:sp>
      <p:pic>
        <p:nvPicPr>
          <p:cNvPr id="6" name="Imagem 5" descr="Logotipo&#10;&#10;Descrição gerada automaticamente">
            <a:extLst>
              <a:ext uri="{FF2B5EF4-FFF2-40B4-BE49-F238E27FC236}">
                <a16:creationId xmlns:a16="http://schemas.microsoft.com/office/drawing/2014/main" id="{634F3B10-A439-1806-9D9C-88ABACA3EB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2312" y="1936725"/>
            <a:ext cx="4484978" cy="2984549"/>
          </a:xfrm>
          <a:prstGeom prst="rect">
            <a:avLst/>
          </a:prstGeom>
        </p:spPr>
      </p:pic>
    </p:spTree>
    <p:extLst>
      <p:ext uri="{BB962C8B-B14F-4D97-AF65-F5344CB8AC3E}">
        <p14:creationId xmlns:p14="http://schemas.microsoft.com/office/powerpoint/2010/main" val="20822270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Autoritarismo não-doutrinário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lnSpcReduction="10000"/>
          </a:bodyPr>
          <a:lstStyle/>
          <a:p>
            <a:endParaRPr lang="pt-BR" dirty="0"/>
          </a:p>
          <a:p>
            <a:pPr algn="just"/>
            <a:r>
              <a:rPr lang="pt-BR" dirty="0"/>
              <a:t>A oligarquia civil republicana também foi influenciada pelo Positivismo</a:t>
            </a:r>
          </a:p>
          <a:p>
            <a:pPr algn="just"/>
            <a:r>
              <a:rPr lang="pt-BR" dirty="0"/>
              <a:t>Estados de sítio constantes</a:t>
            </a:r>
          </a:p>
          <a:p>
            <a:pPr algn="just"/>
            <a:r>
              <a:rPr lang="pt-BR" dirty="0"/>
              <a:t>Para Campos Sales, “uma vaia levada pelo primeiro ministro inglês; a pressão operária pelo sufrágio universal na Bélgica ("anarquismo"); o fato de o imperador da Alemanha ter ouvido, do interior de seu palácio, 'ecos de uma manifestação operária contra o seu governo’” justificariam estado de sítio.</a:t>
            </a:r>
          </a:p>
        </p:txBody>
      </p:sp>
      <p:pic>
        <p:nvPicPr>
          <p:cNvPr id="5" name="Imagem 4" descr="Foto preta e branca de homem de terno e gravata&#10;&#10;Descrição gerada automaticamente">
            <a:extLst>
              <a:ext uri="{FF2B5EF4-FFF2-40B4-BE49-F238E27FC236}">
                <a16:creationId xmlns:a16="http://schemas.microsoft.com/office/drawing/2014/main" id="{4036CC64-31A7-4CB5-83FA-E49A3DCA63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9682" y="1294229"/>
            <a:ext cx="3278916" cy="4882734"/>
          </a:xfrm>
          <a:prstGeom prst="rect">
            <a:avLst/>
          </a:prstGeom>
        </p:spPr>
      </p:pic>
    </p:spTree>
    <p:extLst>
      <p:ext uri="{BB962C8B-B14F-4D97-AF65-F5344CB8AC3E}">
        <p14:creationId xmlns:p14="http://schemas.microsoft.com/office/powerpoint/2010/main" val="1312854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Comunismo</a:t>
            </a:r>
          </a:p>
        </p:txBody>
      </p:sp>
      <p:pic>
        <p:nvPicPr>
          <p:cNvPr id="6" name="Espaço Reservado para Conteúdo 5" descr="Foto em preto e branco de homem olhando para o lado&#10;&#10;Descrição gerada automaticamente">
            <a:extLst>
              <a:ext uri="{FF2B5EF4-FFF2-40B4-BE49-F238E27FC236}">
                <a16:creationId xmlns:a16="http://schemas.microsoft.com/office/drawing/2014/main" id="{E390618D-5F28-E214-F920-EAE72C18C4D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61707" y="1334756"/>
            <a:ext cx="3228982" cy="4883150"/>
          </a:xfrm>
        </p:spPr>
      </p:pic>
      <p:pic>
        <p:nvPicPr>
          <p:cNvPr id="8" name="Imagem 7" descr="Desenho de uma pessoa&#10;&#10;Descrição gerada automaticamente">
            <a:extLst>
              <a:ext uri="{FF2B5EF4-FFF2-40B4-BE49-F238E27FC236}">
                <a16:creationId xmlns:a16="http://schemas.microsoft.com/office/drawing/2014/main" id="{B033CD4C-B987-4AE6-4B54-DB17487A11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4640" y="1643061"/>
            <a:ext cx="5469160" cy="4448250"/>
          </a:xfrm>
          <a:prstGeom prst="rect">
            <a:avLst/>
          </a:prstGeom>
        </p:spPr>
      </p:pic>
    </p:spTree>
    <p:extLst>
      <p:ext uri="{BB962C8B-B14F-4D97-AF65-F5344CB8AC3E}">
        <p14:creationId xmlns:p14="http://schemas.microsoft.com/office/powerpoint/2010/main" val="15201071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Varguismo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fontScale="92500" lnSpcReduction="10000"/>
          </a:bodyPr>
          <a:lstStyle/>
          <a:p>
            <a:r>
              <a:rPr lang="pt-BR" dirty="0"/>
              <a:t>Ápice do antiliberalismo republicano</a:t>
            </a:r>
          </a:p>
          <a:p>
            <a:r>
              <a:rPr lang="pt-BR" dirty="0"/>
              <a:t>Apoio do militarismo e de parte do Tenentismo para a Revolução de 30</a:t>
            </a:r>
          </a:p>
          <a:p>
            <a:r>
              <a:rPr lang="pt-BR" dirty="0"/>
              <a:t>Influências do “nacionalismo” de Torres e Vianna</a:t>
            </a:r>
          </a:p>
          <a:p>
            <a:r>
              <a:rPr lang="pt-BR" dirty="0"/>
              <a:t>Formação castilhista</a:t>
            </a:r>
          </a:p>
          <a:p>
            <a:r>
              <a:rPr lang="pt-BR" dirty="0"/>
              <a:t>Propaganda de massa dos regimes fascistas</a:t>
            </a:r>
          </a:p>
          <a:p>
            <a:r>
              <a:rPr lang="pt-BR" dirty="0"/>
              <a:t>Cortejo de integralistas e tradicionalistas por conveniência</a:t>
            </a:r>
          </a:p>
          <a:p>
            <a:r>
              <a:rPr lang="pt-BR" dirty="0"/>
              <a:t>Corporativismo</a:t>
            </a:r>
          </a:p>
        </p:txBody>
      </p:sp>
      <p:pic>
        <p:nvPicPr>
          <p:cNvPr id="6" name="Imagem 5" descr="Foto em preto e branco de pessoas na frente de um prédio&#10;&#10;Descrição gerada automaticamente">
            <a:extLst>
              <a:ext uri="{FF2B5EF4-FFF2-40B4-BE49-F238E27FC236}">
                <a16:creationId xmlns:a16="http://schemas.microsoft.com/office/drawing/2014/main" id="{CA18FE79-B4E2-FBD5-195D-FFAB76827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8927" y="1867487"/>
            <a:ext cx="6416736" cy="4277824"/>
          </a:xfrm>
          <a:prstGeom prst="rect">
            <a:avLst/>
          </a:prstGeom>
        </p:spPr>
      </p:pic>
    </p:spTree>
    <p:extLst>
      <p:ext uri="{BB962C8B-B14F-4D97-AF65-F5344CB8AC3E}">
        <p14:creationId xmlns:p14="http://schemas.microsoft.com/office/powerpoint/2010/main" val="11965518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Varguismo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fontScale="77500" lnSpcReduction="20000"/>
          </a:bodyPr>
          <a:lstStyle/>
          <a:p>
            <a:pPr algn="just"/>
            <a:r>
              <a:rPr lang="pt-BR" dirty="0"/>
              <a:t>“O PRESIDENTE DA REPÚBLICA DOS ESTADOS UNIDOS DO BRASIL , ATENDENDO às legitimas aspirações do povo brasileiro à paz política e social, profundamente perturbada por conhecidos fatores de desordem, resultantes da crescente agravação dos dissídios partidários, que uma notória propaganda demagógica procura desnaturar em luta de classes, e da </a:t>
            </a:r>
            <a:r>
              <a:rPr lang="pt-BR" dirty="0" err="1"/>
              <a:t>extremação</a:t>
            </a:r>
            <a:r>
              <a:rPr lang="pt-BR" dirty="0"/>
              <a:t> de conflitos ideológicos, tendentes, pelo seu desenvolvimento natural, a resolver-se em termos de violência, colocando a Nação sob a funesta iminência da guerra civil; ATENDENDO ao estado de apreensão criado no País pela infiltração comunista, que se torna dia a dia mais extensa e mais profunda, exigindo remédios, de caráter radical e permanente; (...)”</a:t>
            </a:r>
          </a:p>
        </p:txBody>
      </p:sp>
      <p:pic>
        <p:nvPicPr>
          <p:cNvPr id="6" name="Imagem 5" descr="Foto em preto e branco de pessoas na frente de um prédio&#10;&#10;Descrição gerada automaticamente">
            <a:extLst>
              <a:ext uri="{FF2B5EF4-FFF2-40B4-BE49-F238E27FC236}">
                <a16:creationId xmlns:a16="http://schemas.microsoft.com/office/drawing/2014/main" id="{CA18FE79-B4E2-FBD5-195D-FFAB76827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801" y="1621827"/>
            <a:ext cx="6416736" cy="4277824"/>
          </a:xfrm>
          <a:prstGeom prst="rect">
            <a:avLst/>
          </a:prstGeom>
        </p:spPr>
      </p:pic>
    </p:spTree>
    <p:extLst>
      <p:ext uri="{BB962C8B-B14F-4D97-AF65-F5344CB8AC3E}">
        <p14:creationId xmlns:p14="http://schemas.microsoft.com/office/powerpoint/2010/main" val="1293330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Varguismo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fontScale="77500" lnSpcReduction="20000"/>
          </a:bodyPr>
          <a:lstStyle/>
          <a:p>
            <a:pPr algn="just"/>
            <a:r>
              <a:rPr lang="pt-BR" dirty="0"/>
              <a:t>“ATENDENDO a que, sob as instituições anteriores, não dispunha, o Estado de meios normais de preservação e de defesa da paz, da segurança e do bem-estar do povo; Sem o apoio das forças armadas e cedendo às inspirações da opinião nacional, umas e outras justificadamente apreensivas diante dos perigos que ameaçam a nossa unidade e da rapidez com que se vem processando a decomposição das nossas instituições civis e políticas; Resolve assegurar à Nação a sua unidade, o respeito à sua honra e à sua independência, e ao povo brasileiro, sob um regime de paz política e social, as condições necessárias à sua segurança, ao seu bem-estar e à sua prosperidade, decretando a seguinte Constituição, que se cumprirá desde hoje em todo o País...”</a:t>
            </a:r>
          </a:p>
        </p:txBody>
      </p:sp>
      <p:pic>
        <p:nvPicPr>
          <p:cNvPr id="6" name="Imagem 5" descr="Foto em preto e branco de pessoas na frente de um prédio&#10;&#10;Descrição gerada automaticamente">
            <a:extLst>
              <a:ext uri="{FF2B5EF4-FFF2-40B4-BE49-F238E27FC236}">
                <a16:creationId xmlns:a16="http://schemas.microsoft.com/office/drawing/2014/main" id="{CA18FE79-B4E2-FBD5-195D-FFAB76827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801" y="1621827"/>
            <a:ext cx="6416736" cy="4277824"/>
          </a:xfrm>
          <a:prstGeom prst="rect">
            <a:avLst/>
          </a:prstGeom>
        </p:spPr>
      </p:pic>
    </p:spTree>
    <p:extLst>
      <p:ext uri="{BB962C8B-B14F-4D97-AF65-F5344CB8AC3E}">
        <p14:creationId xmlns:p14="http://schemas.microsoft.com/office/powerpoint/2010/main" val="21888518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Varguismo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lnSpcReduction="10000"/>
          </a:bodyPr>
          <a:lstStyle/>
          <a:p>
            <a:pPr algn="just"/>
            <a:endParaRPr lang="pt-BR" dirty="0"/>
          </a:p>
          <a:p>
            <a:pPr algn="just"/>
            <a:r>
              <a:rPr lang="pt-BR" dirty="0"/>
              <a:t>“Se o exigirem as necessidades do Estado”, o presidente pode emitir decretos-leis sobre:</a:t>
            </a:r>
          </a:p>
          <a:p>
            <a:pPr algn="just"/>
            <a:r>
              <a:rPr lang="pt-BR" dirty="0"/>
              <a:t>“a) modificações à Constituição; b) legislação eleitoral; c) orçamento; d) impostos; e) instituição de monopólios; f) moeda; g) empréstimos públicos; h) alienação e oneração de bens imóveis da União”</a:t>
            </a:r>
          </a:p>
        </p:txBody>
      </p:sp>
      <p:pic>
        <p:nvPicPr>
          <p:cNvPr id="6" name="Imagem 5" descr="Foto em preto e branco de pessoas na frente de um prédio&#10;&#10;Descrição gerada automaticamente">
            <a:extLst>
              <a:ext uri="{FF2B5EF4-FFF2-40B4-BE49-F238E27FC236}">
                <a16:creationId xmlns:a16="http://schemas.microsoft.com/office/drawing/2014/main" id="{CA18FE79-B4E2-FBD5-195D-FFAB768276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88801" y="1621827"/>
            <a:ext cx="6416736" cy="4277824"/>
          </a:xfrm>
          <a:prstGeom prst="rect">
            <a:avLst/>
          </a:prstGeom>
        </p:spPr>
      </p:pic>
    </p:spTree>
    <p:extLst>
      <p:ext uri="{BB962C8B-B14F-4D97-AF65-F5344CB8AC3E}">
        <p14:creationId xmlns:p14="http://schemas.microsoft.com/office/powerpoint/2010/main" val="3798312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Império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lstStyle/>
          <a:p>
            <a:pPr algn="just"/>
            <a:endParaRPr lang="pt-BR" dirty="0"/>
          </a:p>
          <a:p>
            <a:pPr algn="just"/>
            <a:r>
              <a:rPr lang="pt-BR" dirty="0"/>
              <a:t>Cerca de 4 a 10 milhões de pessoas</a:t>
            </a:r>
          </a:p>
          <a:p>
            <a:pPr algn="just"/>
            <a:r>
              <a:rPr lang="pt-BR" dirty="0"/>
              <a:t>90% população rural</a:t>
            </a:r>
          </a:p>
          <a:p>
            <a:pPr algn="just"/>
            <a:r>
              <a:rPr lang="pt-BR" dirty="0"/>
              <a:t>Escravidão</a:t>
            </a:r>
          </a:p>
          <a:p>
            <a:pPr algn="just"/>
            <a:r>
              <a:rPr lang="pt-BR" dirty="0"/>
              <a:t>Patrimonialismo</a:t>
            </a:r>
          </a:p>
          <a:p>
            <a:pPr algn="just"/>
            <a:r>
              <a:rPr lang="pt-BR" dirty="0"/>
              <a:t>Controle da máquina política, centralização (luzias versus saquaremas)</a:t>
            </a:r>
          </a:p>
          <a:p>
            <a:pPr algn="just"/>
            <a:r>
              <a:rPr lang="pt-BR" dirty="0"/>
              <a:t>Sistema representativo liberal do século XIX</a:t>
            </a:r>
          </a:p>
          <a:p>
            <a:pPr algn="just"/>
            <a:r>
              <a:rPr lang="pt-BR" dirty="0"/>
              <a:t>Escasso tradicionalismo antiliberal</a:t>
            </a:r>
          </a:p>
        </p:txBody>
      </p:sp>
      <p:pic>
        <p:nvPicPr>
          <p:cNvPr id="6" name="Imagem 5" descr="Imagem gráfica de personagem de desenho animado&#10;&#10;Descrição gerada automaticamente com confiança baixa">
            <a:extLst>
              <a:ext uri="{FF2B5EF4-FFF2-40B4-BE49-F238E27FC236}">
                <a16:creationId xmlns:a16="http://schemas.microsoft.com/office/drawing/2014/main" id="{8C5A08B3-5790-3E2B-AC82-DBC8FD6F2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074" y="1828800"/>
            <a:ext cx="4689231" cy="3200400"/>
          </a:xfrm>
          <a:prstGeom prst="rect">
            <a:avLst/>
          </a:prstGeom>
        </p:spPr>
      </p:pic>
    </p:spTree>
    <p:extLst>
      <p:ext uri="{BB962C8B-B14F-4D97-AF65-F5344CB8AC3E}">
        <p14:creationId xmlns:p14="http://schemas.microsoft.com/office/powerpoint/2010/main" val="34164768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O militarismo pós-Vargas</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a:bodyPr>
          <a:lstStyle/>
          <a:p>
            <a:pPr algn="just"/>
            <a:endParaRPr lang="pt-BR" dirty="0"/>
          </a:p>
          <a:p>
            <a:pPr algn="just"/>
            <a:r>
              <a:rPr lang="pt-BR" dirty="0"/>
              <a:t>“As forças militares nacionais têm que ser, naturalmente, forças construtoras, apoiando governos fortes, capazes de movimentar e dar nova estrutura à existência nacional, porque só com a força se pode construir, visto que com a fraqueza só se constroem lágrimas” (Góis Monteiro)</a:t>
            </a:r>
          </a:p>
        </p:txBody>
      </p:sp>
      <p:pic>
        <p:nvPicPr>
          <p:cNvPr id="5" name="Imagem 4" descr="Foto preta e branca de homem de terno e gravata&#10;&#10;Descrição gerada automaticamente">
            <a:extLst>
              <a:ext uri="{FF2B5EF4-FFF2-40B4-BE49-F238E27FC236}">
                <a16:creationId xmlns:a16="http://schemas.microsoft.com/office/drawing/2014/main" id="{EB0BB206-24D6-0FC7-11EF-49A98FFD0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2488" y="1139484"/>
            <a:ext cx="3148282" cy="5131700"/>
          </a:xfrm>
          <a:prstGeom prst="rect">
            <a:avLst/>
          </a:prstGeom>
        </p:spPr>
      </p:pic>
    </p:spTree>
    <p:extLst>
      <p:ext uri="{BB962C8B-B14F-4D97-AF65-F5344CB8AC3E}">
        <p14:creationId xmlns:p14="http://schemas.microsoft.com/office/powerpoint/2010/main" val="39992293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O regime militar</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fontScale="77500" lnSpcReduction="20000"/>
          </a:bodyPr>
          <a:lstStyle/>
          <a:p>
            <a:pPr algn="just"/>
            <a:endParaRPr lang="pt-BR" dirty="0"/>
          </a:p>
          <a:p>
            <a:pPr algn="just"/>
            <a:r>
              <a:rPr lang="pt-BR" dirty="0"/>
              <a:t>Sorbonne (Doutrina de Segurança Nacional)</a:t>
            </a:r>
          </a:p>
          <a:p>
            <a:pPr algn="just"/>
            <a:r>
              <a:rPr lang="pt-BR" dirty="0"/>
              <a:t>Linha-dura</a:t>
            </a:r>
          </a:p>
          <a:p>
            <a:pPr algn="just"/>
            <a:r>
              <a:rPr lang="pt-BR" dirty="0"/>
              <a:t>AI-1: “A revolução vitoriosa se investe no exercício do Poder Constituinte. Este se manifesta pela eleição popular ou pela revolução. Esta é a forma mais expressiva e mais radical do Poder Constituinte. Assim, a revolução vitoriosa, como Poder Constituinte, se legitima por si mesma.“</a:t>
            </a:r>
          </a:p>
          <a:p>
            <a:pPr algn="just"/>
            <a:r>
              <a:rPr lang="pt-BR" dirty="0"/>
              <a:t>“manifestava obediência às leis, mas não as tinha como dogmas nem por indestrutíveis” (Sylvio Frota sobre a postura da linha dura e de Costa e Silva)</a:t>
            </a:r>
          </a:p>
        </p:txBody>
      </p:sp>
      <p:pic>
        <p:nvPicPr>
          <p:cNvPr id="6" name="Imagem 5" descr="Foto em preto e branco de grupo de pessoas posando para foto&#10;&#10;Descrição gerada automaticamente">
            <a:extLst>
              <a:ext uri="{FF2B5EF4-FFF2-40B4-BE49-F238E27FC236}">
                <a16:creationId xmlns:a16="http://schemas.microsoft.com/office/drawing/2014/main" id="{F5542365-4D18-184D-5CF5-F4C187A18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14902"/>
            <a:ext cx="5432622" cy="4078050"/>
          </a:xfrm>
          <a:prstGeom prst="rect">
            <a:avLst/>
          </a:prstGeom>
        </p:spPr>
      </p:pic>
    </p:spTree>
    <p:extLst>
      <p:ext uri="{BB962C8B-B14F-4D97-AF65-F5344CB8AC3E}">
        <p14:creationId xmlns:p14="http://schemas.microsoft.com/office/powerpoint/2010/main" val="12016379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O regime militar</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a:bodyPr>
          <a:lstStyle/>
          <a:p>
            <a:pPr algn="just"/>
            <a:endParaRPr lang="pt-BR" dirty="0"/>
          </a:p>
          <a:p>
            <a:pPr algn="just"/>
            <a:r>
              <a:rPr lang="pt-BR" dirty="0"/>
              <a:t>“A lei democrática e as prerrogativas por ela asseguradas não acobertam a impunidade de quem delas abuse para ofender uma instituição que tem o direito de ser respeitada”</a:t>
            </a:r>
          </a:p>
          <a:p>
            <a:pPr algn="just"/>
            <a:r>
              <a:rPr lang="pt-BR" dirty="0"/>
              <a:t>(Lyra Tavares, membro da junta militar)</a:t>
            </a:r>
          </a:p>
        </p:txBody>
      </p:sp>
      <p:pic>
        <p:nvPicPr>
          <p:cNvPr id="6" name="Imagem 5" descr="Foto em preto e branco de grupo de pessoas posando para foto&#10;&#10;Descrição gerada automaticamente">
            <a:extLst>
              <a:ext uri="{FF2B5EF4-FFF2-40B4-BE49-F238E27FC236}">
                <a16:creationId xmlns:a16="http://schemas.microsoft.com/office/drawing/2014/main" id="{F5542365-4D18-184D-5CF5-F4C187A18F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514902"/>
            <a:ext cx="5432622" cy="4078050"/>
          </a:xfrm>
          <a:prstGeom prst="rect">
            <a:avLst/>
          </a:prstGeom>
        </p:spPr>
      </p:pic>
    </p:spTree>
    <p:extLst>
      <p:ext uri="{BB962C8B-B14F-4D97-AF65-F5344CB8AC3E}">
        <p14:creationId xmlns:p14="http://schemas.microsoft.com/office/powerpoint/2010/main" val="23070551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Enéas Carneiro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a:bodyPr>
          <a:lstStyle/>
          <a:p>
            <a:pPr algn="just"/>
            <a:endParaRPr lang="pt-BR" dirty="0"/>
          </a:p>
          <a:p>
            <a:pPr algn="just"/>
            <a:r>
              <a:rPr lang="pt-BR" dirty="0"/>
              <a:t>“O senhor Getúlio Vargas era um homem preocupado com a nação, sem dúvida. Estou elogiando um aqui. (…) Se para o senhor é extremamente elogiável um presidente que é um boneco, se o senhor gosta disso, eu respeito sua tese, o que está nos seus esquemas. Eu não penso assim.”</a:t>
            </a:r>
          </a:p>
        </p:txBody>
      </p:sp>
      <p:pic>
        <p:nvPicPr>
          <p:cNvPr id="5" name="Imagem 4" descr="Homem de óculos com a boca aberta&#10;&#10;Descrição gerada automaticamente">
            <a:extLst>
              <a:ext uri="{FF2B5EF4-FFF2-40B4-BE49-F238E27FC236}">
                <a16:creationId xmlns:a16="http://schemas.microsoft.com/office/drawing/2014/main" id="{C265BF65-10A0-52BC-644F-1C2262528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772" y="1514914"/>
            <a:ext cx="5557911" cy="4168433"/>
          </a:xfrm>
          <a:prstGeom prst="rect">
            <a:avLst/>
          </a:prstGeom>
        </p:spPr>
      </p:pic>
    </p:spTree>
    <p:extLst>
      <p:ext uri="{BB962C8B-B14F-4D97-AF65-F5344CB8AC3E}">
        <p14:creationId xmlns:p14="http://schemas.microsoft.com/office/powerpoint/2010/main" val="9684783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Enéas Carneiro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a:bodyPr>
          <a:lstStyle/>
          <a:p>
            <a:pPr algn="just"/>
            <a:endParaRPr lang="pt-BR" dirty="0"/>
          </a:p>
          <a:p>
            <a:pPr algn="just"/>
            <a:r>
              <a:rPr lang="pt-BR" dirty="0"/>
              <a:t>“Questionado sobre Meiji ter reinado em um regime autoritário, respondeu: ‘Sim, isso é irrelevante. Getúlio Vargas foi ditador e depois foi eleito, o que provou que o povo ou queria ou desejava.’.”</a:t>
            </a:r>
          </a:p>
        </p:txBody>
      </p:sp>
      <p:pic>
        <p:nvPicPr>
          <p:cNvPr id="5" name="Imagem 4" descr="Homem de óculos com a boca aberta&#10;&#10;Descrição gerada automaticamente">
            <a:extLst>
              <a:ext uri="{FF2B5EF4-FFF2-40B4-BE49-F238E27FC236}">
                <a16:creationId xmlns:a16="http://schemas.microsoft.com/office/drawing/2014/main" id="{C265BF65-10A0-52BC-644F-1C22625285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29772" y="1514914"/>
            <a:ext cx="5557911" cy="4168433"/>
          </a:xfrm>
          <a:prstGeom prst="rect">
            <a:avLst/>
          </a:prstGeom>
        </p:spPr>
      </p:pic>
    </p:spTree>
    <p:extLst>
      <p:ext uri="{BB962C8B-B14F-4D97-AF65-F5344CB8AC3E}">
        <p14:creationId xmlns:p14="http://schemas.microsoft.com/office/powerpoint/2010/main" val="15179062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err="1">
                <a:solidFill>
                  <a:schemeClr val="accent6">
                    <a:lumMod val="50000"/>
                  </a:schemeClr>
                </a:solidFill>
              </a:rPr>
              <a:t>Juristocracia</a:t>
            </a:r>
            <a:endParaRPr lang="pt-BR" dirty="0">
              <a:solidFill>
                <a:schemeClr val="accent6">
                  <a:lumMod val="50000"/>
                </a:schemeClr>
              </a:solidFill>
            </a:endParaRP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fontScale="77500" lnSpcReduction="20000"/>
          </a:bodyPr>
          <a:lstStyle/>
          <a:p>
            <a:pPr algn="just"/>
            <a:endParaRPr lang="pt-BR" dirty="0"/>
          </a:p>
          <a:p>
            <a:pPr algn="just"/>
            <a:r>
              <a:rPr lang="pt-BR" dirty="0"/>
              <a:t>“Temos procurado empurrar a História na direção certa.” (Barroso)</a:t>
            </a:r>
          </a:p>
          <a:p>
            <a:pPr algn="just"/>
            <a:r>
              <a:rPr lang="pt-BR" dirty="0"/>
              <a:t>“Nós derrotamos a censura, nós derrotamos a tortura, nós derrotamos o bolsonarismo para permitir a democracia e a manifestação livre de todas as pessoas”. (Barroso)</a:t>
            </a:r>
          </a:p>
          <a:p>
            <a:pPr algn="just"/>
            <a:r>
              <a:rPr lang="pt-BR" dirty="0"/>
              <a:t>“O Tribunal Superior Eleitoral, o Ministério Público Federal e até o próprio Supremo Tribunal Federal tiveram que inovar, no sentido de preservar a nossa Constituição federal e a nossa democracia mediante uma agressão inédita – que não é uma peculiaridade brasileira –, mas uma agressão inédita pelas redes sociais à própria democracia”” (Moraes)</a:t>
            </a:r>
          </a:p>
        </p:txBody>
      </p:sp>
      <p:pic>
        <p:nvPicPr>
          <p:cNvPr id="6" name="Imagem 5" descr="Grupo de pessoas posando para foto&#10;&#10;Descrição gerada automaticamente">
            <a:extLst>
              <a:ext uri="{FF2B5EF4-FFF2-40B4-BE49-F238E27FC236}">
                <a16:creationId xmlns:a16="http://schemas.microsoft.com/office/drawing/2014/main" id="{92E40AF2-3306-1DD0-3445-64E0350EA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919" y="1501254"/>
            <a:ext cx="6050370" cy="3370100"/>
          </a:xfrm>
          <a:prstGeom prst="rect">
            <a:avLst/>
          </a:prstGeom>
        </p:spPr>
      </p:pic>
    </p:spTree>
    <p:extLst>
      <p:ext uri="{BB962C8B-B14F-4D97-AF65-F5344CB8AC3E}">
        <p14:creationId xmlns:p14="http://schemas.microsoft.com/office/powerpoint/2010/main" val="38865048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err="1">
                <a:solidFill>
                  <a:schemeClr val="accent6">
                    <a:lumMod val="50000"/>
                  </a:schemeClr>
                </a:solidFill>
              </a:rPr>
              <a:t>Juristocracia</a:t>
            </a:r>
            <a:endParaRPr lang="pt-BR" dirty="0">
              <a:solidFill>
                <a:schemeClr val="accent6">
                  <a:lumMod val="50000"/>
                </a:schemeClr>
              </a:solidFill>
            </a:endParaRP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4864742" cy="5037479"/>
          </a:xfrm>
        </p:spPr>
        <p:txBody>
          <a:bodyPr>
            <a:normAutofit fontScale="92500" lnSpcReduction="10000"/>
          </a:bodyPr>
          <a:lstStyle/>
          <a:p>
            <a:pPr algn="just"/>
            <a:endParaRPr lang="pt-BR" dirty="0"/>
          </a:p>
          <a:p>
            <a:pPr algn="just"/>
            <a:r>
              <a:rPr lang="pt-BR" dirty="0"/>
              <a:t>“Nós já temos um semipresidencialismo com um controle de poder moderador, que hoje é exercido pelo Supremo Tribunal Federal.” (Dias Toffoli)</a:t>
            </a:r>
          </a:p>
          <a:p>
            <a:pPr algn="just"/>
            <a:r>
              <a:rPr lang="pt-BR" dirty="0"/>
              <a:t>“É preciso que haja um ente, que é o Judiciário, para garantir que o que é correto, o que é avanço, se sobreponha ao atraso. O atraso, hoje, representado pela maioria do Congresso.” (Mauro Paulino)</a:t>
            </a:r>
          </a:p>
        </p:txBody>
      </p:sp>
      <p:pic>
        <p:nvPicPr>
          <p:cNvPr id="6" name="Imagem 5" descr="Grupo de pessoas posando para foto&#10;&#10;Descrição gerada automaticamente">
            <a:extLst>
              <a:ext uri="{FF2B5EF4-FFF2-40B4-BE49-F238E27FC236}">
                <a16:creationId xmlns:a16="http://schemas.microsoft.com/office/drawing/2014/main" id="{92E40AF2-3306-1DD0-3445-64E0350EA3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6919" y="1501254"/>
            <a:ext cx="6050370" cy="3370100"/>
          </a:xfrm>
          <a:prstGeom prst="rect">
            <a:avLst/>
          </a:prstGeom>
        </p:spPr>
      </p:pic>
    </p:spTree>
    <p:extLst>
      <p:ext uri="{BB962C8B-B14F-4D97-AF65-F5344CB8AC3E}">
        <p14:creationId xmlns:p14="http://schemas.microsoft.com/office/powerpoint/2010/main" val="42199123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Saldo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1" y="1139484"/>
            <a:ext cx="11612614" cy="5037479"/>
          </a:xfrm>
        </p:spPr>
        <p:txBody>
          <a:bodyPr>
            <a:normAutofit/>
          </a:bodyPr>
          <a:lstStyle/>
          <a:p>
            <a:pPr algn="just"/>
            <a:endParaRPr lang="pt-BR" dirty="0"/>
          </a:p>
          <a:p>
            <a:pPr algn="just"/>
            <a:r>
              <a:rPr lang="pt-BR" dirty="0"/>
              <a:t>O autoritarismo brasileiro sempre fracassou em seus objetivos.</a:t>
            </a:r>
          </a:p>
          <a:p>
            <a:pPr algn="just"/>
            <a:r>
              <a:rPr lang="pt-BR" dirty="0"/>
              <a:t>Nunca demonstrou por que uma tutela incompetente da autoridade seria mais efetiva para desenvolver a sociedade e emancipá-la. </a:t>
            </a:r>
          </a:p>
          <a:p>
            <a:pPr algn="just"/>
            <a:r>
              <a:rPr lang="pt-BR" dirty="0"/>
              <a:t>Os regimes autoritários, porém, colapsam pelo próprio desgaste, não pela ação dos liberais.</a:t>
            </a:r>
          </a:p>
          <a:p>
            <a:pPr algn="just"/>
            <a:r>
              <a:rPr lang="pt-BR" dirty="0"/>
              <a:t>É a primeira vez em que o autoritarismo mais poderoso vem do Judiciário. Porém, os liberais tiveram sucessos, ainda que parciais, em quase todos os períodos da História, aproveitando as janelas de oportunidade. Hoje, vivem em um país mais urbanizado e com muito mais recursos de comunicação, bem como estão mais organizados institucionalmente. </a:t>
            </a:r>
          </a:p>
          <a:p>
            <a:pPr algn="just"/>
            <a:endParaRPr lang="pt-BR" dirty="0"/>
          </a:p>
        </p:txBody>
      </p:sp>
    </p:spTree>
    <p:extLst>
      <p:ext uri="{BB962C8B-B14F-4D97-AF65-F5344CB8AC3E}">
        <p14:creationId xmlns:p14="http://schemas.microsoft.com/office/powerpoint/2010/main" val="2006298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Império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a:bodyPr>
          <a:lstStyle/>
          <a:p>
            <a:endParaRPr lang="pt-BR" dirty="0"/>
          </a:p>
          <a:p>
            <a:pPr algn="just"/>
            <a:r>
              <a:rPr lang="pt-BR" dirty="0" err="1"/>
              <a:t>Bonifácia</a:t>
            </a:r>
            <a:endParaRPr lang="pt-BR" dirty="0"/>
          </a:p>
          <a:p>
            <a:pPr algn="just"/>
            <a:r>
              <a:rPr lang="pt-BR" dirty="0"/>
              <a:t>A discussão sobre liberdade de expressão</a:t>
            </a:r>
          </a:p>
          <a:p>
            <a:pPr algn="just"/>
            <a:r>
              <a:rPr lang="pt-BR" dirty="0"/>
              <a:t>“O abuso da liberdade de imprensa, que infelizmente se tem propagado com notório escândalo por todo o Império, reclama a mais séria atenção da Assembleia. É urgente reprimir um mal que não pode deixar em breve de trazer após de si resultados fatais”</a:t>
            </a:r>
          </a:p>
        </p:txBody>
      </p:sp>
      <p:pic>
        <p:nvPicPr>
          <p:cNvPr id="6" name="Imagem 5" descr="Imagem gráfica de personagem de desenho animado&#10;&#10;Descrição gerada automaticamente com confiança baixa">
            <a:extLst>
              <a:ext uri="{FF2B5EF4-FFF2-40B4-BE49-F238E27FC236}">
                <a16:creationId xmlns:a16="http://schemas.microsoft.com/office/drawing/2014/main" id="{8C5A08B3-5790-3E2B-AC82-DBC8FD6F2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074" y="1828800"/>
            <a:ext cx="4689231" cy="3200400"/>
          </a:xfrm>
          <a:prstGeom prst="rect">
            <a:avLst/>
          </a:prstGeom>
        </p:spPr>
      </p:pic>
    </p:spTree>
    <p:extLst>
      <p:ext uri="{BB962C8B-B14F-4D97-AF65-F5344CB8AC3E}">
        <p14:creationId xmlns:p14="http://schemas.microsoft.com/office/powerpoint/2010/main" val="1620411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República – O autoritarismo doutrinário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a:bodyPr>
          <a:lstStyle/>
          <a:p>
            <a:endParaRPr lang="pt-BR" dirty="0"/>
          </a:p>
          <a:p>
            <a:pPr algn="just"/>
            <a:r>
              <a:rPr lang="pt-BR" dirty="0"/>
              <a:t>Positivismo/Castilhismo</a:t>
            </a:r>
          </a:p>
          <a:p>
            <a:pPr algn="just"/>
            <a:r>
              <a:rPr lang="pt-BR" dirty="0"/>
              <a:t>Jacobinismo/militarismo</a:t>
            </a:r>
          </a:p>
          <a:p>
            <a:pPr algn="just"/>
            <a:r>
              <a:rPr lang="pt-BR" dirty="0"/>
              <a:t>“Nacionalismo” </a:t>
            </a:r>
          </a:p>
          <a:p>
            <a:pPr algn="just"/>
            <a:r>
              <a:rPr lang="pt-BR" dirty="0"/>
              <a:t>Integralismo</a:t>
            </a:r>
          </a:p>
          <a:p>
            <a:pPr algn="just"/>
            <a:r>
              <a:rPr lang="pt-BR" dirty="0" err="1"/>
              <a:t>Patrianovismo</a:t>
            </a:r>
            <a:endParaRPr lang="pt-BR" dirty="0"/>
          </a:p>
          <a:p>
            <a:pPr algn="just"/>
            <a:r>
              <a:rPr lang="pt-BR" dirty="0"/>
              <a:t>Comunismo</a:t>
            </a:r>
          </a:p>
        </p:txBody>
      </p:sp>
      <p:pic>
        <p:nvPicPr>
          <p:cNvPr id="5" name="Imagem 4" descr="Pessoas andando de cavalo na rua&#10;&#10;Descrição gerada automaticamente">
            <a:extLst>
              <a:ext uri="{FF2B5EF4-FFF2-40B4-BE49-F238E27FC236}">
                <a16:creationId xmlns:a16="http://schemas.microsoft.com/office/drawing/2014/main" id="{EC8216DF-685A-7F89-B5ED-7A165E45312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44811" y="1533376"/>
            <a:ext cx="5758375" cy="4318783"/>
          </a:xfrm>
          <a:prstGeom prst="rect">
            <a:avLst/>
          </a:prstGeom>
        </p:spPr>
      </p:pic>
    </p:spTree>
    <p:extLst>
      <p:ext uri="{BB962C8B-B14F-4D97-AF65-F5344CB8AC3E}">
        <p14:creationId xmlns:p14="http://schemas.microsoft.com/office/powerpoint/2010/main" val="3545557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Positivismo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a:bodyPr>
          <a:lstStyle/>
          <a:p>
            <a:endParaRPr lang="pt-BR" dirty="0"/>
          </a:p>
          <a:p>
            <a:pPr algn="just"/>
            <a:r>
              <a:rPr lang="pt-BR" dirty="0"/>
              <a:t>Influência do industrialismo </a:t>
            </a:r>
            <a:r>
              <a:rPr lang="pt-BR" dirty="0" err="1"/>
              <a:t>sansimonista</a:t>
            </a:r>
            <a:endParaRPr lang="pt-BR" dirty="0"/>
          </a:p>
          <a:p>
            <a:pPr algn="just"/>
            <a:r>
              <a:rPr lang="pt-BR" dirty="0"/>
              <a:t>O “conhecimento positivo” e a falha na ideia da “liberdade de pensamento” em matéria de política</a:t>
            </a:r>
          </a:p>
          <a:p>
            <a:pPr algn="just"/>
            <a:r>
              <a:rPr lang="pt-BR" dirty="0"/>
              <a:t>Enfraquecimento do sistema representativo liberal</a:t>
            </a:r>
          </a:p>
          <a:p>
            <a:pPr algn="just"/>
            <a:r>
              <a:rPr lang="pt-BR" dirty="0"/>
              <a:t>Resquício metafísico a ser superado</a:t>
            </a:r>
          </a:p>
        </p:txBody>
      </p:sp>
      <p:pic>
        <p:nvPicPr>
          <p:cNvPr id="5" name="Imagem 4" descr="Foto em preto e branco de homem em pé&#10;&#10;Descrição gerada automaticamente">
            <a:extLst>
              <a:ext uri="{FF2B5EF4-FFF2-40B4-BE49-F238E27FC236}">
                <a16:creationId xmlns:a16="http://schemas.microsoft.com/office/drawing/2014/main" id="{B83490C3-3B68-377A-75B2-8E4D25BCB3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11916" y="1370988"/>
            <a:ext cx="3801644" cy="4882736"/>
          </a:xfrm>
          <a:prstGeom prst="rect">
            <a:avLst/>
          </a:prstGeom>
        </p:spPr>
      </p:pic>
    </p:spTree>
    <p:extLst>
      <p:ext uri="{BB962C8B-B14F-4D97-AF65-F5344CB8AC3E}">
        <p14:creationId xmlns:p14="http://schemas.microsoft.com/office/powerpoint/2010/main" val="18391999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Igreja Positivista</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fontScale="92500" lnSpcReduction="10000"/>
          </a:bodyPr>
          <a:lstStyle/>
          <a:p>
            <a:endParaRPr lang="pt-BR" dirty="0"/>
          </a:p>
          <a:p>
            <a:pPr algn="just"/>
            <a:r>
              <a:rPr lang="pt-BR" dirty="0"/>
              <a:t>Panfleto “Bases para uma Constituição política, ditatorial, federativa para a República brasileira”</a:t>
            </a:r>
          </a:p>
          <a:p>
            <a:pPr algn="just"/>
            <a:r>
              <a:rPr lang="pt-BR" dirty="0"/>
              <a:t>Ditadura republicana (união de Executivo, Legislativo e Judiciário) e liberdade espiritual</a:t>
            </a:r>
          </a:p>
          <a:p>
            <a:pPr algn="just"/>
            <a:r>
              <a:rPr lang="pt-BR" dirty="0"/>
              <a:t>Separação entre Igreja e Estado, abolição de diplomas acadêmicos e regulações de trabalho, fim da escravidão</a:t>
            </a:r>
          </a:p>
          <a:p>
            <a:pPr algn="just"/>
            <a:r>
              <a:rPr lang="pt-BR" dirty="0"/>
              <a:t>Contudo, apesar da influência na proclamação, Deodoro da Fonseca nunca foi positivista. </a:t>
            </a:r>
          </a:p>
        </p:txBody>
      </p:sp>
      <p:pic>
        <p:nvPicPr>
          <p:cNvPr id="6" name="Imagem 5" descr="Casa de madeira em frente a igreja&#10;&#10;Descrição gerada automaticamente com confiança média">
            <a:extLst>
              <a:ext uri="{FF2B5EF4-FFF2-40B4-BE49-F238E27FC236}">
                <a16:creationId xmlns:a16="http://schemas.microsoft.com/office/drawing/2014/main" id="{2BD68A71-3691-E71F-05B2-0DA66CFA968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15442" y="1575581"/>
            <a:ext cx="5071403" cy="5071403"/>
          </a:xfrm>
          <a:prstGeom prst="rect">
            <a:avLst/>
          </a:prstGeom>
        </p:spPr>
      </p:pic>
    </p:spTree>
    <p:extLst>
      <p:ext uri="{BB962C8B-B14F-4D97-AF65-F5344CB8AC3E}">
        <p14:creationId xmlns:p14="http://schemas.microsoft.com/office/powerpoint/2010/main" val="2707927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Castilhismo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fontScale="77500" lnSpcReduction="20000"/>
          </a:bodyPr>
          <a:lstStyle/>
          <a:p>
            <a:endParaRPr lang="pt-BR" dirty="0"/>
          </a:p>
          <a:p>
            <a:pPr algn="just"/>
            <a:r>
              <a:rPr lang="pt-BR" dirty="0"/>
              <a:t>Constituição gaúcha de 1891</a:t>
            </a:r>
          </a:p>
          <a:p>
            <a:pPr algn="just"/>
            <a:r>
              <a:rPr lang="pt-BR" dirty="0"/>
              <a:t>Poder Executivo dispõe de poder para legislar</a:t>
            </a:r>
          </a:p>
          <a:p>
            <a:pPr algn="just"/>
            <a:r>
              <a:rPr lang="pt-BR" dirty="0"/>
              <a:t>Até existe uma Assembleia, mas com função basicamente orçamentária, dispondo de poderes muito limitados</a:t>
            </a:r>
          </a:p>
          <a:p>
            <a:pPr algn="just"/>
            <a:r>
              <a:rPr lang="pt-BR" dirty="0"/>
              <a:t>A função da sociedade organizada é se moralizar.  Governo do bem contra os interesses egoístas</a:t>
            </a:r>
          </a:p>
          <a:p>
            <a:pPr algn="just"/>
            <a:r>
              <a:rPr lang="pt-BR" dirty="0"/>
              <a:t>O espírito positivo deve estimular a reordenação de opiniões e costumes em vez de representar as opiniões e interesses no Parlamento</a:t>
            </a:r>
          </a:p>
          <a:p>
            <a:pPr algn="just"/>
            <a:r>
              <a:rPr lang="pt-BR" dirty="0"/>
              <a:t>Ao contrário dos positivistas mais ortodoxos, os castilhistas davam diretamente ao governo o papel de promover essa educação em vez de fazê-la previamente</a:t>
            </a:r>
          </a:p>
        </p:txBody>
      </p:sp>
      <p:pic>
        <p:nvPicPr>
          <p:cNvPr id="5" name="Imagem 4" descr="Foto preta e branca de homem de terno e gravata&#10;&#10;Descrição gerada automaticamente">
            <a:extLst>
              <a:ext uri="{FF2B5EF4-FFF2-40B4-BE49-F238E27FC236}">
                <a16:creationId xmlns:a16="http://schemas.microsoft.com/office/drawing/2014/main" id="{60B51F82-5938-3FCD-D987-CB0DECFBFC6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98080" y="1443360"/>
            <a:ext cx="3757246" cy="4489909"/>
          </a:xfrm>
          <a:prstGeom prst="rect">
            <a:avLst/>
          </a:prstGeom>
        </p:spPr>
      </p:pic>
    </p:spTree>
    <p:extLst>
      <p:ext uri="{BB962C8B-B14F-4D97-AF65-F5344CB8AC3E}">
        <p14:creationId xmlns:p14="http://schemas.microsoft.com/office/powerpoint/2010/main" val="5617971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Militarismo</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a:bodyPr>
          <a:lstStyle/>
          <a:p>
            <a:endParaRPr lang="pt-BR" dirty="0"/>
          </a:p>
          <a:p>
            <a:pPr algn="just"/>
            <a:r>
              <a:rPr lang="pt-BR" dirty="0"/>
              <a:t>Apesar da influência de Benjamin Constant, nem todo autoritarismo militarista brasileiro era de matriz positivista.</a:t>
            </a:r>
          </a:p>
          <a:p>
            <a:pPr algn="just"/>
            <a:r>
              <a:rPr lang="pt-BR" dirty="0"/>
              <a:t>Questões Militares desde o fim do Império</a:t>
            </a:r>
          </a:p>
        </p:txBody>
      </p:sp>
      <p:pic>
        <p:nvPicPr>
          <p:cNvPr id="5" name="Imagem 4" descr="Homem de farda&#10;&#10;Descrição gerada automaticamente com confiança baixa">
            <a:extLst>
              <a:ext uri="{FF2B5EF4-FFF2-40B4-BE49-F238E27FC236}">
                <a16:creationId xmlns:a16="http://schemas.microsoft.com/office/drawing/2014/main" id="{617597D6-A220-492D-348A-BABA809364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63508" y="1724306"/>
            <a:ext cx="5120874" cy="3409388"/>
          </a:xfrm>
          <a:prstGeom prst="rect">
            <a:avLst/>
          </a:prstGeom>
        </p:spPr>
      </p:pic>
    </p:spTree>
    <p:extLst>
      <p:ext uri="{BB962C8B-B14F-4D97-AF65-F5344CB8AC3E}">
        <p14:creationId xmlns:p14="http://schemas.microsoft.com/office/powerpoint/2010/main" val="1537635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3AD6474-4343-449A-A17A-93370B1F2BB7}"/>
              </a:ext>
            </a:extLst>
          </p:cNvPr>
          <p:cNvSpPr>
            <a:spLocks noGrp="1"/>
          </p:cNvSpPr>
          <p:nvPr>
            <p:ph type="title"/>
          </p:nvPr>
        </p:nvSpPr>
        <p:spPr>
          <a:xfrm>
            <a:off x="838200" y="365126"/>
            <a:ext cx="10515600" cy="774358"/>
          </a:xfrm>
        </p:spPr>
        <p:txBody>
          <a:bodyPr/>
          <a:lstStyle/>
          <a:p>
            <a:pPr algn="ctr"/>
            <a:r>
              <a:rPr lang="pt-BR" dirty="0">
                <a:solidFill>
                  <a:schemeClr val="accent6">
                    <a:lumMod val="50000"/>
                  </a:schemeClr>
                </a:solidFill>
              </a:rPr>
              <a:t>Deodoro da Fonseca</a:t>
            </a:r>
          </a:p>
        </p:txBody>
      </p:sp>
      <p:sp>
        <p:nvSpPr>
          <p:cNvPr id="3" name="Espaço Reservado para Conteúdo 2">
            <a:extLst>
              <a:ext uri="{FF2B5EF4-FFF2-40B4-BE49-F238E27FC236}">
                <a16:creationId xmlns:a16="http://schemas.microsoft.com/office/drawing/2014/main" id="{5705B38F-E24D-4BDC-9C54-03902E95D903}"/>
              </a:ext>
            </a:extLst>
          </p:cNvPr>
          <p:cNvSpPr>
            <a:spLocks noGrp="1"/>
          </p:cNvSpPr>
          <p:nvPr>
            <p:ph idx="1"/>
          </p:nvPr>
        </p:nvSpPr>
        <p:spPr>
          <a:xfrm>
            <a:off x="424710" y="1294228"/>
            <a:ext cx="6257445" cy="4882735"/>
          </a:xfrm>
        </p:spPr>
        <p:txBody>
          <a:bodyPr>
            <a:normAutofit fontScale="70000" lnSpcReduction="20000"/>
          </a:bodyPr>
          <a:lstStyle/>
          <a:p>
            <a:endParaRPr lang="pt-BR" dirty="0"/>
          </a:p>
          <a:p>
            <a:pPr algn="just"/>
            <a:r>
              <a:rPr lang="pt-BR" dirty="0"/>
              <a:t>Atrito com o Legislativo e dissolução do Congresso</a:t>
            </a:r>
          </a:p>
          <a:p>
            <a:pPr algn="just"/>
            <a:r>
              <a:rPr lang="pt-BR" dirty="0"/>
              <a:t>“Conhecida, como está, esta situação anômala, criada pelo Congresso Legislativo a favor dos inimigos da República, estes aproveitam-se por todos os modos das dificuldades e do pânico geral, para passarem despercebidos e hastearam no meio do clamor público a bandeira da restauração monárquica. Contemporizei até agora. Se na crise em que se encontra a República eu não apelasse para a nação, dissolvendo, como dissolvo, o atual Congresso, eu seria um traidor à pátria. A linguagem da imprensa partidária, filiada à causa da restauração, é um brado de insurreição diária e audaz. Cada pequeno conflito popular de alcance mínimo é logo explorado como a guerra civil declarada, e por toda a parte o telégrafo anuncia a tirania e a matança. Os discursos do Congresso estabelecem, diariamente, profunda divisão entre os poderes públicos, e são verdadeiras armas de guerra contra a República. (...) Assumo a responsabilidade da situação e prometo governar com a Constituição, que nos rege.”</a:t>
            </a:r>
          </a:p>
          <a:p>
            <a:pPr algn="just"/>
            <a:endParaRPr lang="pt-BR" dirty="0"/>
          </a:p>
        </p:txBody>
      </p:sp>
      <p:pic>
        <p:nvPicPr>
          <p:cNvPr id="6" name="Imagem 5" descr="Foto em preto e branco de rosto de homem visto de perto&#10;&#10;Descrição gerada automaticamente">
            <a:extLst>
              <a:ext uri="{FF2B5EF4-FFF2-40B4-BE49-F238E27FC236}">
                <a16:creationId xmlns:a16="http://schemas.microsoft.com/office/drawing/2014/main" id="{D5B99143-ADC5-31B7-D05C-A9D230C6C3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26606" y="1139483"/>
            <a:ext cx="3615006" cy="5389645"/>
          </a:xfrm>
          <a:prstGeom prst="rect">
            <a:avLst/>
          </a:prstGeom>
        </p:spPr>
      </p:pic>
    </p:spTree>
    <p:extLst>
      <p:ext uri="{BB962C8B-B14F-4D97-AF65-F5344CB8AC3E}">
        <p14:creationId xmlns:p14="http://schemas.microsoft.com/office/powerpoint/2010/main" val="41550307"/>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693</TotalTime>
  <Words>1853</Words>
  <Application>Microsoft Office PowerPoint</Application>
  <PresentationFormat>Widescreen</PresentationFormat>
  <Paragraphs>128</Paragraphs>
  <Slides>27</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27</vt:i4>
      </vt:variant>
    </vt:vector>
  </HeadingPairs>
  <TitlesOfParts>
    <vt:vector size="31" baseType="lpstr">
      <vt:lpstr>Arial</vt:lpstr>
      <vt:lpstr>Calibri</vt:lpstr>
      <vt:lpstr>Calibri Light</vt:lpstr>
      <vt:lpstr>Tema do Office</vt:lpstr>
      <vt:lpstr>História do autoritarismo no Brasil: há esperança?</vt:lpstr>
      <vt:lpstr>Império</vt:lpstr>
      <vt:lpstr>Império</vt:lpstr>
      <vt:lpstr>República – O autoritarismo doutrinário</vt:lpstr>
      <vt:lpstr>Positivismo</vt:lpstr>
      <vt:lpstr>Igreja Positivista</vt:lpstr>
      <vt:lpstr>Castilhismo</vt:lpstr>
      <vt:lpstr>Militarismo</vt:lpstr>
      <vt:lpstr>Deodoro da Fonseca</vt:lpstr>
      <vt:lpstr>Jacobinismo/Florianismo</vt:lpstr>
      <vt:lpstr>Tenentismo</vt:lpstr>
      <vt:lpstr>Nacionalismo de Alberto Torres</vt:lpstr>
      <vt:lpstr>Integralismo e Patrianovismo</vt:lpstr>
      <vt:lpstr>Autoritarismo não-doutrinário</vt:lpstr>
      <vt:lpstr>Comunismo</vt:lpstr>
      <vt:lpstr>Varguismo</vt:lpstr>
      <vt:lpstr>Varguismo</vt:lpstr>
      <vt:lpstr>Varguismo</vt:lpstr>
      <vt:lpstr>Varguismo</vt:lpstr>
      <vt:lpstr>O militarismo pós-Vargas</vt:lpstr>
      <vt:lpstr>O regime militar</vt:lpstr>
      <vt:lpstr>O regime militar</vt:lpstr>
      <vt:lpstr>Enéas Carneiro</vt:lpstr>
      <vt:lpstr>Enéas Carneiro</vt:lpstr>
      <vt:lpstr>Juristocracia</vt:lpstr>
      <vt:lpstr>Juristocracia</vt:lpstr>
      <vt:lpstr>Saldo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Roberto Campos contra a Nova República</dc:title>
  <dc:creator>Lucas FLUMINENSE</dc:creator>
  <cp:lastModifiedBy>jose gomes</cp:lastModifiedBy>
  <cp:revision>13</cp:revision>
  <dcterms:created xsi:type="dcterms:W3CDTF">2018-04-15T05:39:59Z</dcterms:created>
  <dcterms:modified xsi:type="dcterms:W3CDTF">2023-10-10T23:45:56Z</dcterms:modified>
</cp:coreProperties>
</file>