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7"/>
  </p:notesMasterIdLst>
  <p:sldIdLst>
    <p:sldId id="256" r:id="rId2"/>
    <p:sldId id="342" r:id="rId3"/>
    <p:sldId id="343" r:id="rId4"/>
    <p:sldId id="319" r:id="rId5"/>
    <p:sldId id="367" r:id="rId6"/>
    <p:sldId id="374" r:id="rId7"/>
    <p:sldId id="353" r:id="rId8"/>
    <p:sldId id="373" r:id="rId9"/>
    <p:sldId id="368" r:id="rId10"/>
    <p:sldId id="344" r:id="rId11"/>
    <p:sldId id="364" r:id="rId12"/>
    <p:sldId id="345" r:id="rId13"/>
    <p:sldId id="372" r:id="rId14"/>
    <p:sldId id="346" r:id="rId15"/>
    <p:sldId id="35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6" autoAdjust="0"/>
    <p:restoredTop sz="94660"/>
  </p:normalViewPr>
  <p:slideViewPr>
    <p:cSldViewPr snapToGrid="0">
      <p:cViewPr>
        <p:scale>
          <a:sx n="100" d="100"/>
          <a:sy n="100" d="100"/>
        </p:scale>
        <p:origin x="192" y="-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D20E2-A2BC-4AE2-943D-CA42CAB48B4B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83D40-4C4E-40C2-9FB2-BCD3317F4E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9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5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95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0" y="39624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89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3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12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50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9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8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1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7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4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2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9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ev.mysql.com/doc/refman/8.0/en/comment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SQL Queries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638970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 a Column- Just </a:t>
            </a:r>
            <a:r>
              <a:rPr lang="en-US" dirty="0" err="1"/>
              <a:t>CustomerID</a:t>
            </a:r>
            <a:r>
              <a:rPr lang="en-US" dirty="0"/>
              <a:t> from the customer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31484"/>
            <a:ext cx="10058400" cy="4023360"/>
          </a:xfrm>
        </p:spPr>
        <p:txBody>
          <a:bodyPr>
            <a:normAutofit/>
          </a:bodyPr>
          <a:lstStyle/>
          <a:p>
            <a:r>
              <a:rPr lang="en-US" sz="3600" dirty="0"/>
              <a:t>#Query 1</a:t>
            </a:r>
          </a:p>
          <a:p>
            <a:r>
              <a:rPr lang="en-US" sz="3600" dirty="0"/>
              <a:t>SELECT </a:t>
            </a:r>
            <a:r>
              <a:rPr lang="en-US" sz="3600" dirty="0" err="1"/>
              <a:t>CustomerID</a:t>
            </a:r>
            <a:endParaRPr lang="en-US" sz="3600" dirty="0"/>
          </a:p>
          <a:p>
            <a:r>
              <a:rPr lang="en-US" sz="3600" dirty="0"/>
              <a:t>FROM Customer;</a:t>
            </a:r>
          </a:p>
          <a:p>
            <a:endParaRPr lang="en-US" sz="3600" dirty="0"/>
          </a:p>
          <a:p>
            <a:r>
              <a:rPr lang="en-US" sz="3600" dirty="0"/>
              <a:t>-----------------</a:t>
            </a:r>
          </a:p>
          <a:p>
            <a:r>
              <a:rPr lang="en-US" sz="3600" dirty="0"/>
              <a:t>RUN the Query, add comment as query 1 </a:t>
            </a:r>
          </a:p>
        </p:txBody>
      </p:sp>
    </p:spTree>
    <p:extLst>
      <p:ext uri="{BB962C8B-B14F-4D97-AF65-F5344CB8AC3E}">
        <p14:creationId xmlns:p14="http://schemas.microsoft.com/office/powerpoint/2010/main" val="288945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603" y="-55849"/>
            <a:ext cx="4583820" cy="611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0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Specific Columns</a:t>
            </a:r>
            <a:br>
              <a:rPr lang="en-US" dirty="0"/>
            </a:br>
            <a:r>
              <a:rPr lang="en-US" dirty="0"/>
              <a:t>(open SQL View)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dirty="0"/>
              <a:t>#Query 2</a:t>
            </a:r>
          </a:p>
          <a:p>
            <a:pPr marL="0" indent="0">
              <a:buNone/>
            </a:pPr>
            <a:r>
              <a:rPr lang="en-US" sz="4800" dirty="0"/>
              <a:t>SELECT </a:t>
            </a:r>
            <a:r>
              <a:rPr lang="en-US" sz="4800" dirty="0" err="1"/>
              <a:t>CustomerID,LastName</a:t>
            </a:r>
            <a:r>
              <a:rPr lang="en-US" sz="4800" dirty="0"/>
              <a:t>, Phone</a:t>
            </a:r>
          </a:p>
          <a:p>
            <a:pPr marL="0" indent="0">
              <a:buNone/>
            </a:pPr>
            <a:r>
              <a:rPr lang="en-US" sz="4800" dirty="0"/>
              <a:t>FROM Customer;</a:t>
            </a:r>
          </a:p>
          <a:p>
            <a:pPr marL="0" indent="0">
              <a:buNone/>
            </a:pPr>
            <a:r>
              <a:rPr lang="en-US" sz="4800" dirty="0"/>
              <a:t>-------------------------------</a:t>
            </a:r>
          </a:p>
          <a:p>
            <a:pPr marL="0" indent="0">
              <a:buNone/>
            </a:pPr>
            <a:r>
              <a:rPr lang="en-US" sz="4800" dirty="0"/>
              <a:t>Run the query and add a comment for query2 above the query as shown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045825" y="6130925"/>
            <a:ext cx="1146175" cy="369888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0" y="6135688"/>
            <a:ext cx="76200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1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190" y="166652"/>
            <a:ext cx="4673512" cy="57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99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the order of columns being displayed - 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#Query 3</a:t>
            </a:r>
          </a:p>
          <a:p>
            <a:pPr marL="0" indent="0">
              <a:buNone/>
            </a:pPr>
            <a:r>
              <a:rPr lang="en-US" sz="3200" dirty="0"/>
              <a:t>SELECT </a:t>
            </a:r>
            <a:r>
              <a:rPr lang="en-US" sz="3200" dirty="0" err="1"/>
              <a:t>LastName</a:t>
            </a:r>
            <a:r>
              <a:rPr lang="en-US" sz="3200" dirty="0"/>
              <a:t>, </a:t>
            </a:r>
            <a:r>
              <a:rPr lang="en-US" sz="3200" dirty="0" err="1"/>
              <a:t>CustomerID</a:t>
            </a:r>
            <a:r>
              <a:rPr lang="en-US" sz="3200" dirty="0"/>
              <a:t>, Phone</a:t>
            </a:r>
          </a:p>
          <a:p>
            <a:pPr marL="0" indent="0">
              <a:buNone/>
            </a:pPr>
            <a:r>
              <a:rPr lang="en-US" sz="3200" dirty="0"/>
              <a:t>FROM Customer;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-------------------------------</a:t>
            </a:r>
          </a:p>
          <a:p>
            <a:pPr marL="0" indent="0">
              <a:buNone/>
            </a:pPr>
            <a:r>
              <a:rPr lang="en-US" sz="3200" dirty="0"/>
              <a:t>Run the query and see the difference in the results , comment as query 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045825" y="6130925"/>
            <a:ext cx="1146175" cy="369888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0" y="6135688"/>
            <a:ext cx="76200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212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 4- Write a query to shows the  </a:t>
            </a:r>
            <a:r>
              <a:rPr lang="en-US" dirty="0" err="1"/>
              <a:t>ProductID</a:t>
            </a:r>
            <a:r>
              <a:rPr lang="en-US" dirty="0"/>
              <a:t>, ProductName and </a:t>
            </a:r>
            <a:r>
              <a:rPr lang="en-US" dirty="0" err="1"/>
              <a:t>SupplierID</a:t>
            </a:r>
            <a:r>
              <a:rPr lang="en-US" dirty="0"/>
              <a:t> from the Product table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2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The SQL Query Framework- Most DML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091690"/>
            <a:ext cx="8229600" cy="4572000"/>
          </a:xfrm>
        </p:spPr>
        <p:txBody>
          <a:bodyPr>
            <a:normAutofit/>
          </a:bodyPr>
          <a:lstStyle/>
          <a:p>
            <a:r>
              <a:rPr lang="en-US" sz="3200" dirty="0"/>
              <a:t>The basic framework for the SQL Query statement has three statements as follows:</a:t>
            </a:r>
          </a:p>
          <a:p>
            <a:pPr lvl="1"/>
            <a:r>
              <a:rPr lang="en-US" sz="2800" dirty="0"/>
              <a:t>the SQL </a:t>
            </a:r>
            <a:r>
              <a:rPr lang="en-US" sz="2800" b="1" dirty="0"/>
              <a:t>SELECT </a:t>
            </a:r>
            <a:r>
              <a:rPr lang="en-US" sz="2800" dirty="0"/>
              <a:t>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columns</a:t>
            </a:r>
            <a:r>
              <a:rPr lang="en-US" sz="2400" dirty="0"/>
              <a:t> are to be listed in the query results</a:t>
            </a:r>
          </a:p>
          <a:p>
            <a:pPr lvl="1"/>
            <a:r>
              <a:rPr lang="en-US" sz="2800" dirty="0"/>
              <a:t>the SQL </a:t>
            </a:r>
            <a:r>
              <a:rPr lang="en-US" sz="2800" b="1" dirty="0"/>
              <a:t>FROM</a:t>
            </a:r>
            <a:r>
              <a:rPr lang="en-US" sz="2800" dirty="0"/>
              <a:t> 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tables</a:t>
            </a:r>
            <a:r>
              <a:rPr lang="en-US" sz="2400" dirty="0"/>
              <a:t> are to be used in the query</a:t>
            </a:r>
          </a:p>
          <a:p>
            <a:pPr lvl="1"/>
            <a:r>
              <a:rPr lang="en-US" sz="2800" dirty="0"/>
              <a:t>the SQL </a:t>
            </a:r>
            <a:r>
              <a:rPr lang="en-US" sz="2800" b="1" dirty="0"/>
              <a:t>WHERE</a:t>
            </a:r>
            <a:r>
              <a:rPr lang="en-US" sz="2800" dirty="0"/>
              <a:t> clause</a:t>
            </a:r>
          </a:p>
          <a:p>
            <a:pPr lvl="2"/>
            <a:r>
              <a:rPr lang="en-US" sz="2400" dirty="0"/>
              <a:t>specifies which </a:t>
            </a:r>
            <a:r>
              <a:rPr lang="en-US" sz="2400" i="1" dirty="0"/>
              <a:t>rows</a:t>
            </a:r>
            <a:r>
              <a:rPr lang="en-US" sz="2400" dirty="0"/>
              <a:t> are to be listed in the query results</a:t>
            </a:r>
          </a:p>
        </p:txBody>
      </p:sp>
    </p:spTree>
    <p:extLst>
      <p:ext uri="{BB962C8B-B14F-4D97-AF65-F5344CB8AC3E}">
        <p14:creationId xmlns:p14="http://schemas.microsoft.com/office/powerpoint/2010/main" val="140425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FROM CLAUSE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SELECT </a:t>
            </a:r>
            <a:r>
              <a:rPr lang="en-US" i="1" dirty="0"/>
              <a:t>column_name</a:t>
            </a:r>
            <a:r>
              <a:rPr lang="en-US" dirty="0"/>
              <a:t>,</a:t>
            </a:r>
            <a:r>
              <a:rPr lang="en-US" i="1" dirty="0"/>
              <a:t>column_name</a:t>
            </a:r>
            <a:br>
              <a:rPr lang="en-US" dirty="0"/>
            </a:br>
            <a:r>
              <a:rPr lang="en-US" dirty="0"/>
              <a:t>FROM </a:t>
            </a:r>
            <a:r>
              <a:rPr lang="en-US" i="1" dirty="0"/>
              <a:t>table_name</a:t>
            </a:r>
            <a:r>
              <a:rPr lang="en-US" sz="4800" i="1" dirty="0"/>
              <a:t>;</a:t>
            </a:r>
          </a:p>
          <a:p>
            <a:pPr marL="0" indent="0">
              <a:buNone/>
            </a:pPr>
            <a:r>
              <a:rPr lang="en-US" i="1" dirty="0"/>
              <a:t>---------------------------</a:t>
            </a:r>
          </a:p>
          <a:p>
            <a:pPr marL="0" indent="0">
              <a:buNone/>
            </a:pPr>
            <a:r>
              <a:rPr lang="en-US" sz="2800" b="1" i="1" u="sng" dirty="0"/>
              <a:t>Note that the </a:t>
            </a:r>
            <a:r>
              <a:rPr lang="en-US" sz="2800" b="1" i="1" u="sng" dirty="0" err="1"/>
              <a:t>column_name</a:t>
            </a:r>
            <a:r>
              <a:rPr lang="en-US" sz="2800" b="1" i="1" u="sng" dirty="0"/>
              <a:t> are separated by a comma and the SQL statement ends with a semi-colon</a:t>
            </a:r>
            <a:endParaRPr lang="en-US" sz="2800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045825" y="6130925"/>
            <a:ext cx="1146175" cy="369888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0" y="6135688"/>
            <a:ext cx="76200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1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/>
              <a:t>Zmac</a:t>
            </a:r>
            <a:r>
              <a:rPr lang="en-US" sz="4000" dirty="0"/>
              <a:t>  Database Schema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6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 Active Database to the specific database you are running queries 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How Do I Set the Active Database in MySQL? </a:t>
            </a:r>
            <a:endParaRPr lang="en-US" dirty="0"/>
          </a:p>
          <a:p>
            <a:r>
              <a:rPr lang="en-US" dirty="0"/>
              <a:t>To work with a MySQL database, you must select it as the active database. In MySQL terms, this is called the </a:t>
            </a:r>
            <a:r>
              <a:rPr lang="en-US" b="1" dirty="0"/>
              <a:t>default schema</a:t>
            </a:r>
            <a:r>
              <a:rPr lang="en-US" dirty="0"/>
              <a:t>. To set the default schema, select the name of the database that you want to work with in the Default Schema drop-down list. </a:t>
            </a:r>
          </a:p>
          <a:p>
            <a:r>
              <a:rPr lang="en-US" b="1" i="1" dirty="0"/>
              <a:t>Setting the Default Schema: </a:t>
            </a:r>
            <a:endParaRPr lang="en-US" dirty="0"/>
          </a:p>
          <a:p>
            <a:r>
              <a:rPr lang="en-US" dirty="0"/>
              <a:t>1. Click the </a:t>
            </a:r>
            <a:r>
              <a:rPr lang="en-US" dirty="0" err="1"/>
              <a:t>zmac</a:t>
            </a:r>
            <a:r>
              <a:rPr lang="en-US" dirty="0"/>
              <a:t> </a:t>
            </a:r>
            <a:r>
              <a:rPr lang="en-US" b="1" dirty="0"/>
              <a:t> </a:t>
            </a:r>
            <a:r>
              <a:rPr lang="en-US" dirty="0"/>
              <a:t>schema object in the object browser to select it. </a:t>
            </a:r>
          </a:p>
          <a:p>
            <a:r>
              <a:rPr lang="en-US" dirty="0"/>
              <a:t>2. Right-click the </a:t>
            </a:r>
            <a:r>
              <a:rPr lang="en-US" b="1" dirty="0" err="1"/>
              <a:t>zmac</a:t>
            </a:r>
            <a:r>
              <a:rPr lang="en-US" b="1" dirty="0"/>
              <a:t> </a:t>
            </a:r>
            <a:r>
              <a:rPr lang="en-US" dirty="0"/>
              <a:t>schema object to display the shortcut menu, as shown in Figure C-11. </a:t>
            </a:r>
          </a:p>
          <a:p>
            <a:r>
              <a:rPr lang="en-US" dirty="0"/>
              <a:t>3. In the shortcut menu, click the </a:t>
            </a:r>
            <a:r>
              <a:rPr lang="en-US" b="1" dirty="0"/>
              <a:t>Set as Default Schema </a:t>
            </a:r>
            <a:r>
              <a:rPr lang="en-US" dirty="0"/>
              <a:t>command.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42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Setting the Default Schema: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6073" y="1846263"/>
            <a:ext cx="740018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2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MySQL Query Editor- see arrows for how to open a new SQL editor file and big arrow points to the area where you type your queries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314431"/>
            <a:ext cx="10058400" cy="30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53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my </a:t>
            </a:r>
            <a:r>
              <a:rPr lang="en-US" dirty="0" err="1"/>
              <a:t>Sql</a:t>
            </a:r>
            <a:r>
              <a:rPr lang="en-US" dirty="0"/>
              <a:t> workbench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a new </a:t>
            </a:r>
            <a:r>
              <a:rPr lang="en-US" dirty="0" err="1"/>
              <a:t>MySql</a:t>
            </a:r>
            <a:r>
              <a:rPr lang="en-US" dirty="0"/>
              <a:t> editor window </a:t>
            </a:r>
          </a:p>
          <a:p>
            <a:r>
              <a:rPr lang="en-US" dirty="0"/>
              <a:t>Save it as zmac_sql1</a:t>
            </a:r>
          </a:p>
        </p:txBody>
      </p:sp>
    </p:spTree>
    <p:extLst>
      <p:ext uri="{BB962C8B-B14F-4D97-AF65-F5344CB8AC3E}">
        <p14:creationId xmlns:p14="http://schemas.microsoft.com/office/powerpoint/2010/main" val="428245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in </a:t>
            </a:r>
            <a:r>
              <a:rPr lang="en-US" dirty="0" err="1"/>
              <a:t>mysql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hlinkClick r:id="rId2"/>
              </a:rPr>
              <a:t>https://dev.mysql.com/doc/refman/8.0/en/comments.html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326" y="2921934"/>
            <a:ext cx="619125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0745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2082</TotalTime>
  <Words>496</Words>
  <Application>Microsoft Office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Calibri Light</vt:lpstr>
      <vt:lpstr>Retrospect</vt:lpstr>
      <vt:lpstr>SQL Queries </vt:lpstr>
      <vt:lpstr>The SQL Query Framework- Most DML statements</vt:lpstr>
      <vt:lpstr>SELECT FROM CLAUSE</vt:lpstr>
      <vt:lpstr>Zmac  Database Schema </vt:lpstr>
      <vt:lpstr>Set Active Database to the specific database you are running queries on </vt:lpstr>
      <vt:lpstr>Setting the Default Schema:  </vt:lpstr>
      <vt:lpstr>MySQL Query Editor- see arrows for how to open a new SQL editor file and big arrow points to the area where you type your queries  </vt:lpstr>
      <vt:lpstr>In my Sql workbench </vt:lpstr>
      <vt:lpstr>Comments in mysql</vt:lpstr>
      <vt:lpstr>Read a Column- Just CustomerID from the customer Table </vt:lpstr>
      <vt:lpstr>PowerPoint Presentation</vt:lpstr>
      <vt:lpstr>Reading Specific Columns (open SQL View) </vt:lpstr>
      <vt:lpstr>PowerPoint Presentation</vt:lpstr>
      <vt:lpstr>Change the order of columns being displayed - TRY</vt:lpstr>
      <vt:lpstr>Practice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161</cp:revision>
  <dcterms:created xsi:type="dcterms:W3CDTF">2017-02-28T19:30:36Z</dcterms:created>
  <dcterms:modified xsi:type="dcterms:W3CDTF">2020-09-04T19:47:01Z</dcterms:modified>
</cp:coreProperties>
</file>