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8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5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75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3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6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9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3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7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76FA5B-1367-4651-9279-D5DF653AC7F2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3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textbc.ca/dbdesign01/chapter/chapter-3-characteristics-and-benefits-of-a-databas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Introduction to Databases </a:t>
            </a:r>
          </a:p>
        </p:txBody>
      </p:sp>
    </p:spTree>
    <p:extLst>
      <p:ext uri="{BB962C8B-B14F-4D97-AF65-F5344CB8AC3E}">
        <p14:creationId xmlns:p14="http://schemas.microsoft.com/office/powerpoint/2010/main" val="131496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covered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Database Characteristics</a:t>
            </a:r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96928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to read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Chapter 3- Characteristics and Benefits of a Database </a:t>
            </a:r>
          </a:p>
          <a:p>
            <a:r>
              <a:rPr lang="en-US" dirty="0">
                <a:hlinkClick r:id="rId2"/>
              </a:rPr>
              <a:t>https://opentextbc.ca/dbdesign01/chapter/chapter-3-characteristics-and-benefits-of-a-database/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9766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2949</TotalTime>
  <Words>32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Wingdings</vt:lpstr>
      <vt:lpstr>Retrospect</vt:lpstr>
      <vt:lpstr>ITEC 3200</vt:lpstr>
      <vt:lpstr>Topic covered </vt:lpstr>
      <vt:lpstr>Resources to read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97</cp:revision>
  <dcterms:created xsi:type="dcterms:W3CDTF">2019-08-15T15:00:50Z</dcterms:created>
  <dcterms:modified xsi:type="dcterms:W3CDTF">2020-07-30T16:06:02Z</dcterms:modified>
</cp:coreProperties>
</file>