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92" r:id="rId8"/>
    <p:sldId id="262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13-database-development-proces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Entity Relationship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entity relationship (ER) data model has existed for over 35 years</a:t>
            </a:r>
          </a:p>
          <a:p>
            <a:r>
              <a:rPr lang="en-US" dirty="0" smtClean="0"/>
              <a:t>It is well suited for use with database </a:t>
            </a:r>
          </a:p>
          <a:p>
            <a:r>
              <a:rPr lang="en-US" dirty="0" smtClean="0"/>
              <a:t>ER modelling is based on two concepts</a:t>
            </a:r>
          </a:p>
          <a:p>
            <a:pPr lvl="1"/>
            <a:r>
              <a:rPr lang="en-US" b="1" dirty="0" smtClean="0"/>
              <a:t>Entities</a:t>
            </a:r>
            <a:r>
              <a:rPr lang="en-US" dirty="0" smtClean="0"/>
              <a:t> defined as tables that hold specific information</a:t>
            </a:r>
          </a:p>
          <a:p>
            <a:pPr lvl="1"/>
            <a:r>
              <a:rPr lang="en-US" b="1" dirty="0" smtClean="0"/>
              <a:t>Relationships</a:t>
            </a:r>
            <a:r>
              <a:rPr lang="en-US" dirty="0" smtClean="0"/>
              <a:t> defined as associations or interactions between entities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91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924" y="2075329"/>
            <a:ext cx="9631359" cy="213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51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entity is defined by a set of attributes (</a:t>
            </a:r>
            <a:r>
              <a:rPr lang="en-US" dirty="0" err="1" smtClean="0"/>
              <a:t>eg</a:t>
            </a:r>
            <a:r>
              <a:rPr lang="en-US" dirty="0" smtClean="0"/>
              <a:t>. Employee =(Name, Address, Birthdate (Age), Salary)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2943014"/>
            <a:ext cx="46101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44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attributes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563" y="2161895"/>
            <a:ext cx="71628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9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attributes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975" y="2243138"/>
            <a:ext cx="75723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82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Multivalued attributes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4763" y="2052638"/>
            <a:ext cx="71628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Derived Attributes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7125" y="2200275"/>
            <a:ext cx="74580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43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Database Development Process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5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to Refer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/>
              <a:t>Chapter 13- Database Development Process </a:t>
            </a: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://opentextbc.ca/dbdesign01/chapter/chapter-13-database-development-process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220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Development Process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core aspect of database development is the breaking of the development process in to a series of phases or steps</a:t>
            </a:r>
          </a:p>
          <a:p>
            <a:r>
              <a:rPr lang="en-US" dirty="0" smtClean="0"/>
              <a:t>The collection of these steps is </a:t>
            </a:r>
            <a:r>
              <a:rPr lang="en-US" dirty="0" smtClean="0"/>
              <a:t>referred </a:t>
            </a:r>
            <a:r>
              <a:rPr lang="en-US" dirty="0" smtClean="0"/>
              <a:t>to as the </a:t>
            </a:r>
            <a:r>
              <a:rPr lang="en-US" sz="2800" b="1" dirty="0" smtClean="0"/>
              <a:t>software development life cycle (SDLC)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9528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SDLC model- Waterfall model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5875" y="2228850"/>
            <a:ext cx="4600575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20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Requirements Gathering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First step, Interview customers, Establish requirements , data requirements document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Analysis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Conceptual data model is framed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Detailed description of the data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Focused on the data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Logical 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Logical schema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Detailed relational specification, Tables are conceptually defined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DBMS Independent </a:t>
            </a:r>
          </a:p>
        </p:txBody>
      </p:sp>
    </p:spTree>
    <p:extLst>
      <p:ext uri="{BB962C8B-B14F-4D97-AF65-F5344CB8AC3E}">
        <p14:creationId xmlns:p14="http://schemas.microsoft.com/office/powerpoint/2010/main" val="94024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Life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Implementation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Construction of the database according to the specification in the logical schema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DBMS Dependent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Storage requirements, security enforcement, external schema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Realizing the </a:t>
            </a:r>
            <a:r>
              <a:rPr lang="en-US" b="1" dirty="0" smtClean="0"/>
              <a:t>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SQL DDL statements to create the database structures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Population the Database </a:t>
            </a:r>
            <a:endParaRPr lang="en-US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Existing data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User apps developed for the database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1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Rules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Add rules to actions on the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Shapes the design of the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Specific to the organization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Arise from business policy and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365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Business Rule for an academic database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Students must declare a major before enrolling in a class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advisor may have more than 25 mentees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Students may declare one or two but not more than two majors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Prerequisites must be satisfied before enrolling in a course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557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766</TotalTime>
  <Words>318</Words>
  <Application>Microsoft Office PowerPoint</Application>
  <PresentationFormat>Widescreen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Wingdings</vt:lpstr>
      <vt:lpstr>Retrospect</vt:lpstr>
      <vt:lpstr>ITEC 3200</vt:lpstr>
      <vt:lpstr>Contents Covered </vt:lpstr>
      <vt:lpstr>Resources to Refer  </vt:lpstr>
      <vt:lpstr>Database Development Process  </vt:lpstr>
      <vt:lpstr>Example of a SDLC model- Waterfall model </vt:lpstr>
      <vt:lpstr>Database Life cycle </vt:lpstr>
      <vt:lpstr>Database Life cycle </vt:lpstr>
      <vt:lpstr>Business Rules </vt:lpstr>
      <vt:lpstr>Example Business Rule for an academic database </vt:lpstr>
      <vt:lpstr>The Entity Relationship Data Model</vt:lpstr>
      <vt:lpstr>Entity </vt:lpstr>
      <vt:lpstr>Attributes </vt:lpstr>
      <vt:lpstr>Simple attributes </vt:lpstr>
      <vt:lpstr>Composite attributes </vt:lpstr>
      <vt:lpstr>Multivalued attributes </vt:lpstr>
      <vt:lpstr>Derived Attributes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52</cp:revision>
  <dcterms:created xsi:type="dcterms:W3CDTF">2019-10-22T17:34:07Z</dcterms:created>
  <dcterms:modified xsi:type="dcterms:W3CDTF">2020-03-26T20:54:38Z</dcterms:modified>
</cp:coreProperties>
</file>