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92" r:id="rId8"/>
    <p:sldId id="262" r:id="rId9"/>
    <p:sldId id="263" r:id="rId10"/>
    <p:sldId id="265" r:id="rId11"/>
    <p:sldId id="267" r:id="rId12"/>
    <p:sldId id="268" r:id="rId13"/>
    <p:sldId id="269" r:id="rId14"/>
    <p:sldId id="270" r:id="rId15"/>
    <p:sldId id="271" r:id="rId16"/>
    <p:sldId id="272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5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10/12/2021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6831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10/12/2021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204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10/12/2021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564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10/12/2021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582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10/12/2021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8604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10/12/2021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16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10/12/2021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92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10/12/2021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722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10/12/2021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648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BF3D72D-7E71-4D3B-B5E8-098BAF37E1D5}" type="datetimeFigureOut">
              <a:rPr lang="en-US" smtClean="0"/>
              <a:t>10/12/2021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520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D72D-7E71-4D3B-B5E8-098BAF37E1D5}" type="datetimeFigureOut">
              <a:rPr lang="en-US" smtClean="0"/>
              <a:t>10/12/2021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5320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FBF3D72D-7E71-4D3B-B5E8-098BAF37E1D5}" type="datetimeFigureOut">
              <a:rPr lang="en-US" smtClean="0"/>
              <a:t>10/12/2021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FBBF64D-1543-4A34-B5AA-C8C4516DEB6B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9744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opentextbc.ca/dbdesign01/chapter/chapter-13-database-development-process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ITEC 3200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Data modeling </a:t>
            </a:r>
          </a:p>
        </p:txBody>
      </p:sp>
    </p:spTree>
    <p:extLst>
      <p:ext uri="{BB962C8B-B14F-4D97-AF65-F5344CB8AC3E}">
        <p14:creationId xmlns:p14="http://schemas.microsoft.com/office/powerpoint/2010/main" val="18160246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Entity Relationship Data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entity relationship (ER) data model has existed for over 35 years</a:t>
            </a:r>
          </a:p>
          <a:p>
            <a:r>
              <a:rPr lang="en-US" dirty="0"/>
              <a:t>It is well suited for use with database </a:t>
            </a:r>
          </a:p>
          <a:p>
            <a:r>
              <a:rPr lang="en-US" dirty="0"/>
              <a:t>ER modelling is based on two concepts</a:t>
            </a:r>
          </a:p>
          <a:p>
            <a:pPr lvl="1"/>
            <a:r>
              <a:rPr lang="en-US" b="1" dirty="0"/>
              <a:t>Entities</a:t>
            </a:r>
            <a:r>
              <a:rPr lang="en-US" dirty="0"/>
              <a:t> defined as tables that hold specific information</a:t>
            </a:r>
          </a:p>
          <a:p>
            <a:pPr lvl="1"/>
            <a:r>
              <a:rPr lang="en-US" b="1" dirty="0"/>
              <a:t>Relationships</a:t>
            </a:r>
            <a:r>
              <a:rPr lang="en-US" dirty="0"/>
              <a:t> defined as associations or interactions between entities </a:t>
            </a:r>
          </a:p>
        </p:txBody>
      </p:sp>
    </p:spTree>
    <p:extLst>
      <p:ext uri="{BB962C8B-B14F-4D97-AF65-F5344CB8AC3E}">
        <p14:creationId xmlns:p14="http://schemas.microsoft.com/office/powerpoint/2010/main" val="6089919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Entity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7924" y="2075329"/>
            <a:ext cx="9631359" cy="2134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7514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Attributes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Each entity is defined by a set of attributes (</a:t>
            </a:r>
            <a:r>
              <a:rPr lang="en-US" dirty="0" err="1"/>
              <a:t>eg</a:t>
            </a:r>
            <a:r>
              <a:rPr lang="en-US" dirty="0"/>
              <a:t>. Employee =(Name, Address, Birthdate (Age), Salary)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4550" y="2943014"/>
            <a:ext cx="46101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4440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attributes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06563" y="2161895"/>
            <a:ext cx="7162800" cy="126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6906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Composite attributes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39975" y="2243138"/>
            <a:ext cx="7572375" cy="322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1823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Multivalued attributes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44763" y="2052638"/>
            <a:ext cx="7162800" cy="3609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553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Derived Attributes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97125" y="2200275"/>
            <a:ext cx="7458075" cy="331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843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 Covered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Database Development Process 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6153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 to Refer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hlinkClick r:id="rId2"/>
            </a:endParaRPr>
          </a:p>
          <a:p>
            <a:r>
              <a:rPr lang="en-US" dirty="0"/>
              <a:t>Chapter 13- Database Development Process </a:t>
            </a:r>
            <a:endParaRPr lang="en-US" dirty="0">
              <a:hlinkClick r:id="rId2"/>
            </a:endParaRPr>
          </a:p>
          <a:p>
            <a:r>
              <a:rPr lang="en-US" dirty="0">
                <a:hlinkClick r:id="rId2"/>
              </a:rPr>
              <a:t>https://opentextbc.ca/dbdesign01/chapter/chapter-13-database-development-process/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22034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Database Development Process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core aspect of database development is the breaking of the development process in to a series of phases or steps</a:t>
            </a:r>
          </a:p>
          <a:p>
            <a:r>
              <a:rPr lang="en-US" dirty="0"/>
              <a:t>The collection of these steps is referred to as the </a:t>
            </a:r>
            <a:r>
              <a:rPr lang="en-US" sz="2800" b="1" dirty="0"/>
              <a:t>software development life cycle (SDLC)</a:t>
            </a:r>
          </a:p>
        </p:txBody>
      </p:sp>
    </p:spTree>
    <p:extLst>
      <p:ext uri="{BB962C8B-B14F-4D97-AF65-F5344CB8AC3E}">
        <p14:creationId xmlns:p14="http://schemas.microsoft.com/office/powerpoint/2010/main" val="3495280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a SDLC model- Waterfall model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25875" y="2228850"/>
            <a:ext cx="4600575" cy="3257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7207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Database Life cycle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Requirements Gathering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First step, Interview customers, Establish requirements , data requirements document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Analysis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Conceptual data model is framed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Detailed description of the data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Focused on the data requirements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Logical Design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Logical schema – E.R Model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Detailed relational specification, Tables are conceptually defined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DBMS Independent </a:t>
            </a:r>
          </a:p>
        </p:txBody>
      </p:sp>
    </p:spTree>
    <p:extLst>
      <p:ext uri="{BB962C8B-B14F-4D97-AF65-F5344CB8AC3E}">
        <p14:creationId xmlns:p14="http://schemas.microsoft.com/office/powerpoint/2010/main" val="940242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Database Life cycle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Implementation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Construction of the database according to the specification in the logical schema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DBMS Dependent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Storage requirements, security enforcement, external schema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Realizing the Design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SQL DDL statements to create the database structures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/>
              <a:t>Population of </a:t>
            </a:r>
            <a:r>
              <a:rPr lang="en-US" b="1" dirty="0"/>
              <a:t>the Database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Entering data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User apps developed for the database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6912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Business Rules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Add rules to actions on the database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Shapes the design of the database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Specific to the organization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Arise from business policy and practice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3659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Business Rule for an academic database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Students must declare a major before enrolling in a class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No advisor may have more than 25 mentees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Students may declare one or two but not more than two majors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Prerequisites must be satisfied before enrolling in a course  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755771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772</TotalTime>
  <Words>333</Words>
  <Application>Microsoft Office PowerPoint</Application>
  <PresentationFormat>Widescreen</PresentationFormat>
  <Paragraphs>56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Calibri</vt:lpstr>
      <vt:lpstr>Calibri Light</vt:lpstr>
      <vt:lpstr>Wingdings</vt:lpstr>
      <vt:lpstr>Retrospect</vt:lpstr>
      <vt:lpstr>ITEC 3200</vt:lpstr>
      <vt:lpstr>Contents Covered </vt:lpstr>
      <vt:lpstr>Resources to Refer  </vt:lpstr>
      <vt:lpstr>Database Development Process  </vt:lpstr>
      <vt:lpstr>Example of a SDLC model- Waterfall model </vt:lpstr>
      <vt:lpstr>Database Life cycle </vt:lpstr>
      <vt:lpstr>Database Life cycle </vt:lpstr>
      <vt:lpstr>Business Rules </vt:lpstr>
      <vt:lpstr>Example Business Rule for an academic database </vt:lpstr>
      <vt:lpstr>The Entity Relationship Data Model</vt:lpstr>
      <vt:lpstr>Entity </vt:lpstr>
      <vt:lpstr>Attributes </vt:lpstr>
      <vt:lpstr>Simple attributes </vt:lpstr>
      <vt:lpstr>Composite attributes </vt:lpstr>
      <vt:lpstr>Multivalued attributes </vt:lpstr>
      <vt:lpstr>Derived Attributes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ITEC 3200</dc:title>
  <dc:creator>Sherly Abraham</dc:creator>
  <cp:lastModifiedBy>Sherly Abraham</cp:lastModifiedBy>
  <cp:revision>54</cp:revision>
  <dcterms:created xsi:type="dcterms:W3CDTF">2019-10-22T17:34:07Z</dcterms:created>
  <dcterms:modified xsi:type="dcterms:W3CDTF">2021-10-12T12:29:21Z</dcterms:modified>
</cp:coreProperties>
</file>