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91" r:id="rId5"/>
    <p:sldId id="273" r:id="rId6"/>
    <p:sldId id="292" r:id="rId7"/>
    <p:sldId id="297" r:id="rId8"/>
    <p:sldId id="293" r:id="rId9"/>
    <p:sldId id="296" r:id="rId10"/>
    <p:sldId id="294" r:id="rId11"/>
    <p:sldId id="295" r:id="rId12"/>
    <p:sldId id="277" r:id="rId13"/>
    <p:sldId id="278" r:id="rId14"/>
    <p:sldId id="282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13-database-development-proces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Database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Many to Many- New associative entity needs to be created 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65" y="1873157"/>
            <a:ext cx="612878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5212" y="2057400"/>
            <a:ext cx="38772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Student and Course have a many to many relationship </a:t>
            </a:r>
          </a:p>
          <a:p>
            <a:endParaRPr lang="en-US"/>
          </a:p>
          <a:p>
            <a:r>
              <a:rPr lang="en-US"/>
              <a:t>In this a case a new associative entity called Enrollment is created</a:t>
            </a:r>
          </a:p>
          <a:p>
            <a:endParaRPr lang="en-US"/>
          </a:p>
          <a:p>
            <a:r>
              <a:rPr lang="en-US"/>
              <a:t>We can create a new primary key for the associative entity or use the two PKS combined from the parents to be the composite PK. </a:t>
            </a:r>
          </a:p>
          <a:p>
            <a:endParaRPr lang="en-US"/>
          </a:p>
          <a:p>
            <a:r>
              <a:rPr lang="en-US" i="1"/>
              <a:t>Business Rule: Student can enroll in a course only once.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STUDENT(</a:t>
            </a:r>
            <a:r>
              <a:rPr lang="en-US" u="sng" err="1"/>
              <a:t>StudentID</a:t>
            </a:r>
            <a:r>
              <a:rPr lang="en-US"/>
              <a:t>, Name, DOB, Address, Email) </a:t>
            </a:r>
          </a:p>
          <a:p>
            <a:r>
              <a:rPr lang="en-US"/>
              <a:t>COURSE(</a:t>
            </a:r>
            <a:r>
              <a:rPr lang="en-US" u="sng" err="1"/>
              <a:t>CourseID</a:t>
            </a:r>
            <a:r>
              <a:rPr lang="en-US"/>
              <a:t>, </a:t>
            </a:r>
            <a:r>
              <a:rPr lang="en-US" err="1"/>
              <a:t>CourseName</a:t>
            </a:r>
            <a:r>
              <a:rPr lang="en-US"/>
              <a:t>, Credits)</a:t>
            </a:r>
          </a:p>
          <a:p>
            <a:r>
              <a:rPr lang="en-US"/>
              <a:t>ENROLLMENT(</a:t>
            </a:r>
            <a:r>
              <a:rPr lang="en-US" i="1" u="sng" err="1"/>
              <a:t>StudentID</a:t>
            </a:r>
            <a:r>
              <a:rPr lang="en-US"/>
              <a:t>,</a:t>
            </a:r>
            <a:r>
              <a:rPr lang="en-US" i="1"/>
              <a:t> </a:t>
            </a:r>
            <a:r>
              <a:rPr lang="en-US" i="1" u="sng" err="1"/>
              <a:t>CourseID</a:t>
            </a:r>
            <a:r>
              <a:rPr lang="en-US"/>
              <a:t>, Term, Grade)</a:t>
            </a:r>
          </a:p>
        </p:txBody>
      </p:sp>
    </p:spTree>
    <p:extLst>
      <p:ext uri="{BB962C8B-B14F-4D97-AF65-F5344CB8AC3E}">
        <p14:creationId xmlns:p14="http://schemas.microsoft.com/office/powerpoint/2010/main" val="3446803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the database in MySQL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900"/>
              <a:t>You can follow any of the following approaches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Code in SQL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Review the final ER model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Write the DDL statements to create table, attributes, PK and FK (where applicable)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/>
              <a:t>Enter the data in to the table using the INSERT statements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/>
          </a:p>
          <a:p>
            <a:pPr marL="1471400" lvl="8" indent="0">
              <a:buNone/>
            </a:pPr>
            <a:r>
              <a:rPr lang="en-US" sz="2800"/>
              <a:t>                                                   OR</a:t>
            </a:r>
            <a:endParaRPr lang="en-US"/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Forward Engineer your E/R model in workbench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You can then insert data to the tables using the workbench graphical interface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  <a:p>
            <a:pPr marL="0" indent="0">
              <a:buNone/>
            </a:pPr>
            <a:r>
              <a:rPr lang="en-US"/>
              <a:t>						</a:t>
            </a:r>
            <a:r>
              <a:rPr lang="en-US" sz="2600"/>
              <a:t>OR</a:t>
            </a:r>
          </a:p>
          <a:p>
            <a:pPr marL="0" indent="0">
              <a:buNone/>
            </a:pPr>
            <a:r>
              <a:rPr lang="en-US" sz="2100"/>
              <a:t>Use Graphical User Interface to create your tables, PKs and FKs</a:t>
            </a:r>
          </a:p>
          <a:p>
            <a:pPr marL="0" indent="0">
              <a:buNone/>
            </a:pPr>
            <a:r>
              <a:rPr lang="en-US"/>
              <a:t>You can then insert data to the tables using the workbench graphical interface </a:t>
            </a:r>
          </a:p>
          <a:p>
            <a:pPr marL="201168" lvl="1" indent="0">
              <a:buNone/>
            </a:pPr>
            <a:endParaRPr lang="en-US"/>
          </a:p>
          <a:p>
            <a:pPr>
              <a:buFont typeface="Wingdings" panose="05000000000000000000" pitchFamily="2" charset="2"/>
              <a:buChar char="Ø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06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Code- Example DDL to create QAC sale table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6726" y="1846263"/>
            <a:ext cx="617887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27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Point to note- when writing scripts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a table has a foreign key, you need to ensure to run the CREATE statement for the table that the FK is lined to first </a:t>
            </a:r>
          </a:p>
          <a:p>
            <a:r>
              <a:rPr lang="en-US"/>
              <a:t>Example refer to the create table </a:t>
            </a:r>
            <a:r>
              <a:rPr lang="en-US" err="1"/>
              <a:t>sql</a:t>
            </a:r>
            <a:r>
              <a:rPr lang="en-US"/>
              <a:t> script that you ran for the QAC database we worked in class</a:t>
            </a:r>
          </a:p>
          <a:p>
            <a:r>
              <a:rPr lang="en-US"/>
              <a:t>The Customer and Employee table was created before the sale table was created </a:t>
            </a:r>
          </a:p>
          <a:p>
            <a:r>
              <a:rPr lang="en-US"/>
              <a:t>This is done since the sale table references the FK to the PK of the Customer and Employee table </a:t>
            </a:r>
          </a:p>
        </p:txBody>
      </p:sp>
    </p:spTree>
    <p:extLst>
      <p:ext uri="{BB962C8B-B14F-4D97-AF65-F5344CB8AC3E}">
        <p14:creationId xmlns:p14="http://schemas.microsoft.com/office/powerpoint/2010/main" val="2131578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INSERT data using SQL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2434" y="1846263"/>
            <a:ext cx="732745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2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Development Process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Requirements Gathering</a:t>
            </a:r>
          </a:p>
          <a:p>
            <a:r>
              <a:rPr lang="en-US"/>
              <a:t>Analysis</a:t>
            </a:r>
          </a:p>
          <a:p>
            <a:r>
              <a:rPr lang="en-US"/>
              <a:t>Logical Design</a:t>
            </a:r>
          </a:p>
          <a:p>
            <a:r>
              <a:rPr lang="en-US" b="1"/>
              <a:t>Implementation</a:t>
            </a:r>
          </a:p>
          <a:p>
            <a:pPr lvl="1"/>
            <a:r>
              <a:rPr lang="en-US" b="1"/>
              <a:t>Realizing the design</a:t>
            </a:r>
          </a:p>
          <a:p>
            <a:pPr lvl="1"/>
            <a:r>
              <a:rPr lang="en-US" b="1"/>
              <a:t>Populating the design</a:t>
            </a:r>
          </a:p>
          <a:p>
            <a:pPr lvl="1"/>
            <a:endParaRPr lang="en-US"/>
          </a:p>
          <a:p>
            <a:pPr marL="0">
              <a:buNone/>
            </a:pPr>
            <a:r>
              <a:rPr lang="en-US">
                <a:hlinkClick r:id="rId2"/>
              </a:rPr>
              <a:t>https://opentextbc.ca/dbdesign01/chapter/chapter-13-database-development-process/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0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E-R model to Final Database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E/R model is used as a framework to implement the database in the DBMS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create a table for each entity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For each table identify the attributes (what do you want to track about that entity)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finalize the data types of the attributes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We decide which attributes becomes the primary key</a:t>
            </a:r>
          </a:p>
          <a:p>
            <a:r>
              <a:rPr lang="en-US" dirty="0"/>
              <a:t>Establish relationships between entities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What is the maximum cardinality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What is the minimum cardinality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Is the relationship strong, weak (ID or non-ID dependent)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Foreign key placements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16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Foreign key placements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Depends on the maximum cardinality between the two tables</a:t>
            </a:r>
          </a:p>
          <a:p>
            <a:r>
              <a:rPr lang="en-US"/>
              <a:t>One to One</a:t>
            </a:r>
          </a:p>
          <a:p>
            <a:pPr lvl="1"/>
            <a:r>
              <a:rPr lang="en-US"/>
              <a:t>Place FK in either one of the two entities </a:t>
            </a:r>
          </a:p>
          <a:p>
            <a:r>
              <a:rPr lang="en-US"/>
              <a:t>One to Many</a:t>
            </a:r>
          </a:p>
          <a:p>
            <a:pPr lvl="1"/>
            <a:r>
              <a:rPr lang="en-US"/>
              <a:t>Place FK in the many side of the entity </a:t>
            </a:r>
          </a:p>
          <a:p>
            <a:r>
              <a:rPr lang="en-US"/>
              <a:t>Many to Many</a:t>
            </a:r>
          </a:p>
          <a:p>
            <a:pPr lvl="1"/>
            <a:r>
              <a:rPr lang="en-US"/>
              <a:t>Need to create a new associative entity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0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One-to-One relationships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a one-to-one relationship the primary key of any of the tables is placed in the other table</a:t>
            </a:r>
          </a:p>
          <a:p>
            <a:r>
              <a:rPr lang="en-US"/>
              <a:t>You do not need to place two foreign keys</a:t>
            </a:r>
          </a:p>
          <a:p>
            <a:r>
              <a:rPr lang="en-US"/>
              <a:t>It does not matter which table gets the foreign key, it is a more a design decision </a:t>
            </a:r>
          </a:p>
        </p:txBody>
      </p:sp>
    </p:spTree>
    <p:extLst>
      <p:ext uri="{BB962C8B-B14F-4D97-AF65-F5344CB8AC3E}">
        <p14:creationId xmlns:p14="http://schemas.microsoft.com/office/powerpoint/2010/main" val="2994756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One-to-One relationship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43" y="1850746"/>
            <a:ext cx="7523892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9906" y="2308412"/>
            <a:ext cx="28687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Company and Board has a one to one relationship.  Since it a 1-1 relationship we can place the FK in either of the tables. In this case, it is placed in the Board table </a:t>
            </a:r>
          </a:p>
        </p:txBody>
      </p:sp>
    </p:spTree>
    <p:extLst>
      <p:ext uri="{BB962C8B-B14F-4D97-AF65-F5344CB8AC3E}">
        <p14:creationId xmlns:p14="http://schemas.microsoft.com/office/powerpoint/2010/main" val="163064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Entities in relational form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COMPANY(</a:t>
            </a:r>
            <a:r>
              <a:rPr lang="en-US" u="sng" err="1"/>
              <a:t>CompanyID</a:t>
            </a:r>
            <a:r>
              <a:rPr lang="en-US"/>
              <a:t>, Name, Address, </a:t>
            </a:r>
            <a:r>
              <a:rPr lang="en-US" err="1"/>
              <a:t>CompanyContact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BOARD(</a:t>
            </a:r>
            <a:r>
              <a:rPr lang="en-US" u="sng" err="1"/>
              <a:t>BoardID</a:t>
            </a:r>
            <a:r>
              <a:rPr lang="en-US"/>
              <a:t>, </a:t>
            </a:r>
            <a:r>
              <a:rPr lang="en-US" err="1"/>
              <a:t>BoardType</a:t>
            </a:r>
            <a:r>
              <a:rPr lang="en-US"/>
              <a:t>, </a:t>
            </a:r>
            <a:r>
              <a:rPr lang="en-US" err="1"/>
              <a:t>BoardManager</a:t>
            </a:r>
            <a:r>
              <a:rPr lang="en-US"/>
              <a:t>, </a:t>
            </a:r>
            <a:r>
              <a:rPr lang="en-US" i="1" err="1"/>
              <a:t>CompanyID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Note: Primary keys are underlined. The foreign key is denoted in italics.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1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One-to-many- FK goes in the many side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16035" y="2590800"/>
            <a:ext cx="1797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Department and Employee have a one to many relationship. The FK needs to be placed in the many side of the entity.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2" y="1888399"/>
            <a:ext cx="8248087" cy="356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4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DEPARTMENT(</a:t>
            </a:r>
            <a:r>
              <a:rPr lang="en-US" u="sng" err="1"/>
              <a:t>DepartmentID</a:t>
            </a:r>
            <a:r>
              <a:rPr lang="en-US"/>
              <a:t>, </a:t>
            </a:r>
            <a:r>
              <a:rPr lang="en-US" err="1"/>
              <a:t>DepartmentName</a:t>
            </a:r>
            <a:r>
              <a:rPr lang="en-US"/>
              <a:t>, </a:t>
            </a:r>
            <a:r>
              <a:rPr lang="en-US" err="1"/>
              <a:t>DepartmentPhone</a:t>
            </a:r>
            <a:r>
              <a:rPr lang="en-US"/>
              <a:t>, </a:t>
            </a:r>
            <a:r>
              <a:rPr lang="en-US" err="1"/>
              <a:t>DepartmentLocation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EMPLOYEE(</a:t>
            </a:r>
            <a:r>
              <a:rPr lang="en-US" u="sng" err="1"/>
              <a:t>EmployeeID</a:t>
            </a:r>
            <a:r>
              <a:rPr lang="en-US"/>
              <a:t>, </a:t>
            </a:r>
            <a:r>
              <a:rPr lang="en-US" err="1"/>
              <a:t>EmployeeName</a:t>
            </a:r>
            <a:r>
              <a:rPr lang="en-US"/>
              <a:t>, </a:t>
            </a:r>
            <a:r>
              <a:rPr lang="en-US" i="1" err="1"/>
              <a:t>DepartmentID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1441701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9399</TotalTime>
  <Words>649</Words>
  <Application>Microsoft Office PowerPoint</Application>
  <PresentationFormat>Widescreen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</vt:lpstr>
      <vt:lpstr>Retrospect</vt:lpstr>
      <vt:lpstr>ITEC 3200</vt:lpstr>
      <vt:lpstr>Database Development Process </vt:lpstr>
      <vt:lpstr>From E-R model to Final Database </vt:lpstr>
      <vt:lpstr>Foreign key placements </vt:lpstr>
      <vt:lpstr>One-to-One relationships </vt:lpstr>
      <vt:lpstr>One-to-One relationship </vt:lpstr>
      <vt:lpstr>Entities in relational form </vt:lpstr>
      <vt:lpstr>One-to-many- FK goes in the many side </vt:lpstr>
      <vt:lpstr>Relational Form</vt:lpstr>
      <vt:lpstr>Many to Many- New associative entity needs to be created   </vt:lpstr>
      <vt:lpstr>Relational Form</vt:lpstr>
      <vt:lpstr>Implementing the database in MySQL</vt:lpstr>
      <vt:lpstr> Code- Example DDL to create QAC sale table </vt:lpstr>
      <vt:lpstr>Point to note- when writing scripts  </vt:lpstr>
      <vt:lpstr>Example INSERT data using SQL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321</cp:revision>
  <dcterms:created xsi:type="dcterms:W3CDTF">2019-10-22T17:34:07Z</dcterms:created>
  <dcterms:modified xsi:type="dcterms:W3CDTF">2020-10-28T15:20:00Z</dcterms:modified>
</cp:coreProperties>
</file>