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14"/>
  </p:notesMasterIdLst>
  <p:sldIdLst>
    <p:sldId id="256" r:id="rId2"/>
    <p:sldId id="356" r:id="rId3"/>
    <p:sldId id="358" r:id="rId4"/>
    <p:sldId id="357" r:id="rId5"/>
    <p:sldId id="319" r:id="rId6"/>
    <p:sldId id="366" r:id="rId7"/>
    <p:sldId id="318" r:id="rId8"/>
    <p:sldId id="320" r:id="rId9"/>
    <p:sldId id="359" r:id="rId10"/>
    <p:sldId id="361" r:id="rId11"/>
    <p:sldId id="360" r:id="rId12"/>
    <p:sldId id="3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6" autoAdjust="0"/>
    <p:restoredTop sz="94660"/>
  </p:normalViewPr>
  <p:slideViewPr>
    <p:cSldViewPr snapToGrid="0">
      <p:cViewPr>
        <p:scale>
          <a:sx n="95" d="100"/>
          <a:sy n="95" d="100"/>
        </p:scale>
        <p:origin x="6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D20E2-A2BC-4AE2-943D-CA42CAB48B4B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83D40-4C4E-40C2-9FB2-BCD3317F4E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5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9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5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0" y="3962401"/>
            <a:ext cx="10972800" cy="21637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89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3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12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50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19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8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1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7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4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2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9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SQL Queries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ITEC 3200</a:t>
            </a:r>
          </a:p>
        </p:txBody>
      </p:sp>
    </p:spTree>
    <p:extLst>
      <p:ext uri="{BB962C8B-B14F-4D97-AF65-F5344CB8AC3E}">
        <p14:creationId xmlns:p14="http://schemas.microsoft.com/office/powerpoint/2010/main" val="3638970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25" y="0"/>
            <a:ext cx="8911687" cy="1280890"/>
          </a:xfrm>
        </p:spPr>
        <p:txBody>
          <a:bodyPr/>
          <a:lstStyle/>
          <a:p>
            <a:pPr algn="ctr"/>
            <a:r>
              <a:rPr lang="en-US" sz="4400" dirty="0"/>
              <a:t>Supplier Table Structure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7950" y="2990850"/>
            <a:ext cx="187642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61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25" y="0"/>
            <a:ext cx="8911687" cy="1280890"/>
          </a:xfrm>
        </p:spPr>
        <p:txBody>
          <a:bodyPr/>
          <a:lstStyle/>
          <a:p>
            <a:pPr algn="ctr"/>
            <a:r>
              <a:rPr lang="en-US" sz="4400" dirty="0"/>
              <a:t>Product  Table Structure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07000" y="3167063"/>
            <a:ext cx="183832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525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25" y="0"/>
            <a:ext cx="8911687" cy="1280890"/>
          </a:xfrm>
        </p:spPr>
        <p:txBody>
          <a:bodyPr/>
          <a:lstStyle/>
          <a:p>
            <a:pPr algn="ctr"/>
            <a:r>
              <a:rPr lang="en-US" sz="4400" dirty="0"/>
              <a:t>OrderItem Table Structure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3777" y="2303877"/>
            <a:ext cx="3080124" cy="224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863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for </a:t>
            </a:r>
            <a:r>
              <a:rPr lang="en-US" dirty="0" err="1"/>
              <a:t>Zmac</a:t>
            </a:r>
            <a:r>
              <a:rPr lang="en-US" dirty="0"/>
              <a:t> Corporation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Multinational company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They produce  a variety of bakery items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They obtain products from different suppliers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Customer purchase products via orders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An order can include many products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765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following are the themes that </a:t>
            </a:r>
            <a:r>
              <a:rPr lang="en-US" dirty="0" err="1"/>
              <a:t>Zmac</a:t>
            </a:r>
            <a:r>
              <a:rPr lang="en-US" dirty="0"/>
              <a:t> will be keeping track of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Customers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Products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Suppliers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Orders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Items in an order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75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following tables are used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Customer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Product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Supplier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Orders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OrderItem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71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/>
              <a:t>Zmac</a:t>
            </a:r>
            <a:r>
              <a:rPr lang="en-US" sz="4000" dirty="0"/>
              <a:t>  Database Schema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648" y="1846263"/>
            <a:ext cx="528902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60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with Foreign Keys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Orders</a:t>
            </a:r>
          </a:p>
          <a:p>
            <a:pPr lvl="1"/>
            <a:r>
              <a:rPr lang="en-US" b="1" dirty="0" err="1"/>
              <a:t>CustomerID</a:t>
            </a:r>
            <a:r>
              <a:rPr lang="en-US" b="1" dirty="0"/>
              <a:t> is a FK</a:t>
            </a:r>
          </a:p>
          <a:p>
            <a:r>
              <a:rPr lang="en-US" b="1" dirty="0"/>
              <a:t>Product</a:t>
            </a:r>
          </a:p>
          <a:p>
            <a:pPr lvl="1"/>
            <a:r>
              <a:rPr lang="en-US" b="1" dirty="0" err="1"/>
              <a:t>SupplierID</a:t>
            </a:r>
            <a:r>
              <a:rPr lang="en-US" b="1" dirty="0"/>
              <a:t> is a FK</a:t>
            </a:r>
          </a:p>
          <a:p>
            <a:r>
              <a:rPr lang="en-US" b="1" dirty="0" err="1"/>
              <a:t>OrderItems</a:t>
            </a:r>
            <a:endParaRPr lang="en-US" b="1" dirty="0"/>
          </a:p>
          <a:p>
            <a:pPr lvl="1"/>
            <a:r>
              <a:rPr lang="en-US" b="1" dirty="0" err="1"/>
              <a:t>ProductID</a:t>
            </a:r>
            <a:r>
              <a:rPr lang="en-US" b="1" dirty="0"/>
              <a:t> is a FK</a:t>
            </a:r>
          </a:p>
          <a:p>
            <a:pPr lvl="1"/>
            <a:r>
              <a:rPr lang="en-US" b="1" dirty="0" err="1"/>
              <a:t>OrderID</a:t>
            </a:r>
            <a:r>
              <a:rPr lang="en-US" b="1" dirty="0"/>
              <a:t> is a FK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39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/>
              <a:t>Zmac</a:t>
            </a:r>
            <a:r>
              <a:rPr lang="en-US" sz="4000" dirty="0"/>
              <a:t> Referential Integrity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350" y="2217421"/>
            <a:ext cx="10972800" cy="2163763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 referential integrity constraint is used to link (or reference) relations. This means that a foreign key in a relation must also exist in the relation in which it serves as the primary key.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Example- </a:t>
            </a:r>
            <a:r>
              <a:rPr lang="en-US" dirty="0" err="1"/>
              <a:t>CustomerID</a:t>
            </a:r>
            <a:r>
              <a:rPr lang="en-US" dirty="0"/>
              <a:t> in Orders must have a matching value to a </a:t>
            </a:r>
            <a:r>
              <a:rPr lang="en-US" dirty="0" err="1"/>
              <a:t>CustomerID</a:t>
            </a:r>
            <a:r>
              <a:rPr lang="en-US" dirty="0"/>
              <a:t> in the Customer table </a:t>
            </a:r>
          </a:p>
        </p:txBody>
      </p:sp>
    </p:spTree>
    <p:extLst>
      <p:ext uri="{BB962C8B-B14F-4D97-AF65-F5344CB8AC3E}">
        <p14:creationId xmlns:p14="http://schemas.microsoft.com/office/powerpoint/2010/main" val="2982531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25" y="0"/>
            <a:ext cx="8911687" cy="1280890"/>
          </a:xfrm>
        </p:spPr>
        <p:txBody>
          <a:bodyPr/>
          <a:lstStyle/>
          <a:p>
            <a:pPr algn="ctr"/>
            <a:r>
              <a:rPr lang="en-US" sz="4400" dirty="0"/>
              <a:t>Customer Table Structure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0659" y="2150636"/>
            <a:ext cx="2956579" cy="255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39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25" y="0"/>
            <a:ext cx="8911687" cy="1280890"/>
          </a:xfrm>
        </p:spPr>
        <p:txBody>
          <a:bodyPr/>
          <a:lstStyle/>
          <a:p>
            <a:pPr algn="ctr"/>
            <a:r>
              <a:rPr lang="en-US" sz="4400" dirty="0"/>
              <a:t>Orders Table Structure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4459" y="2369897"/>
            <a:ext cx="3056591" cy="221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7642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1971</TotalTime>
  <Words>163</Words>
  <Application>Microsoft Office PowerPoint</Application>
  <PresentationFormat>Widescreen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SQL Queries </vt:lpstr>
      <vt:lpstr>Database for Zmac Corporation </vt:lpstr>
      <vt:lpstr>The following are the themes that Zmac will be keeping track of </vt:lpstr>
      <vt:lpstr>The following tables are used </vt:lpstr>
      <vt:lpstr>Zmac  Database Schema </vt:lpstr>
      <vt:lpstr>Tables with Foreign Keys </vt:lpstr>
      <vt:lpstr>Zmac Referential Integrity Constraints</vt:lpstr>
      <vt:lpstr>Customer Table Structure </vt:lpstr>
      <vt:lpstr>Orders Table Structure </vt:lpstr>
      <vt:lpstr>Supplier Table Structure </vt:lpstr>
      <vt:lpstr>Product  Table Structure </vt:lpstr>
      <vt:lpstr>OrderItem Table Structure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156</cp:revision>
  <dcterms:created xsi:type="dcterms:W3CDTF">2017-02-28T19:30:36Z</dcterms:created>
  <dcterms:modified xsi:type="dcterms:W3CDTF">2020-09-04T16:01:31Z</dcterms:modified>
</cp:coreProperties>
</file>