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5" r:id="rId1"/>
  </p:sldMasterIdLst>
  <p:notesMasterIdLst>
    <p:notesMasterId r:id="rId8"/>
  </p:notesMasterIdLst>
  <p:sldIdLst>
    <p:sldId id="256" r:id="rId2"/>
    <p:sldId id="311" r:id="rId3"/>
    <p:sldId id="312" r:id="rId4"/>
    <p:sldId id="369" r:id="rId5"/>
    <p:sldId id="365" r:id="rId6"/>
    <p:sldId id="31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6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D20E2-A2BC-4AE2-943D-CA42CAB48B4B}" type="datetimeFigureOut">
              <a:rPr lang="en-US" smtClean="0"/>
              <a:t>9/4/2020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83D40-4C4E-40C2-9FB2-BCD3317F4E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51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AA4B56-45C1-456F-99B4-D56D13C37C76}" type="slidenum">
              <a:rPr lang="en-US" smtClean="0">
                <a:cs typeface="Arial" charset="0"/>
              </a:rPr>
              <a:pPr/>
              <a:t>3</a:t>
            </a:fld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399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971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3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15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18872" indent="-118872">
              <a:buClr>
                <a:srgbClr val="007FA3"/>
              </a:buClr>
              <a:buSzPct val="25000"/>
              <a:defRPr sz="1600"/>
            </a:lvl1pPr>
            <a:lvl2pPr marL="569913" indent="-285750">
              <a:buClr>
                <a:srgbClr val="007FA3"/>
              </a:buClr>
              <a:defRPr sz="1600"/>
            </a:lvl2pPr>
            <a:lvl3pPr>
              <a:buClr>
                <a:srgbClr val="007FA3"/>
              </a:buClr>
              <a:defRPr sz="1600"/>
            </a:lvl3pPr>
            <a:lvl4pPr>
              <a:buClr>
                <a:srgbClr val="007FA3"/>
              </a:buClr>
              <a:defRPr sz="1600"/>
            </a:lvl4pPr>
            <a:lvl5pPr>
              <a:buClr>
                <a:srgbClr val="007FA3"/>
              </a:buClr>
              <a:defRPr sz="1600"/>
            </a:lvl5pPr>
            <a:lvl6pPr>
              <a:buClr>
                <a:srgbClr val="007FA3"/>
              </a:buClr>
              <a:defRPr sz="1600"/>
            </a:lvl6pPr>
            <a:lvl7pPr>
              <a:buClr>
                <a:srgbClr val="007FA3"/>
              </a:buClr>
              <a:defRPr sz="1600"/>
            </a:lvl7pPr>
            <a:lvl8pPr>
              <a:buClr>
                <a:srgbClr val="007FA3"/>
              </a:buClr>
              <a:defRPr sz="1600"/>
            </a:lvl8pPr>
            <a:lvl9pPr>
              <a:buClr>
                <a:srgbClr val="007FA3"/>
              </a:buCl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</a:t>
            </a:r>
          </a:p>
          <a:p>
            <a:pPr lvl="6"/>
            <a:r>
              <a:rPr lang="en-US" dirty="0"/>
              <a:t>Seventh</a:t>
            </a:r>
          </a:p>
          <a:p>
            <a:pPr lvl="7"/>
            <a:r>
              <a:rPr lang="en-US" dirty="0"/>
              <a:t>Eighth</a:t>
            </a:r>
          </a:p>
          <a:p>
            <a:pPr lvl="8"/>
            <a:r>
              <a:rPr lang="en-US" dirty="0"/>
              <a:t>Ninth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92" y="6172201"/>
            <a:ext cx="11460480" cy="2354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EFB-3F44-496C-A842-1E0B3D3B975A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B2350-5261-4F5C-9DF5-EF0D264FC8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995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939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120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503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192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080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312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2A54C80-263E-416B-A8E0-580EDEADCBDC}" type="datetimeFigureOut">
              <a:rPr lang="en-US" smtClean="0"/>
              <a:t>9/4/2020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172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649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12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3schools.com/sql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SQL Queries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/>
              <a:t>ITEC 3200</a:t>
            </a:r>
          </a:p>
        </p:txBody>
      </p:sp>
    </p:spTree>
    <p:extLst>
      <p:ext uri="{BB962C8B-B14F-4D97-AF65-F5344CB8AC3E}">
        <p14:creationId xmlns:p14="http://schemas.microsoft.com/office/powerpoint/2010/main" val="3638970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Structured Query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Structured Query Language:</a:t>
            </a:r>
          </a:p>
          <a:p>
            <a:pPr lvl="1"/>
            <a:r>
              <a:rPr lang="en-US" sz="2800" dirty="0"/>
              <a:t>acronym: SQL</a:t>
            </a:r>
          </a:p>
          <a:p>
            <a:pPr lvl="1"/>
            <a:r>
              <a:rPr lang="en-US" sz="2800" dirty="0"/>
              <a:t>pronounced as “S-Q-L” [“Ess-Que-El”]</a:t>
            </a:r>
          </a:p>
          <a:p>
            <a:pPr lvl="1"/>
            <a:r>
              <a:rPr lang="en-US" sz="2800" dirty="0"/>
              <a:t>originally developed by IBM as the SEQUEL language in the 1970s</a:t>
            </a:r>
          </a:p>
          <a:p>
            <a:pPr lvl="1"/>
            <a:r>
              <a:rPr lang="en-US" sz="2800" dirty="0"/>
              <a:t>SQL-92 is an ANSI national standard adopted in 1992</a:t>
            </a:r>
          </a:p>
          <a:p>
            <a:pPr lvl="1"/>
            <a:r>
              <a:rPr lang="en-US" sz="2800" dirty="0"/>
              <a:t>SQL:2016 is the current standard</a:t>
            </a:r>
          </a:p>
        </p:txBody>
      </p:sp>
    </p:spTree>
    <p:extLst>
      <p:ext uri="{BB962C8B-B14F-4D97-AF65-F5344CB8AC3E}">
        <p14:creationId xmlns:p14="http://schemas.microsoft.com/office/powerpoint/2010/main" val="502237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Defined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SQL is not a programming language, but rather a </a:t>
            </a:r>
            <a:r>
              <a:rPr lang="en-US" sz="2400" b="1" dirty="0"/>
              <a:t>data sublanguage</a:t>
            </a:r>
            <a:r>
              <a:rPr lang="en-US" sz="2400" dirty="0"/>
              <a:t>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SQL is comprised of</a:t>
            </a:r>
          </a:p>
          <a:p>
            <a:pPr lvl="1">
              <a:lnSpc>
                <a:spcPct val="80000"/>
              </a:lnSpc>
            </a:pPr>
            <a:r>
              <a:rPr lang="en-US" sz="2000" b="1" dirty="0"/>
              <a:t>Data definition language (DDL)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Used to define database structures</a:t>
            </a:r>
          </a:p>
          <a:p>
            <a:pPr lvl="1">
              <a:lnSpc>
                <a:spcPct val="80000"/>
              </a:lnSpc>
            </a:pPr>
            <a:r>
              <a:rPr lang="en-US" sz="2000" b="1" dirty="0"/>
              <a:t>Data manipulation language (DML)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Data definition and updating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Data retrieval (Queries)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SQL/Persistent Stored Modules (SQL/PSM)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Procedural programming </a:t>
            </a:r>
            <a:r>
              <a:rPr lang="en-US" sz="1800"/>
              <a:t>capabilities </a:t>
            </a:r>
            <a:endParaRPr lang="en-US" sz="1800" dirty="0"/>
          </a:p>
          <a:p>
            <a:pPr lvl="1">
              <a:lnSpc>
                <a:spcPct val="80000"/>
              </a:lnSpc>
            </a:pPr>
            <a:r>
              <a:rPr lang="en-US" sz="2200" dirty="0"/>
              <a:t>Transaction control language (TCL) 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Control transaction behavior </a:t>
            </a:r>
          </a:p>
          <a:p>
            <a:pPr lvl="1">
              <a:lnSpc>
                <a:spcPct val="80000"/>
              </a:lnSpc>
            </a:pPr>
            <a:r>
              <a:rPr lang="en-US" sz="2200" dirty="0"/>
              <a:t>Data control language (DLC)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Grant and revoke database permissions </a:t>
            </a: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5DDCCAA0-BCE5-4463-A413-DDD443F16900}"/>
              </a:ext>
            </a:extLst>
          </p:cNvPr>
          <p:cNvSpPr/>
          <p:nvPr/>
        </p:nvSpPr>
        <p:spPr>
          <a:xfrm>
            <a:off x="4876800" y="2438400"/>
            <a:ext cx="474134" cy="1377244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737471-1CF7-4561-8750-7660DB02F2A9}"/>
              </a:ext>
            </a:extLst>
          </p:cNvPr>
          <p:cNvSpPr txBox="1"/>
          <p:nvPr/>
        </p:nvSpPr>
        <p:spPr>
          <a:xfrm>
            <a:off x="5350933" y="2514600"/>
            <a:ext cx="3601155" cy="64633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 this course we are focused on DDL and DML</a:t>
            </a:r>
          </a:p>
        </p:txBody>
      </p:sp>
    </p:spTree>
    <p:extLst>
      <p:ext uri="{BB962C8B-B14F-4D97-AF65-F5344CB8AC3E}">
        <p14:creationId xmlns:p14="http://schemas.microsoft.com/office/powerpoint/2010/main" val="1447370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https://www.w3schools.com/sql/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86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DDL (Data Definition Language)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Is used to create the database schema, tables and table fields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Used to add primary and foreign key constraints </a:t>
            </a:r>
          </a:p>
        </p:txBody>
      </p:sp>
    </p:spTree>
    <p:extLst>
      <p:ext uri="{BB962C8B-B14F-4D97-AF65-F5344CB8AC3E}">
        <p14:creationId xmlns:p14="http://schemas.microsoft.com/office/powerpoint/2010/main" val="2340613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DML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After the database tables have been created and data added to the  tables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We can use </a:t>
            </a:r>
            <a:r>
              <a:rPr lang="en-US" sz="3200" b="1" dirty="0"/>
              <a:t>data modification language</a:t>
            </a:r>
            <a:r>
              <a:rPr lang="en-US" sz="2800" dirty="0"/>
              <a:t> to query this data in many ways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DML is what is used a lot in organizations to access and pull data and combine them together from different tables </a:t>
            </a:r>
          </a:p>
        </p:txBody>
      </p:sp>
    </p:spTree>
    <p:extLst>
      <p:ext uri="{BB962C8B-B14F-4D97-AF65-F5344CB8AC3E}">
        <p14:creationId xmlns:p14="http://schemas.microsoft.com/office/powerpoint/2010/main" val="228040419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1973</TotalTime>
  <Words>223</Words>
  <Application>Microsoft Office PowerPoint</Application>
  <PresentationFormat>Widescreen</PresentationFormat>
  <Paragraphs>34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Retrospect</vt:lpstr>
      <vt:lpstr>SQL Queries </vt:lpstr>
      <vt:lpstr>Structured Query Language</vt:lpstr>
      <vt:lpstr>SQL Defined</vt:lpstr>
      <vt:lpstr>Resource </vt:lpstr>
      <vt:lpstr>DDL (Data Definition Language)</vt:lpstr>
      <vt:lpstr>DML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Sherly Abraham</dc:creator>
  <cp:lastModifiedBy>Sherly Abraham</cp:lastModifiedBy>
  <cp:revision>158</cp:revision>
  <dcterms:created xsi:type="dcterms:W3CDTF">2017-02-28T19:30:36Z</dcterms:created>
  <dcterms:modified xsi:type="dcterms:W3CDTF">2020-09-04T15:48:59Z</dcterms:modified>
</cp:coreProperties>
</file>