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sldIdLst>
    <p:sldId id="256" r:id="rId2"/>
    <p:sldId id="257" r:id="rId3"/>
    <p:sldId id="265" r:id="rId4"/>
    <p:sldId id="277" r:id="rId5"/>
    <p:sldId id="278" r:id="rId6"/>
    <p:sldId id="279" r:id="rId7"/>
    <p:sldId id="266" r:id="rId8"/>
    <p:sldId id="271" r:id="rId9"/>
    <p:sldId id="280"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herly Abraham" initials="SA" lastIdx="0" clrIdx="0">
    <p:extLst>
      <p:ext uri="{19B8F6BF-5375-455C-9EA6-DF929625EA0E}">
        <p15:presenceInfo xmlns:p15="http://schemas.microsoft.com/office/powerpoint/2012/main" userId="S-1-5-21-370809377-2605056324-747118725-6962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7" autoAdjust="0"/>
    <p:restoredTop sz="94717" autoAdjust="0"/>
  </p:normalViewPr>
  <p:slideViewPr>
    <p:cSldViewPr snapToGrid="0">
      <p:cViewPr>
        <p:scale>
          <a:sx n="75" d="100"/>
          <a:sy n="75" d="100"/>
        </p:scale>
        <p:origin x="1134" y="1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E76FA5B-1367-4651-9279-D5DF653AC7F2}" type="datetimeFigureOut">
              <a:rPr lang="en-US" smtClean="0"/>
              <a:t>8/6/2020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354E2F-9383-458D-9089-BFE8934DDDDA}"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37570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E76FA5B-1367-4651-9279-D5DF653AC7F2}" type="datetimeFigureOut">
              <a:rPr lang="en-US" smtClean="0"/>
              <a:t>8/6/2020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354E2F-9383-458D-9089-BFE8934DDDDA}" type="slidenum">
              <a:rPr lang="en-US" smtClean="0"/>
              <a:t>‹#›</a:t>
            </a:fld>
            <a:endParaRPr lang="en-US"/>
          </a:p>
        </p:txBody>
      </p:sp>
    </p:spTree>
    <p:extLst>
      <p:ext uri="{BB962C8B-B14F-4D97-AF65-F5344CB8AC3E}">
        <p14:creationId xmlns:p14="http://schemas.microsoft.com/office/powerpoint/2010/main" val="2279135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E76FA5B-1367-4651-9279-D5DF653AC7F2}" type="datetimeFigureOut">
              <a:rPr lang="en-US" smtClean="0"/>
              <a:t>8/6/2020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354E2F-9383-458D-9089-BFE8934DDDDA}" type="slidenum">
              <a:rPr lang="en-US" smtClean="0"/>
              <a:t>‹#›</a:t>
            </a:fld>
            <a:endParaRPr lang="en-US"/>
          </a:p>
        </p:txBody>
      </p:sp>
    </p:spTree>
    <p:extLst>
      <p:ext uri="{BB962C8B-B14F-4D97-AF65-F5344CB8AC3E}">
        <p14:creationId xmlns:p14="http://schemas.microsoft.com/office/powerpoint/2010/main" val="27651675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E76FA5B-1367-4651-9279-D5DF653AC7F2}" type="datetimeFigureOut">
              <a:rPr lang="en-US" smtClean="0"/>
              <a:t>8/6/2020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354E2F-9383-458D-9089-BFE8934DDDDA}" type="slidenum">
              <a:rPr lang="en-US" smtClean="0"/>
              <a:t>‹#›</a:t>
            </a:fld>
            <a:endParaRPr lang="en-US"/>
          </a:p>
        </p:txBody>
      </p:sp>
    </p:spTree>
    <p:extLst>
      <p:ext uri="{BB962C8B-B14F-4D97-AF65-F5344CB8AC3E}">
        <p14:creationId xmlns:p14="http://schemas.microsoft.com/office/powerpoint/2010/main" val="2188916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E76FA5B-1367-4651-9279-D5DF653AC7F2}" type="datetimeFigureOut">
              <a:rPr lang="en-US" smtClean="0"/>
              <a:t>8/6/2020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354E2F-9383-458D-9089-BFE8934DDDDA}"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7742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E76FA5B-1367-4651-9279-D5DF653AC7F2}" type="datetimeFigureOut">
              <a:rPr lang="en-US" smtClean="0"/>
              <a:t>8/6/2020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354E2F-9383-458D-9089-BFE8934DDDDA}" type="slidenum">
              <a:rPr lang="en-US" smtClean="0"/>
              <a:t>‹#›</a:t>
            </a:fld>
            <a:endParaRPr lang="en-US"/>
          </a:p>
        </p:txBody>
      </p:sp>
    </p:spTree>
    <p:extLst>
      <p:ext uri="{BB962C8B-B14F-4D97-AF65-F5344CB8AC3E}">
        <p14:creationId xmlns:p14="http://schemas.microsoft.com/office/powerpoint/2010/main" val="37306827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E76FA5B-1367-4651-9279-D5DF653AC7F2}" type="datetimeFigureOut">
              <a:rPr lang="en-US" smtClean="0"/>
              <a:t>8/6/2020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354E2F-9383-458D-9089-BFE8934DDDDA}" type="slidenum">
              <a:rPr lang="en-US" smtClean="0"/>
              <a:t>‹#›</a:t>
            </a:fld>
            <a:endParaRPr lang="en-US"/>
          </a:p>
        </p:txBody>
      </p:sp>
    </p:spTree>
    <p:extLst>
      <p:ext uri="{BB962C8B-B14F-4D97-AF65-F5344CB8AC3E}">
        <p14:creationId xmlns:p14="http://schemas.microsoft.com/office/powerpoint/2010/main" val="17116434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E76FA5B-1367-4651-9279-D5DF653AC7F2}" type="datetimeFigureOut">
              <a:rPr lang="en-US" smtClean="0"/>
              <a:t>8/6/2020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354E2F-9383-458D-9089-BFE8934DDDDA}" type="slidenum">
              <a:rPr lang="en-US" smtClean="0"/>
              <a:t>‹#›</a:t>
            </a:fld>
            <a:endParaRPr lang="en-US"/>
          </a:p>
        </p:txBody>
      </p:sp>
    </p:spTree>
    <p:extLst>
      <p:ext uri="{BB962C8B-B14F-4D97-AF65-F5344CB8AC3E}">
        <p14:creationId xmlns:p14="http://schemas.microsoft.com/office/powerpoint/2010/main" val="521558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7E76FA5B-1367-4651-9279-D5DF653AC7F2}" type="datetimeFigureOut">
              <a:rPr lang="en-US" smtClean="0"/>
              <a:t>8/6/2020</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4E354E2F-9383-458D-9089-BFE8934DDDDA}" type="slidenum">
              <a:rPr lang="en-US" smtClean="0"/>
              <a:t>‹#›</a:t>
            </a:fld>
            <a:endParaRPr lang="en-US"/>
          </a:p>
        </p:txBody>
      </p:sp>
    </p:spTree>
    <p:extLst>
      <p:ext uri="{BB962C8B-B14F-4D97-AF65-F5344CB8AC3E}">
        <p14:creationId xmlns:p14="http://schemas.microsoft.com/office/powerpoint/2010/main" val="3975592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7E76FA5B-1367-4651-9279-D5DF653AC7F2}" type="datetimeFigureOut">
              <a:rPr lang="en-US" smtClean="0"/>
              <a:t>8/6/2020</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E354E2F-9383-458D-9089-BFE8934DDDDA}" type="slidenum">
              <a:rPr lang="en-US" smtClean="0"/>
              <a:t>‹#›</a:t>
            </a:fld>
            <a:endParaRPr lang="en-US"/>
          </a:p>
        </p:txBody>
      </p:sp>
    </p:spTree>
    <p:extLst>
      <p:ext uri="{BB962C8B-B14F-4D97-AF65-F5344CB8AC3E}">
        <p14:creationId xmlns:p14="http://schemas.microsoft.com/office/powerpoint/2010/main" val="27560356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7E76FA5B-1367-4651-9279-D5DF653AC7F2}" type="datetimeFigureOut">
              <a:rPr lang="en-US" smtClean="0"/>
              <a:t>8/6/2020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354E2F-9383-458D-9089-BFE8934DDDDA}" type="slidenum">
              <a:rPr lang="en-US" smtClean="0"/>
              <a:t>‹#›</a:t>
            </a:fld>
            <a:endParaRPr lang="en-US"/>
          </a:p>
        </p:txBody>
      </p:sp>
    </p:spTree>
    <p:extLst>
      <p:ext uri="{BB962C8B-B14F-4D97-AF65-F5344CB8AC3E}">
        <p14:creationId xmlns:p14="http://schemas.microsoft.com/office/powerpoint/2010/main" val="24784753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7E76FA5B-1367-4651-9279-D5DF653AC7F2}" type="datetimeFigureOut">
              <a:rPr lang="en-US" smtClean="0"/>
              <a:t>8/6/2020</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E354E2F-9383-458D-9089-BFE8934DDDDA}"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1316533"/>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youtube.com/watch?v=Xrw0m_333OU"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ITEC 3200</a:t>
            </a:r>
          </a:p>
        </p:txBody>
      </p:sp>
      <p:sp>
        <p:nvSpPr>
          <p:cNvPr id="3" name="Subtitle 2"/>
          <p:cNvSpPr>
            <a:spLocks noGrp="1"/>
          </p:cNvSpPr>
          <p:nvPr>
            <p:ph type="subTitle" idx="1"/>
          </p:nvPr>
        </p:nvSpPr>
        <p:spPr/>
        <p:txBody>
          <a:bodyPr/>
          <a:lstStyle/>
          <a:p>
            <a:r>
              <a:rPr lang="en-US" dirty="0"/>
              <a:t>Introduction to Databases </a:t>
            </a:r>
          </a:p>
        </p:txBody>
      </p:sp>
    </p:spTree>
    <p:extLst>
      <p:ext uri="{BB962C8B-B14F-4D97-AF65-F5344CB8AC3E}">
        <p14:creationId xmlns:p14="http://schemas.microsoft.com/office/powerpoint/2010/main" val="1314961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Topics covered </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q"/>
            </a:pPr>
            <a:r>
              <a:rPr lang="en-US" sz="3600"/>
              <a:t>Command Line Client </a:t>
            </a:r>
            <a:endParaRPr lang="en-US" sz="3600" dirty="0"/>
          </a:p>
        </p:txBody>
      </p:sp>
    </p:spTree>
    <p:extLst>
      <p:ext uri="{BB962C8B-B14F-4D97-AF65-F5344CB8AC3E}">
        <p14:creationId xmlns:p14="http://schemas.microsoft.com/office/powerpoint/2010/main" val="4969283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MySQL 8.0 Command Line Client</a:t>
            </a:r>
          </a:p>
        </p:txBody>
      </p:sp>
      <p:pic>
        <p:nvPicPr>
          <p:cNvPr id="4" name="Content Placeholder 3"/>
          <p:cNvPicPr>
            <a:picLocks noGrp="1" noChangeAspect="1"/>
          </p:cNvPicPr>
          <p:nvPr>
            <p:ph idx="1"/>
          </p:nvPr>
        </p:nvPicPr>
        <p:blipFill>
          <a:blip r:embed="rId2"/>
          <a:stretch>
            <a:fillRect/>
          </a:stretch>
        </p:blipFill>
        <p:spPr>
          <a:xfrm>
            <a:off x="4705165" y="1966112"/>
            <a:ext cx="7133664" cy="4022725"/>
          </a:xfrm>
          <a:prstGeom prst="rect">
            <a:avLst/>
          </a:prstGeom>
        </p:spPr>
      </p:pic>
      <p:sp>
        <p:nvSpPr>
          <p:cNvPr id="5" name="TextBox 4"/>
          <p:cNvSpPr txBox="1"/>
          <p:nvPr/>
        </p:nvSpPr>
        <p:spPr>
          <a:xfrm>
            <a:off x="883024" y="2451847"/>
            <a:ext cx="2944905" cy="3416320"/>
          </a:xfrm>
          <a:prstGeom prst="rect">
            <a:avLst/>
          </a:prstGeom>
          <a:noFill/>
        </p:spPr>
        <p:txBody>
          <a:bodyPr wrap="square" rtlCol="0">
            <a:spAutoFit/>
          </a:bodyPr>
          <a:lstStyle/>
          <a:p>
            <a:pPr marL="285750" indent="-285750">
              <a:buFont typeface="Arial" panose="020B0604020202020204" pitchFamily="34" charset="0"/>
              <a:buChar char="•"/>
            </a:pPr>
            <a:r>
              <a:rPr lang="en-US" dirty="0"/>
              <a:t>Provides for a command line interface to interacting with the server</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Can be used to run SQL queries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MySQL workbench provides for a data modelling interface which is not present with the command line client </a:t>
            </a:r>
          </a:p>
        </p:txBody>
      </p:sp>
    </p:spTree>
    <p:extLst>
      <p:ext uri="{BB962C8B-B14F-4D97-AF65-F5344CB8AC3E}">
        <p14:creationId xmlns:p14="http://schemas.microsoft.com/office/powerpoint/2010/main" val="36013949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Mac users – can use Mac terminal </a:t>
            </a:r>
          </a:p>
        </p:txBody>
      </p:sp>
      <p:sp>
        <p:nvSpPr>
          <p:cNvPr id="3" name="Content Placeholder 2"/>
          <p:cNvSpPr>
            <a:spLocks noGrp="1"/>
          </p:cNvSpPr>
          <p:nvPr>
            <p:ph idx="1"/>
          </p:nvPr>
        </p:nvSpPr>
        <p:spPr/>
        <p:txBody>
          <a:bodyPr/>
          <a:lstStyle/>
          <a:p>
            <a:pPr lvl="0"/>
            <a:r>
              <a:rPr lang="en-US" dirty="0"/>
              <a:t>For MAC users, if you selected the default directory to install MySQL the below command from the terminal should help you interact with </a:t>
            </a:r>
            <a:r>
              <a:rPr lang="en-US" dirty="0" err="1"/>
              <a:t>mysql</a:t>
            </a:r>
            <a:r>
              <a:rPr lang="en-US" dirty="0"/>
              <a:t> server from the mac terminal.</a:t>
            </a:r>
          </a:p>
          <a:p>
            <a:r>
              <a:rPr lang="en-US" dirty="0"/>
              <a:t> </a:t>
            </a:r>
          </a:p>
          <a:p>
            <a:endParaRPr lang="en-US"/>
          </a:p>
          <a:p>
            <a:endParaRPr lang="en-US"/>
          </a:p>
          <a:p>
            <a:r>
              <a:rPr lang="en-US"/>
              <a:t>The following video is helpful (note in the below video, you do not need to worry if you don’t understand about writing SQL statements that are shown towards the latter part of the video</a:t>
            </a:r>
          </a:p>
          <a:p>
            <a:r>
              <a:rPr lang="en-US">
                <a:hlinkClick r:id="rId2"/>
              </a:rPr>
              <a:t>https://www.youtube.com/watch?v=Xrw0m_333OU</a:t>
            </a:r>
            <a:endParaRPr lang="en-US" b="1" dirty="0"/>
          </a:p>
        </p:txBody>
      </p:sp>
      <p:pic>
        <p:nvPicPr>
          <p:cNvPr id="4" name="Picture 3"/>
          <p:cNvPicPr/>
          <p:nvPr/>
        </p:nvPicPr>
        <p:blipFill>
          <a:blip r:embed="rId3"/>
          <a:stretch>
            <a:fillRect/>
          </a:stretch>
        </p:blipFill>
        <p:spPr>
          <a:xfrm>
            <a:off x="1959833" y="2804473"/>
            <a:ext cx="7419838" cy="400641"/>
          </a:xfrm>
          <a:prstGeom prst="rect">
            <a:avLst/>
          </a:prstGeom>
        </p:spPr>
      </p:pic>
    </p:spTree>
    <p:extLst>
      <p:ext uri="{BB962C8B-B14F-4D97-AF65-F5344CB8AC3E}">
        <p14:creationId xmlns:p14="http://schemas.microsoft.com/office/powerpoint/2010/main" val="39855401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85CF3-CBE8-43BF-AA57-9597F3ABD756}"/>
              </a:ext>
            </a:extLst>
          </p:cNvPr>
          <p:cNvSpPr>
            <a:spLocks noGrp="1"/>
          </p:cNvSpPr>
          <p:nvPr>
            <p:ph type="title"/>
          </p:nvPr>
        </p:nvSpPr>
        <p:spPr/>
        <p:txBody>
          <a:bodyPr/>
          <a:lstStyle/>
          <a:p>
            <a:r>
              <a:rPr lang="en-US"/>
              <a:t>Basic Commands: help</a:t>
            </a:r>
          </a:p>
        </p:txBody>
      </p:sp>
      <p:pic>
        <p:nvPicPr>
          <p:cNvPr id="4" name="Content Placeholder 3">
            <a:extLst>
              <a:ext uri="{FF2B5EF4-FFF2-40B4-BE49-F238E27FC236}">
                <a16:creationId xmlns:a16="http://schemas.microsoft.com/office/drawing/2014/main" id="{86308EF8-70A7-469E-83B9-61C974EA4572}"/>
              </a:ext>
            </a:extLst>
          </p:cNvPr>
          <p:cNvPicPr>
            <a:picLocks noGrp="1" noChangeAspect="1"/>
          </p:cNvPicPr>
          <p:nvPr>
            <p:ph idx="1"/>
          </p:nvPr>
        </p:nvPicPr>
        <p:blipFill>
          <a:blip r:embed="rId2"/>
          <a:stretch>
            <a:fillRect/>
          </a:stretch>
        </p:blipFill>
        <p:spPr>
          <a:xfrm>
            <a:off x="2274045" y="1846263"/>
            <a:ext cx="7704236" cy="4022725"/>
          </a:xfrm>
          <a:prstGeom prst="rect">
            <a:avLst/>
          </a:prstGeom>
        </p:spPr>
      </p:pic>
    </p:spTree>
    <p:extLst>
      <p:ext uri="{BB962C8B-B14F-4D97-AF65-F5344CB8AC3E}">
        <p14:creationId xmlns:p14="http://schemas.microsoft.com/office/powerpoint/2010/main" val="25979402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ECC5AB-218A-432D-978A-273BEB412C7D}"/>
              </a:ext>
            </a:extLst>
          </p:cNvPr>
          <p:cNvSpPr>
            <a:spLocks noGrp="1"/>
          </p:cNvSpPr>
          <p:nvPr>
            <p:ph type="title"/>
          </p:nvPr>
        </p:nvSpPr>
        <p:spPr/>
        <p:txBody>
          <a:bodyPr/>
          <a:lstStyle/>
          <a:p>
            <a:r>
              <a:rPr lang="en-US"/>
              <a:t>Basic Command: Status </a:t>
            </a:r>
          </a:p>
        </p:txBody>
      </p:sp>
      <p:pic>
        <p:nvPicPr>
          <p:cNvPr id="4" name="Content Placeholder 3">
            <a:extLst>
              <a:ext uri="{FF2B5EF4-FFF2-40B4-BE49-F238E27FC236}">
                <a16:creationId xmlns:a16="http://schemas.microsoft.com/office/drawing/2014/main" id="{B70E1037-1880-48AA-9F3A-1267C32C5BCF}"/>
              </a:ext>
            </a:extLst>
          </p:cNvPr>
          <p:cNvPicPr>
            <a:picLocks noGrp="1" noChangeAspect="1"/>
          </p:cNvPicPr>
          <p:nvPr>
            <p:ph idx="1"/>
          </p:nvPr>
        </p:nvPicPr>
        <p:blipFill>
          <a:blip r:embed="rId2"/>
          <a:stretch>
            <a:fillRect/>
          </a:stretch>
        </p:blipFill>
        <p:spPr>
          <a:xfrm>
            <a:off x="1096963" y="1981447"/>
            <a:ext cx="10058400" cy="3752356"/>
          </a:xfrm>
          <a:prstGeom prst="rect">
            <a:avLst/>
          </a:prstGeom>
        </p:spPr>
      </p:pic>
    </p:spTree>
    <p:extLst>
      <p:ext uri="{BB962C8B-B14F-4D97-AF65-F5344CB8AC3E}">
        <p14:creationId xmlns:p14="http://schemas.microsoft.com/office/powerpoint/2010/main" val="7469320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Basic commands- show databases; </a:t>
            </a:r>
          </a:p>
        </p:txBody>
      </p:sp>
      <p:pic>
        <p:nvPicPr>
          <p:cNvPr id="4" name="Content Placeholder 3"/>
          <p:cNvPicPr>
            <a:picLocks noGrp="1" noChangeAspect="1"/>
          </p:cNvPicPr>
          <p:nvPr>
            <p:ph idx="1"/>
          </p:nvPr>
        </p:nvPicPr>
        <p:blipFill>
          <a:blip r:embed="rId2"/>
          <a:stretch>
            <a:fillRect/>
          </a:stretch>
        </p:blipFill>
        <p:spPr>
          <a:xfrm>
            <a:off x="3196711" y="1846263"/>
            <a:ext cx="5858904" cy="4022725"/>
          </a:xfrm>
          <a:prstGeom prst="rect">
            <a:avLst/>
          </a:prstGeom>
        </p:spPr>
      </p:pic>
    </p:spTree>
    <p:extLst>
      <p:ext uri="{BB962C8B-B14F-4D97-AF65-F5344CB8AC3E}">
        <p14:creationId xmlns:p14="http://schemas.microsoft.com/office/powerpoint/2010/main" val="36846958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Basic commands- connect to a schema and show tables </a:t>
            </a:r>
          </a:p>
        </p:txBody>
      </p:sp>
      <p:pic>
        <p:nvPicPr>
          <p:cNvPr id="4" name="Content Placeholder 3"/>
          <p:cNvPicPr>
            <a:picLocks noGrp="1" noChangeAspect="1"/>
          </p:cNvPicPr>
          <p:nvPr>
            <p:ph idx="1"/>
          </p:nvPr>
        </p:nvPicPr>
        <p:blipFill>
          <a:blip r:embed="rId2"/>
          <a:stretch>
            <a:fillRect/>
          </a:stretch>
        </p:blipFill>
        <p:spPr>
          <a:xfrm>
            <a:off x="4369880" y="1846263"/>
            <a:ext cx="3512566" cy="4022725"/>
          </a:xfrm>
          <a:prstGeom prst="rect">
            <a:avLst/>
          </a:prstGeom>
        </p:spPr>
      </p:pic>
    </p:spTree>
    <p:extLst>
      <p:ext uri="{BB962C8B-B14F-4D97-AF65-F5344CB8AC3E}">
        <p14:creationId xmlns:p14="http://schemas.microsoft.com/office/powerpoint/2010/main" val="24980427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A3984-0FFB-4074-9896-7E00C6A62195}"/>
              </a:ext>
            </a:extLst>
          </p:cNvPr>
          <p:cNvSpPr>
            <a:spLocks noGrp="1"/>
          </p:cNvSpPr>
          <p:nvPr>
            <p:ph type="title"/>
          </p:nvPr>
        </p:nvSpPr>
        <p:spPr/>
        <p:txBody>
          <a:bodyPr>
            <a:normAutofit fontScale="90000"/>
          </a:bodyPr>
          <a:lstStyle/>
          <a:p>
            <a:r>
              <a:rPr lang="en-US"/>
              <a:t>Basic Command- after running use sakila; you can get details on a specific table with the describe command-&gt;  describe actor; </a:t>
            </a:r>
          </a:p>
        </p:txBody>
      </p:sp>
      <p:pic>
        <p:nvPicPr>
          <p:cNvPr id="4" name="Content Placeholder 3">
            <a:extLst>
              <a:ext uri="{FF2B5EF4-FFF2-40B4-BE49-F238E27FC236}">
                <a16:creationId xmlns:a16="http://schemas.microsoft.com/office/drawing/2014/main" id="{76E4B782-4E97-4713-827B-75A023832A89}"/>
              </a:ext>
            </a:extLst>
          </p:cNvPr>
          <p:cNvPicPr>
            <a:picLocks noGrp="1" noChangeAspect="1"/>
          </p:cNvPicPr>
          <p:nvPr>
            <p:ph idx="1"/>
          </p:nvPr>
        </p:nvPicPr>
        <p:blipFill>
          <a:blip r:embed="rId2"/>
          <a:stretch>
            <a:fillRect/>
          </a:stretch>
        </p:blipFill>
        <p:spPr>
          <a:xfrm>
            <a:off x="1096963" y="3209925"/>
            <a:ext cx="10058400" cy="1295400"/>
          </a:xfrm>
          <a:prstGeom prst="rect">
            <a:avLst/>
          </a:prstGeom>
        </p:spPr>
      </p:pic>
    </p:spTree>
    <p:extLst>
      <p:ext uri="{BB962C8B-B14F-4D97-AF65-F5344CB8AC3E}">
        <p14:creationId xmlns:p14="http://schemas.microsoft.com/office/powerpoint/2010/main" val="3458779559"/>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4004</TotalTime>
  <Words>185</Words>
  <Application>Microsoft Office PowerPoint</Application>
  <PresentationFormat>Widescreen</PresentationFormat>
  <Paragraphs>22</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Wingdings</vt:lpstr>
      <vt:lpstr>Retrospect</vt:lpstr>
      <vt:lpstr>ITEC 3200</vt:lpstr>
      <vt:lpstr>Topics covered </vt:lpstr>
      <vt:lpstr>MySQL 8.0 Command Line Client</vt:lpstr>
      <vt:lpstr>Mac users – can use Mac terminal </vt:lpstr>
      <vt:lpstr>Basic Commands: help</vt:lpstr>
      <vt:lpstr>Basic Command: Status </vt:lpstr>
      <vt:lpstr>Basic commands- show databases; </vt:lpstr>
      <vt:lpstr>Basic commands- connect to a schema and show tables </vt:lpstr>
      <vt:lpstr>Basic Command- after running use sakila; you can get details on a specific table with the describe command-&gt;  describe actor;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ITEC 3200</dc:title>
  <dc:creator>Sherly Abraham</dc:creator>
  <cp:lastModifiedBy>Sherly Abraham</cp:lastModifiedBy>
  <cp:revision>133</cp:revision>
  <dcterms:created xsi:type="dcterms:W3CDTF">2019-08-15T15:00:50Z</dcterms:created>
  <dcterms:modified xsi:type="dcterms:W3CDTF">2020-08-06T12:08:14Z</dcterms:modified>
</cp:coreProperties>
</file>