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7" r:id="rId3"/>
    <p:sldId id="258" r:id="rId4"/>
    <p:sldId id="276" r:id="rId5"/>
    <p:sldId id="273" r:id="rId6"/>
    <p:sldId id="275" r:id="rId7"/>
    <p:sldId id="259" r:id="rId8"/>
    <p:sldId id="260" r:id="rId9"/>
    <p:sldId id="261" r:id="rId10"/>
    <p:sldId id="262" r:id="rId11"/>
    <p:sldId id="270" r:id="rId12"/>
    <p:sldId id="263" r:id="rId13"/>
    <p:sldId id="264" r:id="rId14"/>
    <p:sldId id="278" r:id="rId15"/>
    <p:sldId id="269" r:id="rId16"/>
    <p:sldId id="265" r:id="rId17"/>
    <p:sldId id="277" r:id="rId18"/>
    <p:sldId id="266" r:id="rId19"/>
    <p:sldId id="271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erly Abraham" initials="SA" lastIdx="0" clrIdx="0">
    <p:extLst>
      <p:ext uri="{19B8F6BF-5375-455C-9EA6-DF929625EA0E}">
        <p15:presenceInfo xmlns:p15="http://schemas.microsoft.com/office/powerpoint/2012/main" userId="S-1-5-21-370809377-2605056324-747118725-6962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4717" autoAdjust="0"/>
  </p:normalViewPr>
  <p:slideViewPr>
    <p:cSldViewPr snapToGrid="0">
      <p:cViewPr varScale="1">
        <p:scale>
          <a:sx n="81" d="100"/>
          <a:sy n="81" d="100"/>
        </p:scale>
        <p:origin x="756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3757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135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67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916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74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82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643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55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92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E76FA5B-1367-4651-9279-D5DF653AC7F2}" type="datetimeFigureOut">
              <a:rPr lang="en-US" smtClean="0"/>
              <a:t>8/30/2020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035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475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E76FA5B-1367-4651-9279-D5DF653AC7F2}" type="datetimeFigureOut">
              <a:rPr lang="en-US" smtClean="0"/>
              <a:t>8/30/2020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31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dev.mysql.com/doc/index-other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dev.mysql.com/doc/refman/8.0/en/innodb-introduction.ht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ev.mysql.com/doc/workbench/en/" TargetMode="External"/><Relationship Id="rId2" Type="http://schemas.openxmlformats.org/officeDocument/2006/relationships/hyperlink" Target="https://dev.mysql.com/doc/refman/8.0/en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dev.mysql.com/downloads/workbench/5.2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ITEC 3200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Introduction to Databases </a:t>
            </a:r>
          </a:p>
        </p:txBody>
      </p:sp>
    </p:spTree>
    <p:extLst>
      <p:ext uri="{BB962C8B-B14F-4D97-AF65-F5344CB8AC3E}">
        <p14:creationId xmlns:p14="http://schemas.microsoft.com/office/powerpoint/2010/main" val="131496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Schemas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Refers to </a:t>
            </a:r>
            <a:r>
              <a:rPr lang="en-US" sz="2800" dirty="0"/>
              <a:t>databases</a:t>
            </a:r>
            <a:r>
              <a:rPr lang="en-US" dirty="0"/>
              <a:t> in MySQL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It refers in general also to the structure/layout of the database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You can have many databases/schemas in MySQL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181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Schemas that comes with your installation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31016" y="1846263"/>
            <a:ext cx="2790294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220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terms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b="1" dirty="0"/>
              <a:t>Tables</a:t>
            </a:r>
            <a:r>
              <a:rPr lang="en-US" dirty="0"/>
              <a:t>- two dimensional collection of data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/>
              <a:t>Views</a:t>
            </a:r>
            <a:r>
              <a:rPr lang="en-US" dirty="0"/>
              <a:t> –virtual table that is extracted from other tables (important characteristic of a database)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/>
              <a:t>Stored Procedures- </a:t>
            </a:r>
            <a:r>
              <a:rPr lang="en-US" dirty="0"/>
              <a:t>A sequence of SQL commands stored in the database so it can be executed by programs (You can use flow control statements (IF-THEN_ELSE or loops such as WHILE)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/>
              <a:t>Functions</a:t>
            </a:r>
            <a:r>
              <a:rPr lang="en-US" dirty="0"/>
              <a:t> – Used to create functions that can be executed by programs </a:t>
            </a:r>
          </a:p>
        </p:txBody>
      </p:sp>
    </p:spTree>
    <p:extLst>
      <p:ext uri="{BB962C8B-B14F-4D97-AF65-F5344CB8AC3E}">
        <p14:creationId xmlns:p14="http://schemas.microsoft.com/office/powerpoint/2010/main" val="3242097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</a:t>
            </a:r>
            <a:r>
              <a:rPr lang="en-US" dirty="0" err="1"/>
              <a:t>Sakila</a:t>
            </a:r>
            <a:r>
              <a:rPr lang="en-US" dirty="0"/>
              <a:t> Schema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8813" y="1815191"/>
            <a:ext cx="4508603" cy="40227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6123" y="1905648"/>
            <a:ext cx="5228115" cy="3932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4730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 users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download the World and </a:t>
            </a:r>
            <a:r>
              <a:rPr lang="en-US" dirty="0" err="1"/>
              <a:t>Sakila</a:t>
            </a:r>
            <a:r>
              <a:rPr lang="en-US" dirty="0"/>
              <a:t> database from</a:t>
            </a:r>
          </a:p>
          <a:p>
            <a:r>
              <a:rPr lang="en-US" dirty="0">
                <a:hlinkClick r:id="rId2"/>
              </a:rPr>
              <a:t>https://dev.mysql.com/doc/index-other.html</a:t>
            </a:r>
            <a:endParaRPr lang="en-US" dirty="0"/>
          </a:p>
          <a:p>
            <a:r>
              <a:rPr lang="en-US" dirty="0"/>
              <a:t>Download the zip files as shown below </a:t>
            </a:r>
            <a:r>
              <a:rPr lang="en-US"/>
              <a:t>and refer to the video on downloading and running World and Sakila database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439" y="3605595"/>
            <a:ext cx="9725025" cy="192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6356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InnoDB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the default MySQL storage engine </a:t>
            </a:r>
          </a:p>
          <a:p>
            <a:endParaRPr lang="en-US" dirty="0"/>
          </a:p>
          <a:p>
            <a:r>
              <a:rPr lang="en-US" dirty="0"/>
              <a:t>More info</a:t>
            </a:r>
          </a:p>
          <a:p>
            <a:r>
              <a:rPr lang="en-US" dirty="0">
                <a:hlinkClick r:id="rId2"/>
              </a:rPr>
              <a:t>https://dev.mysql.com/doc/refman/8.0/en/innodb-introduction.html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5444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MySQL 8.0 Command Line Client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05165" y="1966112"/>
            <a:ext cx="7133664" cy="40227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83024" y="2451847"/>
            <a:ext cx="294490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Provides for a command line interface to interacting with the server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Can be used to run SQL queries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MySQL workbench provides for a data modelling interface which is not present with the command line client </a:t>
            </a:r>
          </a:p>
        </p:txBody>
      </p:sp>
    </p:spTree>
    <p:extLst>
      <p:ext uri="{BB962C8B-B14F-4D97-AF65-F5344CB8AC3E}">
        <p14:creationId xmlns:p14="http://schemas.microsoft.com/office/powerpoint/2010/main" val="36013949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 users – can use Mac terminal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For MAC users, if you selected the default directory to install MySQL the below command from the terminal should help you interact with </a:t>
            </a:r>
            <a:r>
              <a:rPr lang="en-US" dirty="0" err="1"/>
              <a:t>mysql</a:t>
            </a:r>
            <a:r>
              <a:rPr lang="en-US" dirty="0"/>
              <a:t> server from the mac terminal.</a:t>
            </a:r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959833" y="2804473"/>
            <a:ext cx="7419838" cy="400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5401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commands- show databases;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96711" y="1846263"/>
            <a:ext cx="5858904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6958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commands- connect to a schema and show tables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69880" y="1846263"/>
            <a:ext cx="3512566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042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Topics covered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1400"/>
              <a:t>Getting to know MySql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96928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MySQL 8.0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Reference Manual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https://dev.mysql.com/doc/refman/8.0/en/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Workbench- Used to connect to the server </a:t>
            </a:r>
          </a:p>
          <a:p>
            <a:pPr marL="0" indent="0">
              <a:buNone/>
            </a:pPr>
            <a:r>
              <a:rPr lang="en-US" dirty="0">
                <a:hlinkClick r:id="rId3"/>
              </a:rPr>
              <a:t>https://dev.mysql.com/doc/workbench/en/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Server - DBMS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820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Need to have the following (underlined)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3636A2F-6E7C-4C37-BCE2-19676315D3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48823" y="2026118"/>
            <a:ext cx="5359017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79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MySQL Workbench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MySQL Workbench provides DBAs and developers an integrated tools environment for:</a:t>
            </a:r>
          </a:p>
          <a:p>
            <a:pPr lvl="1"/>
            <a:r>
              <a:rPr lang="en-US" sz="2000" dirty="0"/>
              <a:t>Database Design &amp; Modeling </a:t>
            </a:r>
          </a:p>
          <a:p>
            <a:pPr lvl="1"/>
            <a:r>
              <a:rPr lang="en-US" sz="2000" dirty="0"/>
              <a:t>SQL Development</a:t>
            </a:r>
          </a:p>
          <a:p>
            <a:pPr lvl="1"/>
            <a:r>
              <a:rPr lang="en-US" sz="2000" dirty="0"/>
              <a:t>Database Administration</a:t>
            </a:r>
          </a:p>
          <a:p>
            <a:pPr lvl="1"/>
            <a:r>
              <a:rPr lang="en-US" sz="2000" dirty="0"/>
              <a:t>Database Migration</a:t>
            </a:r>
          </a:p>
          <a:p>
            <a:r>
              <a:rPr lang="en-US" sz="2400" dirty="0"/>
              <a:t>(Reference: </a:t>
            </a:r>
            <a:r>
              <a:rPr lang="en-US" sz="2400" dirty="0">
                <a:hlinkClick r:id="rId2"/>
              </a:rPr>
              <a:t>https://dev.mysql.com/downloads/workbench/5.2.html</a:t>
            </a:r>
            <a:r>
              <a:rPr lang="en-US" sz="2400" dirty="0"/>
              <a:t>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83421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MySQL Workbench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1022157"/>
          </a:xfrm>
        </p:spPr>
        <p:txBody>
          <a:bodyPr>
            <a:noAutofit/>
          </a:bodyPr>
          <a:lstStyle/>
          <a:p>
            <a:r>
              <a:rPr lang="en-US" sz="2800" dirty="0"/>
              <a:t>Bring up MySQL Workbench on your computer </a:t>
            </a:r>
          </a:p>
          <a:p>
            <a:r>
              <a:rPr lang="en-US" sz="2800" dirty="0"/>
              <a:t>The MySQL Workbench Home Tab is a dashboard </a:t>
            </a:r>
          </a:p>
        </p:txBody>
      </p:sp>
    </p:spTree>
    <p:extLst>
      <p:ext uri="{BB962C8B-B14F-4D97-AF65-F5344CB8AC3E}">
        <p14:creationId xmlns:p14="http://schemas.microsoft.com/office/powerpoint/2010/main" val="14294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Logging in to MySQL Server Via Workbench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7693" y="1899529"/>
            <a:ext cx="5071898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880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instance on Workbench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91287" y="1846263"/>
            <a:ext cx="4869752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606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Server Status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9344" y="1846263"/>
            <a:ext cx="8133637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76631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3971</TotalTime>
  <Words>412</Words>
  <Application>Microsoft Office PowerPoint</Application>
  <PresentationFormat>Widescreen</PresentationFormat>
  <Paragraphs>55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Wingdings</vt:lpstr>
      <vt:lpstr>Retrospect</vt:lpstr>
      <vt:lpstr>ITEC 3200</vt:lpstr>
      <vt:lpstr>Topics covered </vt:lpstr>
      <vt:lpstr>MySQL 8.0</vt:lpstr>
      <vt:lpstr>Need to have the following (underlined)</vt:lpstr>
      <vt:lpstr>MySQL Workbench </vt:lpstr>
      <vt:lpstr>MySQL Workbench</vt:lpstr>
      <vt:lpstr>Logging in to MySQL Server Via Workbench </vt:lpstr>
      <vt:lpstr>Local instance on Workbench</vt:lpstr>
      <vt:lpstr>Database Server Status </vt:lpstr>
      <vt:lpstr>Schemas </vt:lpstr>
      <vt:lpstr>Schemas that comes with your installation</vt:lpstr>
      <vt:lpstr>Database terms </vt:lpstr>
      <vt:lpstr>Example – Sakila Schema </vt:lpstr>
      <vt:lpstr>Mac users </vt:lpstr>
      <vt:lpstr>InnoDB</vt:lpstr>
      <vt:lpstr>MySQL 8.0 Command Line Client</vt:lpstr>
      <vt:lpstr>Mac users – can use Mac terminal </vt:lpstr>
      <vt:lpstr>Basic commands- show databases; </vt:lpstr>
      <vt:lpstr>Basic commands- connect to a schema and show tables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ITEC 3200</dc:title>
  <dc:creator>Sherly Abraham</dc:creator>
  <cp:lastModifiedBy>Sherly Abraham</cp:lastModifiedBy>
  <cp:revision>128</cp:revision>
  <dcterms:created xsi:type="dcterms:W3CDTF">2019-08-15T15:00:50Z</dcterms:created>
  <dcterms:modified xsi:type="dcterms:W3CDTF">2020-08-30T18:52:32Z</dcterms:modified>
</cp:coreProperties>
</file>