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66" r:id="rId3"/>
    <p:sldId id="263" r:id="rId4"/>
    <p:sldId id="267" r:id="rId5"/>
    <p:sldId id="268" r:id="rId6"/>
    <p:sldId id="265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5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757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13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3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76FA5B-1367-4651-9279-D5DF653AC7F2}" type="datetimeFigureOut">
              <a:rPr lang="en-US" smtClean="0"/>
              <a:t>8/5/2020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354E2F-9383-458D-9089-BFE8934DDD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ev.mysql.com/download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mysql.com/doc/refman/8.0/en/osx-installation.html" TargetMode="External"/><Relationship Id="rId2" Type="http://schemas.openxmlformats.org/officeDocument/2006/relationships/hyperlink" Target="https://dev.mysql.com/doc/refman/8.0/en/windows-installa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ysql.com/support/supportedplatforms/database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linetutorialspoint.com/mysql/install-mysql-on-windows-10-step-by-step.html" TargetMode="External"/><Relationship Id="rId2" Type="http://schemas.openxmlformats.org/officeDocument/2006/relationships/hyperlink" Target="https://www.youtube.com/watch?v=Ddx13KlW8yQ&amp;t=180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ITEC 3200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Databases </a:t>
            </a:r>
          </a:p>
        </p:txBody>
      </p:sp>
    </p:spTree>
    <p:extLst>
      <p:ext uri="{BB962C8B-B14F-4D97-AF65-F5344CB8AC3E}">
        <p14:creationId xmlns:p14="http://schemas.microsoft.com/office/powerpoint/2010/main" val="131496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347A6-FA80-4C03-A77E-496A19FE3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MySql Community Server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2BEFB-C9F3-49CA-8567-185DF5157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https://dev.mysql.com/downloads/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3D0FE-AA71-46A6-B0D2-C69B35B9B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" y="2492294"/>
            <a:ext cx="5368925" cy="316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6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Installation and Requirements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3274907"/>
          </a:xfrm>
        </p:spPr>
        <p:txBody>
          <a:bodyPr/>
          <a:lstStyle/>
          <a:p>
            <a:r>
              <a:rPr lang="en-US"/>
              <a:t>Windows -&gt; </a:t>
            </a:r>
            <a:r>
              <a:rPr lang="en-US">
                <a:hlinkClick r:id="rId2"/>
              </a:rPr>
              <a:t>https://dev.mysql.com/doc/refman/8.0/en/windows-installation.html</a:t>
            </a:r>
            <a:endParaRPr lang="en-US"/>
          </a:p>
          <a:p>
            <a:r>
              <a:rPr lang="en-US"/>
              <a:t>macOS-&gt; </a:t>
            </a:r>
            <a:r>
              <a:rPr lang="en-US">
                <a:hlinkClick r:id="rId3"/>
              </a:rPr>
              <a:t>https://dev.mysql.com/doc/refman/8.0/en/osx-installation.html</a:t>
            </a:r>
            <a:endParaRPr lang="en-US"/>
          </a:p>
          <a:p>
            <a:pPr marL="0" indent="0">
              <a:buNone/>
            </a:pPr>
            <a:r>
              <a:rPr lang="en-US"/>
              <a:t>Supported platforms</a:t>
            </a:r>
          </a:p>
          <a:p>
            <a:r>
              <a:rPr lang="en-US">
                <a:hlinkClick r:id="rId4"/>
              </a:rPr>
              <a:t>https://www.mysql.com/support/supportedplatforms/database.html</a:t>
            </a:r>
            <a:endParaRPr lang="en-US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C04A935-26E4-446F-8584-7EDC2517E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622054"/>
              </p:ext>
            </p:extLst>
          </p:nvPr>
        </p:nvGraphicFramePr>
        <p:xfrm>
          <a:off x="934719" y="3763331"/>
          <a:ext cx="3501814" cy="643530"/>
        </p:xfrm>
        <a:graphic>
          <a:graphicData uri="http://schemas.openxmlformats.org/drawingml/2006/table">
            <a:tbl>
              <a:tblPr/>
              <a:tblGrid>
                <a:gridCol w="1750907">
                  <a:extLst>
                    <a:ext uri="{9D8B030D-6E8A-4147-A177-3AD203B41FA5}">
                      <a16:colId xmlns:a16="http://schemas.microsoft.com/office/drawing/2014/main" val="2388516358"/>
                    </a:ext>
                  </a:extLst>
                </a:gridCol>
                <a:gridCol w="1750907">
                  <a:extLst>
                    <a:ext uri="{9D8B030D-6E8A-4147-A177-3AD203B41FA5}">
                      <a16:colId xmlns:a16="http://schemas.microsoft.com/office/drawing/2014/main" val="3521007210"/>
                    </a:ext>
                  </a:extLst>
                </a:gridCol>
              </a:tblGrid>
              <a:tr h="560314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>
                          <a:effectLst/>
                        </a:rPr>
                        <a:t>Microsoft Windows 10</a:t>
                      </a:r>
                    </a:p>
                  </a:txBody>
                  <a:tcPr marL="94891" marR="474453" marT="37956" marB="3795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>
                          <a:effectLst/>
                        </a:rPr>
                        <a:t>x86_64</a:t>
                      </a:r>
                    </a:p>
                    <a:p>
                      <a:pPr algn="ctr" fontAlgn="base"/>
                      <a:endParaRPr lang="en-US" sz="1800">
                        <a:effectLst/>
                      </a:endParaRPr>
                    </a:p>
                  </a:txBody>
                  <a:tcPr marL="47445" marR="47445" marT="47445" marB="4744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88187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553ACE9-C250-4D68-AAEB-6FF272DF8F86}"/>
              </a:ext>
            </a:extLst>
          </p:cNvPr>
          <p:cNvSpPr/>
          <p:nvPr/>
        </p:nvSpPr>
        <p:spPr>
          <a:xfrm>
            <a:off x="1036320" y="44743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/>
              <a:t>macOS 10.15	x86_64		 </a:t>
            </a:r>
          </a:p>
          <a:p>
            <a:r>
              <a:rPr lang="en-US"/>
              <a:t>macOS 10.14	x86_64</a:t>
            </a:r>
          </a:p>
        </p:txBody>
      </p:sp>
    </p:spTree>
    <p:extLst>
      <p:ext uri="{BB962C8B-B14F-4D97-AF65-F5344CB8AC3E}">
        <p14:creationId xmlns:p14="http://schemas.microsoft.com/office/powerpoint/2010/main" val="369248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95C3-A094-4834-AE77-3813E0040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Windows during install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6AA8E-8DF4-485E-A3C3-B5BDF29E0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MySQL 8.0 Server requires the to run on Windows platforms Microsoft Visual C++ 2015 Redistributable Package </a:t>
            </a:r>
          </a:p>
          <a:p>
            <a:r>
              <a:rPr lang="en-US"/>
              <a:t>During the install, the installer will automatically show you that this is missing and it will walk you through the process of installing the Microsoft Visual C++ 2015 Redistributable Package  fir you</a:t>
            </a:r>
          </a:p>
          <a:p>
            <a:endParaRPr lang="en-US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F9B78-8DD3-4354-9ED2-08B2D693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/>
              <a:t>Windows- &gt;Helpful Video- Note in the video, they do not add MySQL documentation and Samples and Examples ensure to add that to the custom installation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9EBD7-B3B4-4CE4-A7A9-02F13AB3D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>
                <a:hlinkClick r:id="rId2"/>
              </a:rPr>
              <a:t>https://www.youtube.com/watch?v=Ddx13KlW8yQ&amp;t=180s</a:t>
            </a:r>
            <a:endParaRPr lang="en-US" u="sng"/>
          </a:p>
          <a:p>
            <a:endParaRPr lang="en-US" u="sng"/>
          </a:p>
          <a:p>
            <a:endParaRPr lang="en-US" u="sng"/>
          </a:p>
          <a:p>
            <a:r>
              <a:rPr lang="en-US">
                <a:hlinkClick r:id="rId3"/>
              </a:rPr>
              <a:t>https://www.onlinetutorialspoint.com/mysql/install-mysql-on-windows-10-step-by-step.html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92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to have the following (underlined)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6FD4B6-ACEB-4B62-8E04-D14A7C76D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165" y="1793913"/>
            <a:ext cx="5872480" cy="440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50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703" y="147650"/>
            <a:ext cx="10058400" cy="1450757"/>
          </a:xfrm>
        </p:spPr>
        <p:txBody>
          <a:bodyPr>
            <a:noAutofit/>
          </a:bodyPr>
          <a:lstStyle/>
          <a:p>
            <a:r>
              <a:rPr lang="en-US" sz="3600" dirty="0"/>
              <a:t>How do you know you have successfully installed – When you login to the workbench and click on Server-Server status it should be up and running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0167" y="1846263"/>
            <a:ext cx="7131992" cy="4022725"/>
          </a:xfrm>
          <a:prstGeom prst="rect">
            <a:avLst/>
          </a:prstGeom>
        </p:spPr>
      </p:pic>
      <p:sp>
        <p:nvSpPr>
          <p:cNvPr id="9" name="Left Arrow 8"/>
          <p:cNvSpPr/>
          <p:nvPr/>
        </p:nvSpPr>
        <p:spPr>
          <a:xfrm rot="19135062">
            <a:off x="7001498" y="1890607"/>
            <a:ext cx="1694329" cy="435763"/>
          </a:xfrm>
          <a:prstGeom prst="lef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055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6544</TotalTime>
  <Words>240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ITEC 3200</vt:lpstr>
      <vt:lpstr>MySql Community Server </vt:lpstr>
      <vt:lpstr>Installation and Requirements </vt:lpstr>
      <vt:lpstr>Windows during install</vt:lpstr>
      <vt:lpstr>Windows- &gt;Helpful Video- Note in the video, they do not add MySQL documentation and Samples and Examples ensure to add that to the custom installation </vt:lpstr>
      <vt:lpstr>Need to have the following (underlined)</vt:lpstr>
      <vt:lpstr>How do you know you have successfully installed – When you login to the workbench and click on Server-Server status it should be up and running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3200</dc:title>
  <dc:creator>Sherly Abraham</dc:creator>
  <cp:lastModifiedBy>Sherly Abraham</cp:lastModifiedBy>
  <cp:revision>114</cp:revision>
  <dcterms:created xsi:type="dcterms:W3CDTF">2019-08-15T15:00:50Z</dcterms:created>
  <dcterms:modified xsi:type="dcterms:W3CDTF">2020-08-06T02:58:37Z</dcterms:modified>
</cp:coreProperties>
</file>