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78" r:id="rId4"/>
    <p:sldId id="267" r:id="rId5"/>
    <p:sldId id="268" r:id="rId6"/>
    <p:sldId id="269" r:id="rId7"/>
    <p:sldId id="270" r:id="rId8"/>
    <p:sldId id="271" r:id="rId9"/>
    <p:sldId id="273" r:id="rId10"/>
    <p:sldId id="276" r:id="rId11"/>
    <p:sldId id="27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29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qltutorial.org/mysql-data-types.aspx" TargetMode="External"/><Relationship Id="rId2" Type="http://schemas.openxmlformats.org/officeDocument/2006/relationships/hyperlink" Target="https://dev.mysql.com/doc/refman/5.5/en/data-type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Add more fields to the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800" dirty="0"/>
              <a:t>Right click on the table and select Alter Table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9194" y="613615"/>
            <a:ext cx="3177036" cy="44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60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Enter data in to tables , Click on the spreadsheet symbol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948" y="1910809"/>
            <a:ext cx="2608053" cy="40227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538538" y="4310063"/>
            <a:ext cx="4652962" cy="647700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171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 Covered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/>
              <a:t>MySQL </a:t>
            </a:r>
            <a:r>
              <a:rPr lang="en-US" dirty="0"/>
              <a:t>– Creating tables, fields and </a:t>
            </a:r>
            <a:r>
              <a:rPr lang="en-US"/>
              <a:t>keys </a:t>
            </a:r>
          </a:p>
          <a:p>
            <a:pPr>
              <a:buFont typeface="Wingdings" panose="05000000000000000000" pitchFamily="2" charset="2"/>
              <a:buChar char="q"/>
            </a:pPr>
            <a:endParaRPr lang="en-US"/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We will focus in this lecture to create a new schema, create a table in the schema, add fields to the table and enter data in the table</a:t>
            </a:r>
          </a:p>
          <a:p>
            <a:pPr>
              <a:buFont typeface="Wingdings" panose="05000000000000000000" pitchFamily="2" charset="2"/>
              <a:buChar char="q"/>
            </a:pPr>
            <a:endParaRPr lang="en-US"/>
          </a:p>
          <a:p>
            <a:pPr>
              <a:buFont typeface="Wingdings" panose="05000000000000000000" pitchFamily="2" charset="2"/>
              <a:buChar char="q"/>
            </a:pPr>
            <a:r>
              <a:rPr lang="en-US"/>
              <a:t>We will be using MySql Workbench for this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671C7-5428-4043-A563-131DEA968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are going to create two tables for a Bike Company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C7CCAC-9CC0-40AF-9A36-F9EE44C736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40794"/>
            <a:ext cx="5638800" cy="3943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1FD4A8-BFEE-4B27-A713-EB8F4A05ADB7}"/>
              </a:ext>
            </a:extLst>
          </p:cNvPr>
          <p:cNvSpPr txBox="1"/>
          <p:nvPr/>
        </p:nvSpPr>
        <p:spPr>
          <a:xfrm>
            <a:off x="7823200" y="1952978"/>
            <a:ext cx="34205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There are two tables. Bike and Rental. The bike table has BikeID set as the PK and Rental table has Rental ID set as the PK.</a:t>
            </a:r>
          </a:p>
          <a:p>
            <a:endParaRPr lang="en-US"/>
          </a:p>
          <a:p>
            <a:r>
              <a:rPr lang="en-US"/>
              <a:t>Which table has the FK?</a:t>
            </a:r>
          </a:p>
          <a:p>
            <a:endParaRPr lang="en-US"/>
          </a:p>
          <a:p>
            <a:r>
              <a:rPr lang="en-US"/>
              <a:t>The Rental table has the FK- BikeID </a:t>
            </a:r>
          </a:p>
        </p:txBody>
      </p:sp>
    </p:spTree>
    <p:extLst>
      <p:ext uri="{BB962C8B-B14F-4D97-AF65-F5344CB8AC3E}">
        <p14:creationId xmlns:p14="http://schemas.microsoft.com/office/powerpoint/2010/main" val="195762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MySql</a:t>
            </a:r>
            <a:r>
              <a:rPr lang="en-US" dirty="0"/>
              <a:t> Workbench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Login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Create a Schema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Create a Table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Create fields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Assign data types to fields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Enter data in the tables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08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Schema (Database) called </a:t>
            </a:r>
            <a:r>
              <a:rPr lang="en-US" dirty="0" err="1"/>
              <a:t>BikeCompany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1761" y="1846263"/>
            <a:ext cx="7788803" cy="40227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1752600" y="1474693"/>
            <a:ext cx="1232647" cy="93681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844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will see the new Schema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2171" y="1882122"/>
            <a:ext cx="4182689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6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table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Expand the Schema</a:t>
            </a:r>
          </a:p>
          <a:p>
            <a:r>
              <a:rPr lang="en-US" dirty="0"/>
              <a:t>Expand the table</a:t>
            </a:r>
          </a:p>
          <a:p>
            <a:r>
              <a:rPr lang="en-US" dirty="0"/>
              <a:t>Right click and select – Create Table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445" y="188259"/>
            <a:ext cx="4468344" cy="593911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7543800" y="1447800"/>
            <a:ext cx="2005013" cy="962025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066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MySql</a:t>
            </a:r>
            <a:r>
              <a:rPr lang="en-US" dirty="0"/>
              <a:t>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https://dev.mysql.com/doc/refman/5.5/en/data-types.html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http://www.mysqltutorial.org/mysql-data-types.aspx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72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table called BIKE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Add a field called </a:t>
            </a:r>
            <a:r>
              <a:rPr lang="en-US" sz="3200" dirty="0" err="1"/>
              <a:t>BikeID</a:t>
            </a:r>
            <a:endParaRPr lang="en-US" sz="3200" dirty="0"/>
          </a:p>
          <a:p>
            <a:r>
              <a:rPr lang="en-US" sz="3200" dirty="0"/>
              <a:t>Assign </a:t>
            </a:r>
            <a:r>
              <a:rPr lang="en-US" sz="3200" dirty="0" err="1"/>
              <a:t>BikeID</a:t>
            </a:r>
            <a:r>
              <a:rPr lang="en-US" sz="3200" dirty="0"/>
              <a:t> as the PK of the table  </a:t>
            </a:r>
          </a:p>
        </p:txBody>
      </p:sp>
    </p:spTree>
    <p:extLst>
      <p:ext uri="{BB962C8B-B14F-4D97-AF65-F5344CB8AC3E}">
        <p14:creationId xmlns:p14="http://schemas.microsoft.com/office/powerpoint/2010/main" val="59602221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6664</TotalTime>
  <Words>236</Words>
  <Application>Microsoft Office PowerPoint</Application>
  <PresentationFormat>Widescreen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ITEC 3200</vt:lpstr>
      <vt:lpstr>Topics Covered </vt:lpstr>
      <vt:lpstr>We are going to create two tables for a Bike Company</vt:lpstr>
      <vt:lpstr>MySql Workbench</vt:lpstr>
      <vt:lpstr>Create a Schema (Database) called BikeCompany</vt:lpstr>
      <vt:lpstr>You will see the new Schema </vt:lpstr>
      <vt:lpstr>Create a table </vt:lpstr>
      <vt:lpstr>MySql Data Types</vt:lpstr>
      <vt:lpstr>Create a table called BIKE</vt:lpstr>
      <vt:lpstr>To Add more fields to the table</vt:lpstr>
      <vt:lpstr>To Enter data in to tables , Click on the spreadsheet symbol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154</cp:revision>
  <dcterms:created xsi:type="dcterms:W3CDTF">2019-08-15T15:00:50Z</dcterms:created>
  <dcterms:modified xsi:type="dcterms:W3CDTF">2020-08-06T16:11:06Z</dcterms:modified>
</cp:coreProperties>
</file>