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0" r:id="rId4"/>
    <p:sldId id="272" r:id="rId5"/>
    <p:sldId id="273" r:id="rId6"/>
    <p:sldId id="274" r:id="rId7"/>
    <p:sldId id="275" r:id="rId8"/>
    <p:sldId id="27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6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20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6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58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60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4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32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BF3D72D-7E71-4D3B-B5E8-098BAF37E1D5}" type="datetimeFigureOut">
              <a:rPr lang="en-US" smtClean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7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en-us/help/283878/description-of-the-database-normalization-basics" TargetMode="External"/><Relationship Id="rId2" Type="http://schemas.openxmlformats.org/officeDocument/2006/relationships/hyperlink" Target="https://opentextbc.ca/dbdesign01/chapter/chapter-12-normalization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ITEC 3200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modeling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02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Normalization is part of the database design process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It is challenging to separate the normalization process from the ER modeling process so the two techniques should be used concurrently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E/R models </a:t>
            </a:r>
            <a:r>
              <a:rPr lang="en-US" dirty="0" smtClean="0"/>
              <a:t>provide the big picture of your data requirements and operations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Normalization</a:t>
            </a:r>
            <a:r>
              <a:rPr lang="en-US" dirty="0" smtClean="0"/>
              <a:t> focuses on characteristics of specific entities and focuses on making the database effective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9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Normalization</a:t>
            </a:r>
          </a:p>
          <a:p>
            <a:r>
              <a:rPr lang="en-US" dirty="0">
                <a:hlinkClick r:id="rId2"/>
              </a:rPr>
              <a:t>https://opentextbc.ca/dbdesign01/chapter/chapter-12-normalization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support.microsoft.com/en-us/help/283878/description-of-the-database-normalization-basics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08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normalization?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Branch of relational theory that provides design insights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The main goal of normalization is to remove redundancy in relational schemas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Redundant data wastes disk space and causes maintenance issues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More specifically with normalization we want to ensure that we can insert, delete and update records in a database without anomalies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Normalization theory relies heavily on </a:t>
            </a:r>
            <a:r>
              <a:rPr lang="en-US" b="1" dirty="0" smtClean="0"/>
              <a:t>functional dependencies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4623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Functional Dependency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 dependency is the relationship between attributes in an entity in which one attribute or a group of attributes can determine the value of another attribute in the same table</a:t>
            </a:r>
          </a:p>
          <a:p>
            <a:endParaRPr lang="en-US" dirty="0"/>
          </a:p>
          <a:p>
            <a:r>
              <a:rPr lang="en-US" dirty="0" smtClean="0"/>
              <a:t>Example</a:t>
            </a:r>
          </a:p>
          <a:p>
            <a:r>
              <a:rPr lang="en-US" dirty="0" smtClean="0"/>
              <a:t>The price of one t-shirt can determine the price of 10 t-shirts</a:t>
            </a:r>
          </a:p>
          <a:p>
            <a:r>
              <a:rPr lang="en-US" dirty="0" smtClean="0"/>
              <a:t>(TshirtPrice, Quantity)- TotalPrice </a:t>
            </a:r>
            <a:endParaRPr lang="en-US" dirty="0"/>
          </a:p>
        </p:txBody>
      </p:sp>
      <p:sp>
        <p:nvSpPr>
          <p:cNvPr id="4" name="Up Arrow 3"/>
          <p:cNvSpPr/>
          <p:nvPr/>
        </p:nvSpPr>
        <p:spPr>
          <a:xfrm>
            <a:off x="2043953" y="4244788"/>
            <a:ext cx="515471" cy="5782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03936" y="4823012"/>
            <a:ext cx="2079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Determinant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38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key and functional dependency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</a:t>
            </a:r>
            <a:r>
              <a:rPr lang="en-US" sz="2600" b="1" dirty="0" smtClean="0"/>
              <a:t>primary key </a:t>
            </a:r>
            <a:r>
              <a:rPr lang="en-US" dirty="0" smtClean="0"/>
              <a:t>in  table can </a:t>
            </a:r>
            <a:r>
              <a:rPr lang="en-US" sz="2200" b="1" dirty="0" smtClean="0"/>
              <a:t>functionally determine </a:t>
            </a:r>
            <a:r>
              <a:rPr lang="en-US" dirty="0" smtClean="0"/>
              <a:t>all the other attributes in a table</a:t>
            </a:r>
          </a:p>
          <a:p>
            <a:endParaRPr lang="en-US" dirty="0"/>
          </a:p>
          <a:p>
            <a:r>
              <a:rPr lang="en-US" dirty="0" smtClean="0"/>
              <a:t>Example</a:t>
            </a:r>
          </a:p>
          <a:p>
            <a:r>
              <a:rPr lang="en-US" dirty="0" smtClean="0"/>
              <a:t>STUDENTID</a:t>
            </a:r>
            <a:r>
              <a:rPr lang="en-US" dirty="0" smtClean="0">
                <a:sym typeface="Wingdings" panose="05000000000000000000" pitchFamily="2" charset="2"/>
              </a:rPr>
              <a:t> (StudentLastName, StudentFirstName, Major, G.P.A)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So if we know the studentid number, we know the name of the student, major, G.P.A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PrescriptionID (</a:t>
            </a:r>
            <a:r>
              <a:rPr lang="en-US" dirty="0" err="1" smtClean="0">
                <a:sym typeface="Wingdings" panose="05000000000000000000" pitchFamily="2" charset="2"/>
              </a:rPr>
              <a:t>Medication_Name</a:t>
            </a:r>
            <a:r>
              <a:rPr lang="en-US" dirty="0" smtClean="0">
                <a:sym typeface="Wingdings" panose="05000000000000000000" pitchFamily="2" charset="2"/>
              </a:rPr>
              <a:t>,  Date, Typeof Medicine)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Similarly if we know the PrescriptionID 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We call the attribute that determines the other attributes as a </a:t>
            </a:r>
            <a:r>
              <a:rPr lang="en-US" sz="3000" b="1" dirty="0">
                <a:sym typeface="Wingdings" panose="05000000000000000000" pitchFamily="2" charset="2"/>
              </a:rPr>
              <a:t>Functional D</a:t>
            </a:r>
            <a:r>
              <a:rPr lang="en-US" sz="3000" b="1" dirty="0" smtClean="0">
                <a:sym typeface="Wingdings" panose="05000000000000000000" pitchFamily="2" charset="2"/>
              </a:rPr>
              <a:t>eterminant 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88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586" y="241780"/>
            <a:ext cx="10058400" cy="1450757"/>
          </a:xfrm>
        </p:spPr>
        <p:txBody>
          <a:bodyPr/>
          <a:lstStyle/>
          <a:p>
            <a:r>
              <a:rPr lang="en-US" dirty="0" smtClean="0"/>
              <a:t>Identify the functional determinants in the relation below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STUDENT(StudentId, StudentName, StudentEmail, MentorID, MentorName, </a:t>
            </a:r>
            <a:r>
              <a:rPr lang="en-US" dirty="0" smtClean="0"/>
              <a:t>Mentor Email)</a:t>
            </a:r>
          </a:p>
          <a:p>
            <a:r>
              <a:rPr lang="en-US" dirty="0" smtClean="0"/>
              <a:t>Business Rule: A student has only one mentor</a:t>
            </a:r>
          </a:p>
          <a:p>
            <a:r>
              <a:rPr lang="en-US" dirty="0" smtClean="0"/>
              <a:t>However a mentor can advise many students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22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dependencies and determinants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StudentID-&gt;StudentName, </a:t>
            </a:r>
            <a:r>
              <a:rPr lang="en-US" dirty="0" err="1" smtClean="0"/>
              <a:t>StudentEmail,MentorID</a:t>
            </a:r>
            <a:r>
              <a:rPr lang="en-US" dirty="0" smtClean="0"/>
              <a:t>, </a:t>
            </a:r>
            <a:r>
              <a:rPr lang="en-US" dirty="0" err="1" smtClean="0"/>
              <a:t>MentorName</a:t>
            </a:r>
            <a:r>
              <a:rPr lang="en-US" dirty="0" smtClean="0"/>
              <a:t>, </a:t>
            </a:r>
            <a:r>
              <a:rPr lang="en-US" dirty="0" err="1" smtClean="0"/>
              <a:t>MentorEmail</a:t>
            </a:r>
            <a:endParaRPr lang="en-US" dirty="0"/>
          </a:p>
          <a:p>
            <a:r>
              <a:rPr lang="en-US" dirty="0" err="1" smtClean="0"/>
              <a:t>MentorID</a:t>
            </a:r>
            <a:r>
              <a:rPr lang="en-US" dirty="0" smtClean="0"/>
              <a:t>-</a:t>
            </a:r>
            <a:r>
              <a:rPr lang="en-US" dirty="0"/>
              <a:t>&gt;MentorName, </a:t>
            </a:r>
            <a:r>
              <a:rPr lang="en-US" dirty="0" smtClean="0"/>
              <a:t>MentorEmail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35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7018</TotalTime>
  <Words>316</Words>
  <Application>Microsoft Office PowerPoint</Application>
  <PresentationFormat>Widescreen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Wingdings</vt:lpstr>
      <vt:lpstr>Retrospect</vt:lpstr>
      <vt:lpstr>ITEC 3200</vt:lpstr>
      <vt:lpstr>Normalization</vt:lpstr>
      <vt:lpstr>Resources </vt:lpstr>
      <vt:lpstr>What is normalization?</vt:lpstr>
      <vt:lpstr> Functional Dependency  </vt:lpstr>
      <vt:lpstr>Primary key and functional dependency</vt:lpstr>
      <vt:lpstr>Identify the functional determinants in the relation below </vt:lpstr>
      <vt:lpstr>Functional dependencies and determinants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259</cp:revision>
  <dcterms:created xsi:type="dcterms:W3CDTF">2019-10-22T17:34:07Z</dcterms:created>
  <dcterms:modified xsi:type="dcterms:W3CDTF">2020-04-07T19:19:27Z</dcterms:modified>
</cp:coreProperties>
</file>