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7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86" r:id="rId11"/>
    <p:sldId id="28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90" d="100"/>
          <a:sy n="90" d="100"/>
        </p:scale>
        <p:origin x="566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4/7/2020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6831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4/7/2020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204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4/7/2020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64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4/7/2020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582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4/7/2020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8604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4/7/2020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16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4/7/2020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92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4/7/2020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722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4/7/2020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648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BF3D72D-7E71-4D3B-B5E8-098BAF37E1D5}" type="datetimeFigureOut">
              <a:rPr lang="en-US" smtClean="0"/>
              <a:t>4/7/2020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520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4/7/2020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320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BF3D72D-7E71-4D3B-B5E8-098BAF37E1D5}" type="datetimeFigureOut">
              <a:rPr lang="en-US" smtClean="0"/>
              <a:t>4/7/2020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9744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ITEC 3200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Data modeling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02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Concepts you need to ensure you understand before normalizing in BCNF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</a:t>
            </a:r>
            <a:r>
              <a:rPr lang="en-US" dirty="0" smtClean="0"/>
              <a:t>andidate </a:t>
            </a:r>
            <a:r>
              <a:rPr lang="en-US" dirty="0"/>
              <a:t>key- The set of attributes in a given relation that defines all the other attributes. There can be more than one candidate key. Also a candidate key can be a composite key</a:t>
            </a:r>
            <a:r>
              <a:rPr lang="en-US" dirty="0" smtClean="0"/>
              <a:t>.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Functional dependencies </a:t>
            </a:r>
            <a:r>
              <a:rPr lang="en-US" dirty="0"/>
              <a:t>- An attribute or set of attributes that defines a set of attributes in a relation. A functional determinant is different from a candidate key.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Referential Integrity –The foreign key record values must correspond to a matching value of the PK in the table that the FK is referenced to.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08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BCNF normalization process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 1: Identify all the candidate keys in a relation</a:t>
            </a:r>
          </a:p>
          <a:p>
            <a:r>
              <a:rPr lang="en-US" dirty="0" smtClean="0"/>
              <a:t>Step 2: Identify all the functional dependencies in a relation</a:t>
            </a:r>
          </a:p>
          <a:p>
            <a:r>
              <a:rPr lang="en-US" dirty="0" smtClean="0"/>
              <a:t>Step 3: Verify the determinants of the functional dependencies, if any of the determinants is not a candidate key the relation is not in BCNF normalized form. In this situation</a:t>
            </a:r>
          </a:p>
          <a:p>
            <a:pPr lvl="1"/>
            <a:r>
              <a:rPr lang="en-US" dirty="0" smtClean="0"/>
              <a:t>Place the columns of the functional dependency in a new table of its own</a:t>
            </a:r>
          </a:p>
          <a:p>
            <a:pPr lvl="1"/>
            <a:r>
              <a:rPr lang="en-US" dirty="0" smtClean="0"/>
              <a:t>Make the determinant tof the functional dependency the primary key of the relation</a:t>
            </a:r>
          </a:p>
          <a:p>
            <a:pPr lvl="1"/>
            <a:r>
              <a:rPr lang="en-US" dirty="0" smtClean="0"/>
              <a:t>Leave a copy of the determinant as a foreign key in the original relation</a:t>
            </a:r>
          </a:p>
          <a:p>
            <a:pPr lvl="1"/>
            <a:r>
              <a:rPr lang="en-US" dirty="0" smtClean="0"/>
              <a:t>Establish referential integrity constraints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Continue with step 3 as many times as needed until every determinate in the relation is a candidate key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4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Normalization forms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different forms for normalization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1" dirty="0" smtClean="0"/>
              <a:t>First Normal form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1" dirty="0" smtClean="0"/>
              <a:t>Second Normal form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1" dirty="0" smtClean="0"/>
              <a:t>Third Normal Form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1" dirty="0" smtClean="0"/>
              <a:t>Boyce Codd Normal Form (BCNF)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8985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Normal Form- 1NF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Eliminates repeating groups in individual tables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The table cells should contain </a:t>
            </a:r>
            <a:r>
              <a:rPr lang="en-US" sz="3200" dirty="0" smtClean="0"/>
              <a:t>single, atomic values </a:t>
            </a:r>
          </a:p>
        </p:txBody>
      </p:sp>
    </p:spTree>
    <p:extLst>
      <p:ext uri="{BB962C8B-B14F-4D97-AF65-F5344CB8AC3E}">
        <p14:creationId xmlns:p14="http://schemas.microsoft.com/office/powerpoint/2010/main" val="190658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following table is not in 1NF- why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65929" y="2200836"/>
            <a:ext cx="7829550" cy="100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63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Normal Form – 2NF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Needs to meet the </a:t>
            </a:r>
            <a:r>
              <a:rPr lang="en-US" dirty="0" smtClean="0"/>
              <a:t>first condition: Table needs to be in 1NF</a:t>
            </a:r>
          </a:p>
          <a:p>
            <a:r>
              <a:rPr lang="en-US" dirty="0" smtClean="0"/>
              <a:t>In addition records need to be uniquely identified with a primary key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50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the following table in 2NF?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82750" y="2604247"/>
            <a:ext cx="7667625" cy="100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528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Third normal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Table needs to be in 2NF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In addition, </a:t>
            </a:r>
            <a:r>
              <a:rPr lang="en-US" u="sng" dirty="0" smtClean="0"/>
              <a:t>all columns that are in the table that are not functionally dependent on the primary key should be removed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In other words, only the foreign key should be used to reference another table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No other columns from the referenced table should exist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930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In the example below, EmployeeLastName should be removed from the table for it to be in 3NF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8581" y="2616295"/>
            <a:ext cx="6886575" cy="12096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117541" y="2344271"/>
            <a:ext cx="32452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table is in 1NF</a:t>
            </a:r>
          </a:p>
          <a:p>
            <a:r>
              <a:rPr lang="en-US" dirty="0" smtClean="0"/>
              <a:t>The table is in 2NF </a:t>
            </a:r>
          </a:p>
          <a:p>
            <a:r>
              <a:rPr lang="en-US" dirty="0" smtClean="0"/>
              <a:t>The table is not in 3NF since we have EmployeeLastName in addition to the foreign key EmployeeID in the table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46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Boyce-Codd Normal Form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When a table has more than one candidate key anomalies can still result even though the table is in 3NF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 smtClean="0"/>
              <a:t>Boyce-Codd normal </a:t>
            </a:r>
            <a:r>
              <a:rPr lang="en-US" dirty="0" smtClean="0"/>
              <a:t>form is a special case of 3NF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A relation is in BCNF if, </a:t>
            </a:r>
            <a:r>
              <a:rPr lang="en-US" sz="2400" b="1" u="sng" dirty="0" smtClean="0"/>
              <a:t>and only if every functional determinant in the relation is a candidate key </a:t>
            </a:r>
            <a:endParaRPr lang="en-US" sz="2400" b="1" u="sng" dirty="0"/>
          </a:p>
        </p:txBody>
      </p:sp>
    </p:spTree>
    <p:extLst>
      <p:ext uri="{BB962C8B-B14F-4D97-AF65-F5344CB8AC3E}">
        <p14:creationId xmlns:p14="http://schemas.microsoft.com/office/powerpoint/2010/main" val="88581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7019</TotalTime>
  <Words>472</Words>
  <Application>Microsoft Office PowerPoint</Application>
  <PresentationFormat>Widescreen</PresentationFormat>
  <Paragraphs>45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Calibri</vt:lpstr>
      <vt:lpstr>Calibri Light</vt:lpstr>
      <vt:lpstr>Wingdings</vt:lpstr>
      <vt:lpstr>Retrospect</vt:lpstr>
      <vt:lpstr>ITEC 3200</vt:lpstr>
      <vt:lpstr>Normalization forms </vt:lpstr>
      <vt:lpstr>First Normal Form- 1NF</vt:lpstr>
      <vt:lpstr>The following table is not in 1NF- why</vt:lpstr>
      <vt:lpstr>Second Normal Form – 2NF</vt:lpstr>
      <vt:lpstr>Is the following table in 2NF?</vt:lpstr>
      <vt:lpstr>Third normal form</vt:lpstr>
      <vt:lpstr>In the example below, EmployeeLastName should be removed from the table for it to be in 3NF</vt:lpstr>
      <vt:lpstr>Boyce-Codd Normal Form </vt:lpstr>
      <vt:lpstr>Concepts you need to ensure you understand before normalizing in BCNF</vt:lpstr>
      <vt:lpstr>BCNF normalization process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ITEC 3200</dc:title>
  <dc:creator>Sherly Abraham</dc:creator>
  <cp:lastModifiedBy>Sherly Abraham</cp:lastModifiedBy>
  <cp:revision>261</cp:revision>
  <dcterms:created xsi:type="dcterms:W3CDTF">2019-10-22T17:34:07Z</dcterms:created>
  <dcterms:modified xsi:type="dcterms:W3CDTF">2020-04-08T02:32:08Z</dcterms:modified>
</cp:coreProperties>
</file>