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1" r:id="rId3"/>
    <p:sldId id="273" r:id="rId4"/>
    <p:sldId id="292" r:id="rId5"/>
    <p:sldId id="293" r:id="rId6"/>
    <p:sldId id="29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6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20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6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58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4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32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BF3D72D-7E71-4D3B-B5E8-098BAF37E1D5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ITEC 3200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modeling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02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key placements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Depends on the maximum cardinality between the two tables</a:t>
            </a:r>
          </a:p>
          <a:p>
            <a:r>
              <a:rPr lang="en-US" dirty="0" smtClean="0"/>
              <a:t>One to One</a:t>
            </a:r>
          </a:p>
          <a:p>
            <a:pPr lvl="1"/>
            <a:r>
              <a:rPr lang="en-US" dirty="0" smtClean="0"/>
              <a:t>Place FK in either one of the two entities </a:t>
            </a:r>
          </a:p>
          <a:p>
            <a:r>
              <a:rPr lang="en-US" dirty="0" smtClean="0"/>
              <a:t>One to Many</a:t>
            </a:r>
          </a:p>
          <a:p>
            <a:pPr lvl="1"/>
            <a:r>
              <a:rPr lang="en-US" dirty="0" smtClean="0"/>
              <a:t>Place FK in the many side of the entity </a:t>
            </a:r>
          </a:p>
          <a:p>
            <a:r>
              <a:rPr lang="en-US" dirty="0" smtClean="0"/>
              <a:t>Many to Many</a:t>
            </a:r>
          </a:p>
          <a:p>
            <a:pPr lvl="1"/>
            <a:r>
              <a:rPr lang="en-US" dirty="0" smtClean="0"/>
              <a:t>Need to create a new associative entity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20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One-to-One relationships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a one-to-one relationship the primary key of any of the tables is placed in the other table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You do not need to place two foreign keys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It does not matter which table gets the foreign key, it is a more a design decision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75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One-to-One relationship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743" y="1850746"/>
            <a:ext cx="7523892" cy="402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59906" y="2308412"/>
            <a:ext cx="28687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Company and Board has a one to one relationship. </a:t>
            </a:r>
            <a:r>
              <a:rPr lang="en-US" dirty="0"/>
              <a:t> </a:t>
            </a:r>
            <a:r>
              <a:rPr lang="en-US" dirty="0" smtClean="0"/>
              <a:t>Since it a 1-1 relationship we can place the FK in either of the tables. In this case, it is placed in the Board table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64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One-to-many- FK goes in the many side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516035" y="2590800"/>
            <a:ext cx="1797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Department and Employee have a one to many relationship. The FK needs to be placed in the many side of the entity.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42" y="1888399"/>
            <a:ext cx="8248087" cy="356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4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to Many- New associative entity needs to be created 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265" y="1873157"/>
            <a:ext cx="6128784" cy="402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85212" y="2057400"/>
            <a:ext cx="387723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 and Course have a many to many relationship </a:t>
            </a:r>
          </a:p>
          <a:p>
            <a:endParaRPr lang="en-US" dirty="0" smtClean="0"/>
          </a:p>
          <a:p>
            <a:r>
              <a:rPr lang="en-US" dirty="0" smtClean="0"/>
              <a:t>In this a case a new associative entity called Enrollment is created</a:t>
            </a:r>
          </a:p>
          <a:p>
            <a:endParaRPr lang="en-US" dirty="0"/>
          </a:p>
          <a:p>
            <a:r>
              <a:rPr lang="en-US" dirty="0" smtClean="0"/>
              <a:t>We can create a new primary key for the associative entity or use the two PKS combined from the parents to be the composite PK. </a:t>
            </a:r>
          </a:p>
          <a:p>
            <a:endParaRPr lang="en-US" dirty="0" smtClean="0"/>
          </a:p>
          <a:p>
            <a:r>
              <a:rPr lang="en-US" i="1" dirty="0" smtClean="0"/>
              <a:t>Business Rule: Student can enroll in a course only once.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9389</TotalTime>
  <Words>236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</vt:lpstr>
      <vt:lpstr>Retrospect</vt:lpstr>
      <vt:lpstr>ITEC 3200</vt:lpstr>
      <vt:lpstr>Foreign key placements </vt:lpstr>
      <vt:lpstr>One-to-One relationships </vt:lpstr>
      <vt:lpstr>One-to-One relationship </vt:lpstr>
      <vt:lpstr>One-to-many- FK goes in the many side </vt:lpstr>
      <vt:lpstr>Many to Many- New associative entity needs to be created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307</cp:revision>
  <dcterms:created xsi:type="dcterms:W3CDTF">2019-10-22T17:34:07Z</dcterms:created>
  <dcterms:modified xsi:type="dcterms:W3CDTF">2020-04-06T17:00:56Z</dcterms:modified>
</cp:coreProperties>
</file>