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14"/>
  </p:notesMasterIdLst>
  <p:sldIdLst>
    <p:sldId id="285" r:id="rId2"/>
    <p:sldId id="325" r:id="rId3"/>
    <p:sldId id="326" r:id="rId4"/>
    <p:sldId id="333" r:id="rId5"/>
    <p:sldId id="334" r:id="rId6"/>
    <p:sldId id="335" r:id="rId7"/>
    <p:sldId id="336" r:id="rId8"/>
    <p:sldId id="337" r:id="rId9"/>
    <p:sldId id="353" r:id="rId10"/>
    <p:sldId id="354" r:id="rId11"/>
    <p:sldId id="355" r:id="rId12"/>
    <p:sldId id="340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97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81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59E6D2-898A-4EE2-BED4-FC27DC090659}" type="datetimeFigureOut">
              <a:rPr lang="en-US" smtClean="0"/>
              <a:t>7/6/2022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7D0F3E-0158-4A53-ABB7-FD9F148A7D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11293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0013E-58C3-40BC-92A8-3B78C5E95FF5}" type="datetimeFigureOut">
              <a:rPr lang="en-US" smtClean="0"/>
              <a:t>7/6/2022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97438-B08E-4743-85E5-88AB76AD1259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28349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0013E-58C3-40BC-92A8-3B78C5E95FF5}" type="datetimeFigureOut">
              <a:rPr lang="en-US" smtClean="0"/>
              <a:t>7/6/2022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97438-B08E-4743-85E5-88AB76AD12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8691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0013E-58C3-40BC-92A8-3B78C5E95FF5}" type="datetimeFigureOut">
              <a:rPr lang="en-US" smtClean="0"/>
              <a:t>7/6/2022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97438-B08E-4743-85E5-88AB76AD12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5636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0013E-58C3-40BC-92A8-3B78C5E95FF5}" type="datetimeFigureOut">
              <a:rPr lang="en-US" smtClean="0"/>
              <a:t>7/6/2022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97438-B08E-4743-85E5-88AB76AD12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731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0013E-58C3-40BC-92A8-3B78C5E95FF5}" type="datetimeFigureOut">
              <a:rPr lang="en-US" smtClean="0"/>
              <a:t>7/6/2022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97438-B08E-4743-85E5-88AB76AD1259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63354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0013E-58C3-40BC-92A8-3B78C5E95FF5}" type="datetimeFigureOut">
              <a:rPr lang="en-US" smtClean="0"/>
              <a:t>7/6/2022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97438-B08E-4743-85E5-88AB76AD12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8143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0013E-58C3-40BC-92A8-3B78C5E95FF5}" type="datetimeFigureOut">
              <a:rPr lang="en-US" smtClean="0"/>
              <a:t>7/6/2022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97438-B08E-4743-85E5-88AB76AD12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6763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0013E-58C3-40BC-92A8-3B78C5E95FF5}" type="datetimeFigureOut">
              <a:rPr lang="en-US" smtClean="0"/>
              <a:t>7/6/2022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97438-B08E-4743-85E5-88AB76AD12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14475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0013E-58C3-40BC-92A8-3B78C5E95FF5}" type="datetimeFigureOut">
              <a:rPr lang="en-US" smtClean="0"/>
              <a:t>7/6/2022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97438-B08E-4743-85E5-88AB76AD12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3066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7260013E-58C3-40BC-92A8-3B78C5E95FF5}" type="datetimeFigureOut">
              <a:rPr lang="en-US" smtClean="0"/>
              <a:t>7/6/2022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1B97438-B08E-4743-85E5-88AB76AD12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8003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0013E-58C3-40BC-92A8-3B78C5E95FF5}" type="datetimeFigureOut">
              <a:rPr lang="en-US" smtClean="0"/>
              <a:t>7/6/2022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97438-B08E-4743-85E5-88AB76AD12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1813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7260013E-58C3-40BC-92A8-3B78C5E95FF5}" type="datetimeFigureOut">
              <a:rPr lang="en-US" smtClean="0"/>
              <a:t>7/6/2022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D1B97438-B08E-4743-85E5-88AB76AD1259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10786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3schools.com/sql/sql_join.asp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SQL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b="1" dirty="0"/>
              <a:t>ITEC 3200</a:t>
            </a:r>
          </a:p>
        </p:txBody>
      </p:sp>
    </p:spTree>
    <p:extLst>
      <p:ext uri="{BB962C8B-B14F-4D97-AF65-F5344CB8AC3E}">
        <p14:creationId xmlns:p14="http://schemas.microsoft.com/office/powerpoint/2010/main" val="3313237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JOINS- Column names- </a:t>
            </a:r>
            <a:r>
              <a:rPr lang="en-US" dirty="0">
                <a:solidFill>
                  <a:srgbClr val="FF0000"/>
                </a:solidFill>
              </a:rPr>
              <a:t>IMPORTANT NOTE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When two or more tables have the same column names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You need to prefix it with an alias or the table name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Otherwise the compiler does not know which table the column name refers to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The error message you will get is the specific column name is ambiguous,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If you get the error message </a:t>
            </a:r>
            <a:r>
              <a:rPr lang="en-US" b="1" dirty="0">
                <a:solidFill>
                  <a:srgbClr val="FF0000"/>
                </a:solidFill>
              </a:rPr>
              <a:t>ambiguous column name</a:t>
            </a:r>
            <a:r>
              <a:rPr lang="en-US" dirty="0"/>
              <a:t>, you need to check to ensure you are prefixing the columns with the alias name of the table from the JOIN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10547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dirty="0"/>
              <a:t>Updated Query 3- shows </a:t>
            </a:r>
            <a:r>
              <a:rPr lang="en-US" sz="2400" dirty="0" err="1"/>
              <a:t>CustomerID</a:t>
            </a:r>
            <a:r>
              <a:rPr lang="en-US" sz="2400" dirty="0"/>
              <a:t>, </a:t>
            </a:r>
            <a:r>
              <a:rPr lang="en-US" sz="2400" dirty="0" err="1"/>
              <a:t>firstname</a:t>
            </a:r>
            <a:r>
              <a:rPr lang="en-US" sz="2400" dirty="0"/>
              <a:t>, </a:t>
            </a:r>
            <a:r>
              <a:rPr lang="en-US" sz="2400" dirty="0" err="1"/>
              <a:t>lastname</a:t>
            </a:r>
            <a:r>
              <a:rPr lang="en-US" sz="2400" dirty="0"/>
              <a:t>, phone, </a:t>
            </a:r>
            <a:r>
              <a:rPr lang="en-US" sz="2400" dirty="0" err="1"/>
              <a:t>orderdate</a:t>
            </a:r>
            <a:r>
              <a:rPr lang="en-US" sz="2400" dirty="0"/>
              <a:t>, </a:t>
            </a:r>
            <a:r>
              <a:rPr lang="en-US" sz="2400" dirty="0" err="1"/>
              <a:t>totalamount</a:t>
            </a:r>
            <a:r>
              <a:rPr lang="en-US" sz="2400" dirty="0"/>
              <a:t> for customer orders that have a total amount of 20 and below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SELECT C. </a:t>
            </a:r>
            <a:r>
              <a:rPr lang="en-US" dirty="0" err="1"/>
              <a:t>CustomerID</a:t>
            </a:r>
            <a:r>
              <a:rPr lang="en-US" dirty="0"/>
              <a:t>, </a:t>
            </a:r>
            <a:r>
              <a:rPr lang="en-US" dirty="0" err="1"/>
              <a:t>FirstName</a:t>
            </a:r>
            <a:r>
              <a:rPr lang="en-US" dirty="0"/>
              <a:t>, </a:t>
            </a:r>
            <a:r>
              <a:rPr lang="en-US" dirty="0" err="1"/>
              <a:t>LastName</a:t>
            </a:r>
            <a:r>
              <a:rPr lang="en-US" dirty="0"/>
              <a:t>, Phone, </a:t>
            </a:r>
            <a:r>
              <a:rPr lang="en-US" dirty="0" err="1"/>
              <a:t>OrderDate</a:t>
            </a:r>
            <a:r>
              <a:rPr lang="en-US" dirty="0"/>
              <a:t>, </a:t>
            </a:r>
            <a:r>
              <a:rPr lang="en-US" dirty="0" err="1"/>
              <a:t>TotalAmount</a:t>
            </a:r>
            <a:endParaRPr lang="en-US" dirty="0"/>
          </a:p>
          <a:p>
            <a:r>
              <a:rPr lang="en-US" dirty="0"/>
              <a:t>FROM CUSTOMER AS C</a:t>
            </a:r>
          </a:p>
          <a:p>
            <a:r>
              <a:rPr lang="en-US" dirty="0"/>
              <a:t>INNER JOIN ORDERS AS O</a:t>
            </a:r>
          </a:p>
          <a:p>
            <a:r>
              <a:rPr lang="en-US" dirty="0"/>
              <a:t>ON </a:t>
            </a:r>
            <a:r>
              <a:rPr lang="en-US" dirty="0" err="1"/>
              <a:t>C.CustomerID</a:t>
            </a:r>
            <a:r>
              <a:rPr lang="en-US" dirty="0"/>
              <a:t>=</a:t>
            </a:r>
            <a:r>
              <a:rPr lang="en-US" dirty="0" err="1"/>
              <a:t>O.CustomerID</a:t>
            </a:r>
            <a:endParaRPr lang="en-US" dirty="0"/>
          </a:p>
          <a:p>
            <a:r>
              <a:rPr lang="en-US" dirty="0"/>
              <a:t>WHERE </a:t>
            </a:r>
            <a:r>
              <a:rPr lang="en-US" dirty="0" err="1"/>
              <a:t>TotalAmount</a:t>
            </a:r>
            <a:r>
              <a:rPr lang="en-US" dirty="0"/>
              <a:t>&lt;=20;</a:t>
            </a:r>
          </a:p>
        </p:txBody>
      </p:sp>
    </p:spTree>
    <p:extLst>
      <p:ext uri="{BB962C8B-B14F-4D97-AF65-F5344CB8AC3E}">
        <p14:creationId xmlns:p14="http://schemas.microsoft.com/office/powerpoint/2010/main" val="31934723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Practice Query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Query 4- Write a SQL query that shows the CompanyName, Phone, ProductName, </a:t>
            </a:r>
            <a:r>
              <a:rPr lang="en-US" dirty="0" err="1"/>
              <a:t>Unitprice</a:t>
            </a:r>
            <a:r>
              <a:rPr lang="en-US" dirty="0"/>
              <a:t>, Country for suppliers from France </a:t>
            </a:r>
          </a:p>
          <a:p>
            <a:endParaRPr lang="en-US" dirty="0"/>
          </a:p>
          <a:p>
            <a:r>
              <a:rPr lang="en-US" dirty="0"/>
              <a:t>Query 5- Write  SQL query that shows the </a:t>
            </a:r>
            <a:r>
              <a:rPr lang="en-US" dirty="0" err="1"/>
              <a:t>CustomerID</a:t>
            </a:r>
            <a:r>
              <a:rPr lang="en-US" dirty="0"/>
              <a:t>, Country, Phone, </a:t>
            </a:r>
            <a:r>
              <a:rPr lang="en-US" dirty="0" err="1"/>
              <a:t>OrderID</a:t>
            </a:r>
            <a:r>
              <a:rPr lang="en-US" dirty="0"/>
              <a:t>, </a:t>
            </a:r>
            <a:r>
              <a:rPr lang="en-US" dirty="0" err="1"/>
              <a:t>TotalAmount</a:t>
            </a:r>
            <a:r>
              <a:rPr lang="en-US" dirty="0"/>
              <a:t> for customers that made an order from the countries USA, UK, Mexico and </a:t>
            </a:r>
            <a:r>
              <a:rPr lang="en-US" dirty="0" err="1"/>
              <a:t>TotalAmount</a:t>
            </a:r>
            <a:r>
              <a:rPr lang="en-US" dirty="0"/>
              <a:t> less than 300. The results need to be sorted in </a:t>
            </a:r>
            <a:r>
              <a:rPr lang="en-US" dirty="0" err="1"/>
              <a:t>asending</a:t>
            </a:r>
            <a:r>
              <a:rPr lang="en-US" dirty="0"/>
              <a:t> order by </a:t>
            </a:r>
            <a:r>
              <a:rPr lang="en-US" dirty="0" err="1"/>
              <a:t>TotalAmount</a:t>
            </a:r>
            <a:r>
              <a:rPr lang="en-US" dirty="0"/>
              <a:t>. </a:t>
            </a:r>
          </a:p>
          <a:p>
            <a:endParaRPr lang="en-US" dirty="0"/>
          </a:p>
          <a:p>
            <a:r>
              <a:rPr lang="en-US" dirty="0"/>
              <a:t>Query 6- Write a SQL query that shows </a:t>
            </a:r>
            <a:r>
              <a:rPr lang="en-US" dirty="0" err="1"/>
              <a:t>OrderID</a:t>
            </a:r>
            <a:r>
              <a:rPr lang="en-US" dirty="0"/>
              <a:t>, </a:t>
            </a:r>
            <a:r>
              <a:rPr lang="en-US" dirty="0" err="1"/>
              <a:t>OrderDate</a:t>
            </a:r>
            <a:r>
              <a:rPr lang="en-US" dirty="0"/>
              <a:t>, </a:t>
            </a:r>
            <a:r>
              <a:rPr lang="en-US" dirty="0" err="1"/>
              <a:t>ProductID</a:t>
            </a:r>
            <a:r>
              <a:rPr lang="en-US" dirty="0"/>
              <a:t>, Quantity where the quantity is between 40 and 50.  (HINT JOIN Orders and </a:t>
            </a:r>
            <a:r>
              <a:rPr lang="en-US" dirty="0" err="1"/>
              <a:t>OrderItem</a:t>
            </a:r>
            <a:r>
              <a:rPr lang="en-US" dirty="0"/>
              <a:t> table)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86538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Multiple Table Queries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So far our queries have been based on getting data from a single table</a:t>
            </a:r>
          </a:p>
          <a:p>
            <a:r>
              <a:rPr lang="en-US" dirty="0"/>
              <a:t>However, there is often the need to join data from two or more tables</a:t>
            </a:r>
          </a:p>
          <a:p>
            <a:r>
              <a:rPr lang="en-US" dirty="0"/>
              <a:t>We can use SQL Subqueries to draw on conditions that spans more than one table</a:t>
            </a:r>
          </a:p>
          <a:p>
            <a:pPr lvl="1"/>
            <a:r>
              <a:rPr lang="en-US" dirty="0"/>
              <a:t>Subqueries are limited in that the columns in the query result can come only from one table but the condition can span multiple table</a:t>
            </a:r>
          </a:p>
          <a:p>
            <a:r>
              <a:rPr lang="en-US" dirty="0"/>
              <a:t>We can use SQL joins to bring together data from more than one table </a:t>
            </a:r>
          </a:p>
          <a:p>
            <a:pPr lvl="1"/>
            <a:r>
              <a:rPr lang="en-US" dirty="0"/>
              <a:t>With JOINS we can show columns in the query result from more than one table </a:t>
            </a:r>
          </a:p>
        </p:txBody>
      </p:sp>
    </p:spTree>
    <p:extLst>
      <p:ext uri="{BB962C8B-B14F-4D97-AF65-F5344CB8AC3E}">
        <p14:creationId xmlns:p14="http://schemas.microsoft.com/office/powerpoint/2010/main" val="30368099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ZMAC Schema to refresh </a:t>
            </a:r>
          </a:p>
        </p:txBody>
      </p:sp>
      <p:pic>
        <p:nvPicPr>
          <p:cNvPr id="4" name="Content Placeholder 9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81648" y="1846263"/>
            <a:ext cx="5289029" cy="4022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78005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SQL JOINS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JOIN clause is used to combine rows from two or more tables, based on a related column between them.</a:t>
            </a:r>
          </a:p>
          <a:p>
            <a:r>
              <a:rPr lang="en-US" dirty="0"/>
              <a:t>We join tables based on the primary key in one table and the foreign key in the other table </a:t>
            </a:r>
          </a:p>
          <a:p>
            <a:r>
              <a:rPr lang="en-US" dirty="0"/>
              <a:t>There are different types of JOINS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08690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Different types of SQL Joins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51561" y="1946031"/>
            <a:ext cx="9010650" cy="35242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945423" y="5609492"/>
            <a:ext cx="49940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3"/>
              </a:rPr>
              <a:t>https://www.w3schools.com/sql/sql_join.asp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61238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SQL Inner JOIN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INNER JOIN keyword selects records that have matching values in both tables.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4081" y="2300818"/>
            <a:ext cx="7124700" cy="3676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24840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US" dirty="0"/>
            </a:br>
            <a:r>
              <a:rPr lang="en-US" dirty="0"/>
              <a:t>Query 1 – shows </a:t>
            </a:r>
            <a:r>
              <a:rPr lang="en-US" dirty="0" err="1"/>
              <a:t>firstname</a:t>
            </a:r>
            <a:r>
              <a:rPr lang="en-US" dirty="0"/>
              <a:t>, </a:t>
            </a:r>
            <a:r>
              <a:rPr lang="en-US" dirty="0" err="1"/>
              <a:t>lastname</a:t>
            </a:r>
            <a:r>
              <a:rPr lang="en-US" dirty="0"/>
              <a:t>, phone, </a:t>
            </a:r>
            <a:r>
              <a:rPr lang="en-US" dirty="0" err="1"/>
              <a:t>orderdate</a:t>
            </a:r>
            <a:r>
              <a:rPr lang="en-US" dirty="0"/>
              <a:t>, </a:t>
            </a:r>
            <a:r>
              <a:rPr lang="en-US" dirty="0" err="1"/>
              <a:t>totalamount</a:t>
            </a:r>
            <a:r>
              <a:rPr lang="en-US" dirty="0"/>
              <a:t> for all customer orders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/*JOINS----------*/</a:t>
            </a:r>
          </a:p>
          <a:p>
            <a:r>
              <a:rPr lang="en-US" dirty="0"/>
              <a:t>#Query 1 </a:t>
            </a:r>
          </a:p>
          <a:p>
            <a:r>
              <a:rPr lang="en-US" dirty="0"/>
              <a:t>SELECT FirstName, </a:t>
            </a:r>
            <a:r>
              <a:rPr lang="en-US" dirty="0" err="1"/>
              <a:t>LastName</a:t>
            </a:r>
            <a:r>
              <a:rPr lang="en-US" dirty="0"/>
              <a:t>, Phone, </a:t>
            </a:r>
            <a:r>
              <a:rPr lang="en-US" dirty="0" err="1"/>
              <a:t>OrderDate</a:t>
            </a:r>
            <a:r>
              <a:rPr lang="en-US" dirty="0"/>
              <a:t>, </a:t>
            </a:r>
            <a:r>
              <a:rPr lang="en-US" dirty="0" err="1"/>
              <a:t>TotalAmount</a:t>
            </a:r>
            <a:endParaRPr lang="en-US" dirty="0"/>
          </a:p>
          <a:p>
            <a:r>
              <a:rPr lang="en-US" dirty="0"/>
              <a:t>FROM CUSTOMER</a:t>
            </a:r>
          </a:p>
          <a:p>
            <a:r>
              <a:rPr lang="en-US" dirty="0"/>
              <a:t>INNER JOIN ORDERS </a:t>
            </a:r>
          </a:p>
          <a:p>
            <a:r>
              <a:rPr lang="en-US" dirty="0"/>
              <a:t>ON </a:t>
            </a:r>
            <a:r>
              <a:rPr lang="en-US" dirty="0" err="1"/>
              <a:t>Customer.CustomerID</a:t>
            </a:r>
            <a:r>
              <a:rPr lang="en-US" dirty="0"/>
              <a:t>=</a:t>
            </a:r>
            <a:r>
              <a:rPr lang="en-US" dirty="0" err="1"/>
              <a:t>Orders.CustomerID</a:t>
            </a:r>
            <a:r>
              <a:rPr lang="en-US" dirty="0"/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22682962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Query 2- shows </a:t>
            </a:r>
            <a:r>
              <a:rPr lang="en-US" sz="3600" dirty="0" err="1"/>
              <a:t>firstname</a:t>
            </a:r>
            <a:r>
              <a:rPr lang="en-US" sz="3600" dirty="0"/>
              <a:t>, </a:t>
            </a:r>
            <a:r>
              <a:rPr lang="en-US" sz="3600" dirty="0" err="1"/>
              <a:t>lastname</a:t>
            </a:r>
            <a:r>
              <a:rPr lang="en-US" sz="3600" dirty="0"/>
              <a:t>, phone, </a:t>
            </a:r>
            <a:r>
              <a:rPr lang="en-US" sz="3600" dirty="0" err="1"/>
              <a:t>orderdate</a:t>
            </a:r>
            <a:r>
              <a:rPr lang="en-US" sz="3600" dirty="0"/>
              <a:t>, </a:t>
            </a:r>
            <a:r>
              <a:rPr lang="en-US" sz="3600" dirty="0" err="1"/>
              <a:t>totalamount</a:t>
            </a:r>
            <a:r>
              <a:rPr lang="en-US" sz="3600" dirty="0"/>
              <a:t> for customer orders that have a total amount of 20 and below 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#Query 2</a:t>
            </a:r>
          </a:p>
          <a:p>
            <a:r>
              <a:rPr lang="en-US" dirty="0"/>
              <a:t>SELECT FirstName, </a:t>
            </a:r>
            <a:r>
              <a:rPr lang="en-US" dirty="0" err="1"/>
              <a:t>LastName</a:t>
            </a:r>
            <a:r>
              <a:rPr lang="en-US" dirty="0"/>
              <a:t>, Phone, </a:t>
            </a:r>
            <a:r>
              <a:rPr lang="en-US" dirty="0" err="1"/>
              <a:t>OrderDate</a:t>
            </a:r>
            <a:r>
              <a:rPr lang="en-US" dirty="0"/>
              <a:t>, </a:t>
            </a:r>
            <a:r>
              <a:rPr lang="en-US" dirty="0" err="1"/>
              <a:t>TotalAmount</a:t>
            </a:r>
            <a:endParaRPr lang="en-US" dirty="0"/>
          </a:p>
          <a:p>
            <a:r>
              <a:rPr lang="en-US" dirty="0"/>
              <a:t>FROM CUSTOMER</a:t>
            </a:r>
          </a:p>
          <a:p>
            <a:r>
              <a:rPr lang="en-US" dirty="0"/>
              <a:t>INNER JOIN ORDERS </a:t>
            </a:r>
          </a:p>
          <a:p>
            <a:r>
              <a:rPr lang="en-US" dirty="0"/>
              <a:t>ON </a:t>
            </a:r>
            <a:r>
              <a:rPr lang="en-US" dirty="0" err="1"/>
              <a:t>Customer.CustomerID</a:t>
            </a:r>
            <a:r>
              <a:rPr lang="en-US" dirty="0"/>
              <a:t>=</a:t>
            </a:r>
            <a:r>
              <a:rPr lang="en-US" dirty="0" err="1"/>
              <a:t>Orders.CustomerID</a:t>
            </a:r>
            <a:endParaRPr lang="en-US" dirty="0"/>
          </a:p>
          <a:p>
            <a:r>
              <a:rPr lang="en-US" dirty="0"/>
              <a:t>WHERE </a:t>
            </a:r>
            <a:r>
              <a:rPr lang="en-US" dirty="0" err="1"/>
              <a:t>TotalAmount</a:t>
            </a:r>
            <a:r>
              <a:rPr lang="en-US" dirty="0"/>
              <a:t>&lt;=20;</a:t>
            </a:r>
          </a:p>
        </p:txBody>
      </p:sp>
    </p:spTree>
    <p:extLst>
      <p:ext uri="{BB962C8B-B14F-4D97-AF65-F5344CB8AC3E}">
        <p14:creationId xmlns:p14="http://schemas.microsoft.com/office/powerpoint/2010/main" val="16777363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dirty="0"/>
              <a:t>Query 3- shows </a:t>
            </a:r>
            <a:r>
              <a:rPr lang="en-US" sz="2400" dirty="0" err="1"/>
              <a:t>CustomerID</a:t>
            </a:r>
            <a:r>
              <a:rPr lang="en-US" sz="2400" dirty="0"/>
              <a:t>, </a:t>
            </a:r>
            <a:r>
              <a:rPr lang="en-US" sz="2400" dirty="0" err="1"/>
              <a:t>firstname</a:t>
            </a:r>
            <a:r>
              <a:rPr lang="en-US" sz="2400" dirty="0"/>
              <a:t>, </a:t>
            </a:r>
            <a:r>
              <a:rPr lang="en-US" sz="2400" dirty="0" err="1"/>
              <a:t>lastname</a:t>
            </a:r>
            <a:r>
              <a:rPr lang="en-US" sz="2400" dirty="0"/>
              <a:t>, phone, </a:t>
            </a:r>
            <a:r>
              <a:rPr lang="en-US" sz="2400" dirty="0" err="1"/>
              <a:t>orderdate</a:t>
            </a:r>
            <a:r>
              <a:rPr lang="en-US" sz="2400" dirty="0"/>
              <a:t>, </a:t>
            </a:r>
            <a:r>
              <a:rPr lang="en-US" sz="2400" dirty="0" err="1"/>
              <a:t>totalamount</a:t>
            </a:r>
            <a:r>
              <a:rPr lang="en-US" sz="2400" dirty="0"/>
              <a:t> for customer orders that have a total amount of 20 and below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/*Type the following query, and try to run it, it will give an error, it is important to understand why the error occurs */</a:t>
            </a:r>
          </a:p>
          <a:p>
            <a:pPr marL="0" indent="0">
              <a:buNone/>
            </a:pPr>
            <a:r>
              <a:rPr lang="en-US" dirty="0"/>
              <a:t>#Query 3</a:t>
            </a:r>
          </a:p>
          <a:p>
            <a:pPr marL="0" indent="0">
              <a:buNone/>
            </a:pPr>
            <a:r>
              <a:rPr lang="en-US" dirty="0"/>
              <a:t>SELECT </a:t>
            </a:r>
            <a:r>
              <a:rPr lang="en-US" dirty="0" err="1"/>
              <a:t>CustomerID</a:t>
            </a:r>
            <a:r>
              <a:rPr lang="en-US" dirty="0"/>
              <a:t>, </a:t>
            </a:r>
            <a:r>
              <a:rPr lang="en-US" dirty="0" err="1"/>
              <a:t>FirstName</a:t>
            </a:r>
            <a:r>
              <a:rPr lang="en-US" dirty="0"/>
              <a:t>, </a:t>
            </a:r>
            <a:r>
              <a:rPr lang="en-US" dirty="0" err="1"/>
              <a:t>LastName</a:t>
            </a:r>
            <a:r>
              <a:rPr lang="en-US" dirty="0"/>
              <a:t>, Phone, </a:t>
            </a:r>
            <a:r>
              <a:rPr lang="en-US" dirty="0" err="1"/>
              <a:t>OrderDate</a:t>
            </a:r>
            <a:r>
              <a:rPr lang="en-US" dirty="0"/>
              <a:t>, </a:t>
            </a:r>
            <a:r>
              <a:rPr lang="en-US" dirty="0" err="1"/>
              <a:t>TotalAmount</a:t>
            </a:r>
            <a:endParaRPr lang="en-US" dirty="0"/>
          </a:p>
          <a:p>
            <a:r>
              <a:rPr lang="en-US" dirty="0"/>
              <a:t>FROM CUSTOMER</a:t>
            </a:r>
          </a:p>
          <a:p>
            <a:r>
              <a:rPr lang="en-US" dirty="0"/>
              <a:t>INNER JOIN ORDERS </a:t>
            </a:r>
          </a:p>
          <a:p>
            <a:r>
              <a:rPr lang="en-US" dirty="0"/>
              <a:t>ON </a:t>
            </a:r>
            <a:r>
              <a:rPr lang="en-US" dirty="0" err="1"/>
              <a:t>Customer.CustomerID</a:t>
            </a:r>
            <a:r>
              <a:rPr lang="en-US" dirty="0"/>
              <a:t>=</a:t>
            </a:r>
            <a:r>
              <a:rPr lang="en-US" dirty="0" err="1"/>
              <a:t>Orders.CustomerID</a:t>
            </a:r>
            <a:endParaRPr lang="en-US" dirty="0"/>
          </a:p>
          <a:p>
            <a:r>
              <a:rPr lang="en-US" dirty="0"/>
              <a:t>WHERE </a:t>
            </a:r>
            <a:r>
              <a:rPr lang="en-US" dirty="0" err="1"/>
              <a:t>TotalAmount</a:t>
            </a:r>
            <a:r>
              <a:rPr lang="en-US" dirty="0"/>
              <a:t>&lt;20;</a:t>
            </a:r>
          </a:p>
          <a:p>
            <a:endParaRPr lang="en-US" dirty="0"/>
          </a:p>
          <a:p>
            <a:r>
              <a:rPr lang="en-US" dirty="0"/>
              <a:t>/*Why does the following query not run?, what is the error message you get */</a:t>
            </a:r>
          </a:p>
        </p:txBody>
      </p:sp>
    </p:spTree>
    <p:extLst>
      <p:ext uri="{BB962C8B-B14F-4D97-AF65-F5344CB8AC3E}">
        <p14:creationId xmlns:p14="http://schemas.microsoft.com/office/powerpoint/2010/main" val="1047090001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8732</TotalTime>
  <Words>653</Words>
  <Application>Microsoft Office PowerPoint</Application>
  <PresentationFormat>Widescreen</PresentationFormat>
  <Paragraphs>60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Calibri</vt:lpstr>
      <vt:lpstr>Calibri Light</vt:lpstr>
      <vt:lpstr>Wingdings</vt:lpstr>
      <vt:lpstr>Retrospect</vt:lpstr>
      <vt:lpstr>SQL</vt:lpstr>
      <vt:lpstr>Multiple Table Queries </vt:lpstr>
      <vt:lpstr>ZMAC Schema to refresh </vt:lpstr>
      <vt:lpstr>SQL JOINS</vt:lpstr>
      <vt:lpstr>Different types of SQL Joins</vt:lpstr>
      <vt:lpstr>SQL Inner JOIN </vt:lpstr>
      <vt:lpstr> Query 1 – shows firstname, lastname, phone, orderdate, totalamount for all customer orders </vt:lpstr>
      <vt:lpstr>Query 2- shows firstname, lastname, phone, orderdate, totalamount for customer orders that have a total amount of 20 and below  </vt:lpstr>
      <vt:lpstr>Query 3- shows CustomerID, firstname, lastname, phone, orderdate, totalamount for customer orders that have a total amount of 20 and below </vt:lpstr>
      <vt:lpstr>JOINS- Column names- IMPORTANT NOTE </vt:lpstr>
      <vt:lpstr>Updated Query 3- shows CustomerID, firstname, lastname, phone, orderdate, totalamount for customer orders that have a total amount of 20 and below </vt:lpstr>
      <vt:lpstr>Practice Query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Sherly Abraham</dc:creator>
  <cp:lastModifiedBy>Sherly Abraham</cp:lastModifiedBy>
  <cp:revision>217</cp:revision>
  <dcterms:created xsi:type="dcterms:W3CDTF">2018-10-02T14:59:00Z</dcterms:created>
  <dcterms:modified xsi:type="dcterms:W3CDTF">2022-07-07T01:52:01Z</dcterms:modified>
</cp:coreProperties>
</file>