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85" r:id="rId2"/>
    <p:sldId id="325" r:id="rId3"/>
    <p:sldId id="326" r:id="rId4"/>
    <p:sldId id="333" r:id="rId5"/>
    <p:sldId id="334" r:id="rId6"/>
    <p:sldId id="335" r:id="rId7"/>
    <p:sldId id="336" r:id="rId8"/>
    <p:sldId id="337" r:id="rId9"/>
    <p:sldId id="353" r:id="rId10"/>
    <p:sldId id="354" r:id="rId11"/>
    <p:sldId id="355" r:id="rId12"/>
    <p:sldId id="340" r:id="rId13"/>
    <p:sldId id="35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5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E6D2-898A-4EE2-BED4-FC27DC090659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0F3E-0158-4A53-ABB7-FD9F148A7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2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6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3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4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6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0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60013E-58C3-40BC-92A8-3B78C5E95FF5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sql/sql_join.as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SQL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ITEC 3200</a:t>
            </a:r>
          </a:p>
        </p:txBody>
      </p:sp>
    </p:spTree>
    <p:extLst>
      <p:ext uri="{BB962C8B-B14F-4D97-AF65-F5344CB8AC3E}">
        <p14:creationId xmlns:p14="http://schemas.microsoft.com/office/powerpoint/2010/main" val="331323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JOINS- Column names- </a:t>
            </a:r>
            <a:r>
              <a:rPr lang="en-US" dirty="0">
                <a:solidFill>
                  <a:srgbClr val="FF0000"/>
                </a:solidFill>
              </a:rPr>
              <a:t>IMPORTANT NOTE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When two or more tables have the same column names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You need to prefix it with an alias or the table name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Otherwise the compiler does not know which table the column name refers to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error message you will get is the specific column name is </a:t>
            </a:r>
            <a:r>
              <a:rPr lang="en-US" dirty="0" err="1"/>
              <a:t>ambigious</a:t>
            </a:r>
            <a:r>
              <a:rPr lang="en-US" dirty="0"/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If you get the error message </a:t>
            </a:r>
            <a:r>
              <a:rPr lang="en-US" b="1" dirty="0">
                <a:solidFill>
                  <a:srgbClr val="FF0000"/>
                </a:solidFill>
              </a:rPr>
              <a:t>ambiguous column name</a:t>
            </a:r>
            <a:r>
              <a:rPr lang="en-US" dirty="0"/>
              <a:t>, you need to check to ensure you are prefixing the columns with the alias name of the table from the JOIN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54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Updated Query 3- shows </a:t>
            </a:r>
            <a:r>
              <a:rPr lang="en-US" sz="2400" dirty="0" err="1"/>
              <a:t>CustomerID</a:t>
            </a:r>
            <a:r>
              <a:rPr lang="en-US" sz="2400" dirty="0"/>
              <a:t>, </a:t>
            </a:r>
            <a:r>
              <a:rPr lang="en-US" sz="2400" dirty="0" err="1"/>
              <a:t>firstname</a:t>
            </a:r>
            <a:r>
              <a:rPr lang="en-US" sz="2400" dirty="0"/>
              <a:t>, </a:t>
            </a:r>
            <a:r>
              <a:rPr lang="en-US" sz="2400" dirty="0" err="1"/>
              <a:t>lastname</a:t>
            </a:r>
            <a:r>
              <a:rPr lang="en-US" sz="2400" dirty="0"/>
              <a:t>, phone, </a:t>
            </a:r>
            <a:r>
              <a:rPr lang="en-US" sz="2400" dirty="0" err="1"/>
              <a:t>orderdate</a:t>
            </a:r>
            <a:r>
              <a:rPr lang="en-US" sz="2400" dirty="0"/>
              <a:t>, </a:t>
            </a:r>
            <a:r>
              <a:rPr lang="en-US" sz="2400" dirty="0" err="1"/>
              <a:t>totalamount</a:t>
            </a:r>
            <a:r>
              <a:rPr lang="en-US" sz="2400" dirty="0"/>
              <a:t> for customer orders that have a total amount of 20 and below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C. </a:t>
            </a:r>
            <a:r>
              <a:rPr lang="en-US" dirty="0" err="1"/>
              <a:t>CustomerID</a:t>
            </a:r>
            <a:r>
              <a:rPr lang="en-US" dirty="0"/>
              <a:t>,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 AS C</a:t>
            </a:r>
          </a:p>
          <a:p>
            <a:r>
              <a:rPr lang="en-US" dirty="0"/>
              <a:t>INNER JOIN ORDERS AS O</a:t>
            </a:r>
          </a:p>
          <a:p>
            <a:r>
              <a:rPr lang="en-US" dirty="0"/>
              <a:t>ON </a:t>
            </a:r>
            <a:r>
              <a:rPr lang="en-US" dirty="0" err="1"/>
              <a:t>C.CustomerID</a:t>
            </a:r>
            <a:r>
              <a:rPr lang="en-US" dirty="0"/>
              <a:t>=</a:t>
            </a:r>
            <a:r>
              <a:rPr lang="en-US" dirty="0" err="1"/>
              <a:t>O.CustomerID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&lt;=20;</a:t>
            </a:r>
          </a:p>
        </p:txBody>
      </p:sp>
    </p:spTree>
    <p:extLst>
      <p:ext uri="{BB962C8B-B14F-4D97-AF65-F5344CB8AC3E}">
        <p14:creationId xmlns:p14="http://schemas.microsoft.com/office/powerpoint/2010/main" val="3193472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Query 4- Write a SQL query that shows the </a:t>
            </a:r>
            <a:r>
              <a:rPr lang="en-US" dirty="0" err="1"/>
              <a:t>CompanyName</a:t>
            </a:r>
            <a:r>
              <a:rPr lang="en-US" dirty="0"/>
              <a:t>, Phone, </a:t>
            </a:r>
            <a:r>
              <a:rPr lang="en-US" dirty="0" err="1"/>
              <a:t>ProductName</a:t>
            </a:r>
            <a:r>
              <a:rPr lang="en-US" dirty="0"/>
              <a:t>, </a:t>
            </a:r>
            <a:r>
              <a:rPr lang="en-US" dirty="0" err="1"/>
              <a:t>Unitprice</a:t>
            </a:r>
            <a:r>
              <a:rPr lang="en-US" dirty="0"/>
              <a:t> for suppliers from France </a:t>
            </a:r>
          </a:p>
          <a:p>
            <a:endParaRPr lang="en-US" dirty="0"/>
          </a:p>
          <a:p>
            <a:r>
              <a:rPr lang="en-US" dirty="0"/>
              <a:t>Query 5- Write  SQL query that shows the </a:t>
            </a:r>
            <a:r>
              <a:rPr lang="en-US" dirty="0" err="1"/>
              <a:t>CustomerID</a:t>
            </a:r>
            <a:r>
              <a:rPr lang="en-US" dirty="0"/>
              <a:t>, Country, Phone, </a:t>
            </a:r>
            <a:r>
              <a:rPr lang="en-US" dirty="0" err="1"/>
              <a:t>OrderID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r>
              <a:rPr lang="en-US" dirty="0"/>
              <a:t> for customers that made an order from the countries USA, UK, Mexico and </a:t>
            </a:r>
            <a:r>
              <a:rPr lang="en-US" dirty="0" err="1"/>
              <a:t>TotalAmount</a:t>
            </a:r>
            <a:r>
              <a:rPr lang="en-US" dirty="0"/>
              <a:t> less than 300</a:t>
            </a:r>
          </a:p>
          <a:p>
            <a:endParaRPr lang="en-US" dirty="0"/>
          </a:p>
          <a:p>
            <a:r>
              <a:rPr lang="en-US" dirty="0"/>
              <a:t>Query 6- Write a SQL query that shows </a:t>
            </a:r>
            <a:r>
              <a:rPr lang="en-US" dirty="0" err="1"/>
              <a:t>OrderID</a:t>
            </a:r>
            <a:r>
              <a:rPr lang="en-US" dirty="0"/>
              <a:t>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ProductID</a:t>
            </a:r>
            <a:r>
              <a:rPr lang="en-US" dirty="0"/>
              <a:t>, Quantity where the quantity is between 40 and 50.  (HINT JOIN Orders and </a:t>
            </a:r>
            <a:r>
              <a:rPr lang="en-US" dirty="0" err="1"/>
              <a:t>OrderItem</a:t>
            </a:r>
            <a:r>
              <a:rPr lang="en-US" dirty="0"/>
              <a:t> table)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53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4A0F-F180-4668-906C-CA0DF3E0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173F27C-3104-4685-8102-687A16C90B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050" y="2357438"/>
            <a:ext cx="4714875" cy="28860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9B75AE-8815-46D4-B22C-F21656235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133" y="2357438"/>
            <a:ext cx="4680137" cy="182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499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Table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our queries have been based on getting data from a single table</a:t>
            </a:r>
          </a:p>
          <a:p>
            <a:r>
              <a:rPr lang="en-US" dirty="0"/>
              <a:t>However, there is often the need to join data from two or more tables</a:t>
            </a:r>
          </a:p>
          <a:p>
            <a:r>
              <a:rPr lang="en-US" dirty="0"/>
              <a:t>We can use SQL Subqueries to draw on conditions that spans more than one table</a:t>
            </a:r>
          </a:p>
          <a:p>
            <a:pPr lvl="1"/>
            <a:r>
              <a:rPr lang="en-US" dirty="0"/>
              <a:t>Subqueries are limited in that the columns in the query result can come only from one table but the condition can span multiple table</a:t>
            </a:r>
          </a:p>
          <a:p>
            <a:r>
              <a:rPr lang="en-US" dirty="0"/>
              <a:t>We can use SQL joins to bring together data from more than one table </a:t>
            </a:r>
          </a:p>
          <a:p>
            <a:pPr lvl="1"/>
            <a:r>
              <a:rPr lang="en-US" dirty="0"/>
              <a:t>With JOINS we can show columns in the query result from more than one table </a:t>
            </a:r>
          </a:p>
        </p:txBody>
      </p:sp>
    </p:spTree>
    <p:extLst>
      <p:ext uri="{BB962C8B-B14F-4D97-AF65-F5344CB8AC3E}">
        <p14:creationId xmlns:p14="http://schemas.microsoft.com/office/powerpoint/2010/main" val="303680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ZMAC Schema to refresh </a:t>
            </a:r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648" y="1846263"/>
            <a:ext cx="52890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0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JOINS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JOIN clause is used to combine rows from two or more tables, based on a related column between them.</a:t>
            </a:r>
          </a:p>
          <a:p>
            <a:r>
              <a:rPr lang="en-US" dirty="0"/>
              <a:t>We join tables based on the primary key in one table and the foreign key in the other table </a:t>
            </a:r>
          </a:p>
          <a:p>
            <a:r>
              <a:rPr lang="en-US" dirty="0"/>
              <a:t>There are different types of JOINS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6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types of SQL Joins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1561" y="1946031"/>
            <a:ext cx="9010650" cy="3524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5423" y="5609492"/>
            <a:ext cx="499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https://www.w3schools.com/sql/sql_join.asp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123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Inner JOIN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INNER JOIN keyword selects records that have matching values in both tables.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081" y="2300818"/>
            <a:ext cx="712470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8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Query 1 – shows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r>
              <a:rPr lang="en-US" dirty="0"/>
              <a:t> for customer orders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</a:t>
            </a:r>
          </a:p>
          <a:p>
            <a:r>
              <a:rPr lang="en-US" dirty="0"/>
              <a:t>INNER JOIN ORDERS </a:t>
            </a:r>
          </a:p>
          <a:p>
            <a:r>
              <a:rPr lang="en-US" dirty="0"/>
              <a:t>ON </a:t>
            </a:r>
            <a:r>
              <a:rPr lang="en-US" dirty="0" err="1"/>
              <a:t>Customer.CustomerID</a:t>
            </a:r>
            <a:r>
              <a:rPr lang="en-US" dirty="0"/>
              <a:t>=</a:t>
            </a:r>
            <a:r>
              <a:rPr lang="en-US" dirty="0" err="1"/>
              <a:t>Orders.CustomerID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268296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Query 2- shows </a:t>
            </a:r>
            <a:r>
              <a:rPr lang="en-US" sz="3600" dirty="0" err="1"/>
              <a:t>firstname</a:t>
            </a:r>
            <a:r>
              <a:rPr lang="en-US" sz="3600" dirty="0"/>
              <a:t>, </a:t>
            </a:r>
            <a:r>
              <a:rPr lang="en-US" sz="3600" dirty="0" err="1"/>
              <a:t>lastname</a:t>
            </a:r>
            <a:r>
              <a:rPr lang="en-US" sz="3600" dirty="0"/>
              <a:t>, phone, </a:t>
            </a:r>
            <a:r>
              <a:rPr lang="en-US" sz="3600" dirty="0" err="1"/>
              <a:t>orderdate</a:t>
            </a:r>
            <a:r>
              <a:rPr lang="en-US" sz="3600" dirty="0"/>
              <a:t>, </a:t>
            </a:r>
            <a:r>
              <a:rPr lang="en-US" sz="3600" dirty="0" err="1"/>
              <a:t>totalamount</a:t>
            </a:r>
            <a:r>
              <a:rPr lang="en-US" sz="3600" dirty="0"/>
              <a:t> for customer orders that have a total amount of 20 and below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</a:t>
            </a:r>
          </a:p>
          <a:p>
            <a:r>
              <a:rPr lang="en-US" dirty="0"/>
              <a:t>INNER JOIN ORDERS </a:t>
            </a:r>
          </a:p>
          <a:p>
            <a:r>
              <a:rPr lang="en-US" dirty="0"/>
              <a:t>ON </a:t>
            </a:r>
            <a:r>
              <a:rPr lang="en-US" dirty="0" err="1"/>
              <a:t>Customer.CustomerID</a:t>
            </a:r>
            <a:r>
              <a:rPr lang="en-US" dirty="0"/>
              <a:t>=</a:t>
            </a:r>
            <a:r>
              <a:rPr lang="en-US" dirty="0" err="1"/>
              <a:t>Orders.CustomerID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&lt;=20;</a:t>
            </a:r>
          </a:p>
        </p:txBody>
      </p:sp>
    </p:spTree>
    <p:extLst>
      <p:ext uri="{BB962C8B-B14F-4D97-AF65-F5344CB8AC3E}">
        <p14:creationId xmlns:p14="http://schemas.microsoft.com/office/powerpoint/2010/main" val="1677736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Query 3- shows </a:t>
            </a:r>
            <a:r>
              <a:rPr lang="en-US" sz="2400" dirty="0" err="1"/>
              <a:t>CustomerID</a:t>
            </a:r>
            <a:r>
              <a:rPr lang="en-US" sz="2400" dirty="0"/>
              <a:t>, </a:t>
            </a:r>
            <a:r>
              <a:rPr lang="en-US" sz="2400" dirty="0" err="1"/>
              <a:t>firstname</a:t>
            </a:r>
            <a:r>
              <a:rPr lang="en-US" sz="2400" dirty="0"/>
              <a:t>, </a:t>
            </a:r>
            <a:r>
              <a:rPr lang="en-US" sz="2400" dirty="0" err="1"/>
              <a:t>lastname</a:t>
            </a:r>
            <a:r>
              <a:rPr lang="en-US" sz="2400" dirty="0"/>
              <a:t>, phone, </a:t>
            </a:r>
            <a:r>
              <a:rPr lang="en-US" sz="2400" dirty="0" err="1"/>
              <a:t>orderdate</a:t>
            </a:r>
            <a:r>
              <a:rPr lang="en-US" sz="2400" dirty="0"/>
              <a:t>, </a:t>
            </a:r>
            <a:r>
              <a:rPr lang="en-US" sz="2400" dirty="0" err="1"/>
              <a:t>totalamount</a:t>
            </a:r>
            <a:r>
              <a:rPr lang="en-US" sz="2400" dirty="0"/>
              <a:t> for customer orders that have a total amount of 20 and below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/*Type the following query, and try to run it, it will give an error, it is important to understand why the error occurs */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SELECT </a:t>
            </a:r>
            <a:r>
              <a:rPr lang="en-US" dirty="0" err="1"/>
              <a:t>CustomerID</a:t>
            </a:r>
            <a:r>
              <a:rPr lang="en-US" dirty="0"/>
              <a:t>, </a:t>
            </a: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TotalAmount</a:t>
            </a:r>
            <a:endParaRPr lang="en-US" dirty="0"/>
          </a:p>
          <a:p>
            <a:r>
              <a:rPr lang="en-US" dirty="0"/>
              <a:t>FROM CUSTOMER</a:t>
            </a:r>
          </a:p>
          <a:p>
            <a:r>
              <a:rPr lang="en-US" dirty="0"/>
              <a:t>INNER JOIN ORDERS </a:t>
            </a:r>
          </a:p>
          <a:p>
            <a:r>
              <a:rPr lang="en-US" dirty="0"/>
              <a:t>ON </a:t>
            </a:r>
            <a:r>
              <a:rPr lang="en-US" dirty="0" err="1"/>
              <a:t>Customer.CustomerID</a:t>
            </a:r>
            <a:r>
              <a:rPr lang="en-US" dirty="0"/>
              <a:t>=</a:t>
            </a:r>
            <a:r>
              <a:rPr lang="en-US" dirty="0" err="1"/>
              <a:t>Orders.CustomerID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&lt;20;</a:t>
            </a:r>
          </a:p>
          <a:p>
            <a:endParaRPr lang="en-US" dirty="0"/>
          </a:p>
          <a:p>
            <a:r>
              <a:rPr lang="en-US" dirty="0"/>
              <a:t>/*Why does the following query not run?, what is the error message you get */</a:t>
            </a:r>
          </a:p>
        </p:txBody>
      </p:sp>
    </p:spTree>
    <p:extLst>
      <p:ext uri="{BB962C8B-B14F-4D97-AF65-F5344CB8AC3E}">
        <p14:creationId xmlns:p14="http://schemas.microsoft.com/office/powerpoint/2010/main" val="10470900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8622</TotalTime>
  <Words>625</Words>
  <Application>Microsoft Office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Calibri Light</vt:lpstr>
      <vt:lpstr>Wingdings</vt:lpstr>
      <vt:lpstr>Retrospect</vt:lpstr>
      <vt:lpstr>SQL</vt:lpstr>
      <vt:lpstr>Multiple Table Queries </vt:lpstr>
      <vt:lpstr>ZMAC Schema to refresh </vt:lpstr>
      <vt:lpstr>SQL JOINS</vt:lpstr>
      <vt:lpstr>Different types of SQL Joins</vt:lpstr>
      <vt:lpstr>SQL Inner JOIN </vt:lpstr>
      <vt:lpstr>Query 1 – shows firstname, lastname, phone, orderdate, totalamount for customer orders </vt:lpstr>
      <vt:lpstr>Query 2- shows firstname, lastname, phone, orderdate, totalamount for customer orders that have a total amount of 20 and below  </vt:lpstr>
      <vt:lpstr>Query 3- shows CustomerID, firstname, lastname, phone, orderdate, totalamount for customer orders that have a total amount of 20 and below </vt:lpstr>
      <vt:lpstr>JOINS- Column names- IMPORTANT NOTE </vt:lpstr>
      <vt:lpstr>Updated Query 3- shows CustomerID, firstname, lastname, phone, orderdate, totalamount for customer orders that have a total amount of 20 and below </vt:lpstr>
      <vt:lpstr>Practice Query</vt:lpstr>
      <vt:lpstr>Answers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206</cp:revision>
  <dcterms:created xsi:type="dcterms:W3CDTF">2018-10-02T14:59:00Z</dcterms:created>
  <dcterms:modified xsi:type="dcterms:W3CDTF">2020-10-08T10:57:49Z</dcterms:modified>
</cp:coreProperties>
</file>