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1"/>
  </p:notesMasterIdLst>
  <p:sldIdLst>
    <p:sldId id="285" r:id="rId2"/>
    <p:sldId id="360" r:id="rId3"/>
    <p:sldId id="363" r:id="rId4"/>
    <p:sldId id="356" r:id="rId5"/>
    <p:sldId id="358" r:id="rId6"/>
    <p:sldId id="357" r:id="rId7"/>
    <p:sldId id="362" r:id="rId8"/>
    <p:sldId id="359" r:id="rId9"/>
    <p:sldId id="3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109" d="100"/>
          <a:sy n="109" d="100"/>
        </p:scale>
        <p:origin x="61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9E6D2-898A-4EE2-BED4-FC27DC090659}" type="datetimeFigureOut">
              <a:rPr lang="en-US" smtClean="0"/>
              <a:t>10/10/2022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0F3E-0158-4A53-ABB7-FD9F148A7D12}" type="slidenum">
              <a:rPr lang="en-US" smtClean="0"/>
              <a:t>‹#›</a:t>
            </a:fld>
            <a:endParaRPr lang="en-US"/>
          </a:p>
        </p:txBody>
      </p:sp>
    </p:spTree>
    <p:extLst>
      <p:ext uri="{BB962C8B-B14F-4D97-AF65-F5344CB8AC3E}">
        <p14:creationId xmlns:p14="http://schemas.microsoft.com/office/powerpoint/2010/main" val="287112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3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24486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53156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471731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60013E-58C3-40BC-92A8-3B78C5E95FF5}" type="datetimeFigureOut">
              <a:rPr lang="en-US" smtClean="0"/>
              <a:t>10/10/2022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3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521814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60013E-58C3-40BC-92A8-3B78C5E95FF5}" type="datetimeFigureOut">
              <a:rPr lang="en-US" smtClean="0"/>
              <a:t>10/10/2022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066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60013E-58C3-40BC-92A8-3B78C5E95FF5}" type="datetimeFigureOut">
              <a:rPr lang="en-US" smtClean="0"/>
              <a:t>10/10/2022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7014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260013E-58C3-40BC-92A8-3B78C5E95FF5}" type="datetimeFigureOut">
              <a:rPr lang="en-US" smtClean="0"/>
              <a:t>10/10/2022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053066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1B97438-B08E-4743-85E5-88AB76AD1259}" type="slidenum">
              <a:rPr lang="en-US" smtClean="0"/>
              <a:t>‹#›</a:t>
            </a:fld>
            <a:endParaRPr lang="en-US"/>
          </a:p>
        </p:txBody>
      </p:sp>
    </p:spTree>
    <p:extLst>
      <p:ext uri="{BB962C8B-B14F-4D97-AF65-F5344CB8AC3E}">
        <p14:creationId xmlns:p14="http://schemas.microsoft.com/office/powerpoint/2010/main" val="191680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260013E-58C3-40BC-92A8-3B78C5E95FF5}" type="datetimeFigureOut">
              <a:rPr lang="en-US" smtClean="0"/>
              <a:t>10/10/2022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7201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60013E-58C3-40BC-92A8-3B78C5E95FF5}" type="datetimeFigureOut">
              <a:rPr lang="en-US" smtClean="0"/>
              <a:t>10/10/2022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1B97438-B08E-4743-85E5-88AB76AD125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0786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SQL</a:t>
            </a:r>
          </a:p>
        </p:txBody>
      </p:sp>
      <p:sp>
        <p:nvSpPr>
          <p:cNvPr id="3" name="Subtitle 2"/>
          <p:cNvSpPr>
            <a:spLocks noGrp="1"/>
          </p:cNvSpPr>
          <p:nvPr>
            <p:ph type="subTitle" idx="1"/>
          </p:nvPr>
        </p:nvSpPr>
        <p:spPr/>
        <p:txBody>
          <a:bodyPr>
            <a:normAutofit/>
          </a:bodyPr>
          <a:lstStyle/>
          <a:p>
            <a:pPr algn="ctr"/>
            <a:r>
              <a:rPr lang="en-US" sz="4800" b="1" dirty="0"/>
              <a:t>ITEC 3200</a:t>
            </a:r>
          </a:p>
        </p:txBody>
      </p:sp>
    </p:spTree>
    <p:extLst>
      <p:ext uri="{BB962C8B-B14F-4D97-AF65-F5344CB8AC3E}">
        <p14:creationId xmlns:p14="http://schemas.microsoft.com/office/powerpoint/2010/main" val="331323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JOINS and </a:t>
            </a:r>
            <a:r>
              <a:rPr lang="en-US" dirty="0" err="1"/>
              <a:t>Groupbys</a:t>
            </a:r>
            <a:r>
              <a:rPr lang="en-US" dirty="0"/>
              <a:t> </a:t>
            </a:r>
          </a:p>
        </p:txBody>
      </p:sp>
      <p:sp>
        <p:nvSpPr>
          <p:cNvPr id="3" name="Content Placeholder 2"/>
          <p:cNvSpPr>
            <a:spLocks noGrp="1"/>
          </p:cNvSpPr>
          <p:nvPr>
            <p:ph idx="1"/>
          </p:nvPr>
        </p:nvSpPr>
        <p:spPr/>
        <p:txBody>
          <a:bodyPr/>
          <a:lstStyle/>
          <a:p>
            <a:r>
              <a:rPr lang="en-US" dirty="0"/>
              <a:t>We can use </a:t>
            </a:r>
            <a:r>
              <a:rPr lang="en-US" dirty="0" err="1"/>
              <a:t>Groupby</a:t>
            </a:r>
            <a:r>
              <a:rPr lang="en-US" dirty="0"/>
              <a:t> statements in JOINS</a:t>
            </a:r>
          </a:p>
          <a:p>
            <a:r>
              <a:rPr lang="en-US" dirty="0"/>
              <a:t>The </a:t>
            </a:r>
            <a:r>
              <a:rPr lang="en-US" dirty="0" err="1"/>
              <a:t>groupby</a:t>
            </a:r>
            <a:r>
              <a:rPr lang="en-US" dirty="0"/>
              <a:t> works the same way</a:t>
            </a:r>
          </a:p>
          <a:p>
            <a:r>
              <a:rPr lang="en-US" dirty="0"/>
              <a:t>In this case we are drawing on columns from more than one table, that is the only difference</a:t>
            </a:r>
          </a:p>
          <a:p>
            <a:r>
              <a:rPr lang="en-US" dirty="0"/>
              <a:t>Let us look at some examples</a:t>
            </a:r>
          </a:p>
          <a:p>
            <a:endParaRPr lang="en-US" dirty="0"/>
          </a:p>
        </p:txBody>
      </p:sp>
    </p:spTree>
    <p:extLst>
      <p:ext uri="{BB962C8B-B14F-4D97-AF65-F5344CB8AC3E}">
        <p14:creationId xmlns:p14="http://schemas.microsoft.com/office/powerpoint/2010/main" val="2766184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BC56-8EEE-46FD-8B20-EEB08A40DC24}"/>
              </a:ext>
            </a:extLst>
          </p:cNvPr>
          <p:cNvSpPr>
            <a:spLocks noGrp="1"/>
          </p:cNvSpPr>
          <p:nvPr>
            <p:ph type="title"/>
          </p:nvPr>
        </p:nvSpPr>
        <p:spPr/>
        <p:txBody>
          <a:bodyPr>
            <a:normAutofit fontScale="90000"/>
          </a:bodyPr>
          <a:lstStyle/>
          <a:p>
            <a:r>
              <a:rPr lang="en-US" dirty="0"/>
              <a:t>Example- We want a query that shows each </a:t>
            </a:r>
            <a:r>
              <a:rPr lang="en-US" dirty="0" err="1"/>
              <a:t>customerid</a:t>
            </a:r>
            <a:r>
              <a:rPr lang="en-US" dirty="0"/>
              <a:t>, lastname, phone and sum of total purchases made the by the customer </a:t>
            </a:r>
          </a:p>
        </p:txBody>
      </p:sp>
      <p:sp>
        <p:nvSpPr>
          <p:cNvPr id="3" name="Content Placeholder 2">
            <a:extLst>
              <a:ext uri="{FF2B5EF4-FFF2-40B4-BE49-F238E27FC236}">
                <a16:creationId xmlns:a16="http://schemas.microsoft.com/office/drawing/2014/main" id="{61C2EF3D-1A1A-4505-90BD-05AD38059996}"/>
              </a:ext>
            </a:extLst>
          </p:cNvPr>
          <p:cNvSpPr>
            <a:spLocks noGrp="1"/>
          </p:cNvSpPr>
          <p:nvPr>
            <p:ph idx="1"/>
          </p:nvPr>
        </p:nvSpPr>
        <p:spPr>
          <a:xfrm>
            <a:off x="1097280" y="1845734"/>
            <a:ext cx="3842273" cy="4023360"/>
          </a:xfrm>
        </p:spPr>
        <p:txBody>
          <a:bodyPr>
            <a:normAutofit/>
          </a:bodyPr>
          <a:lstStyle/>
          <a:p>
            <a:r>
              <a:rPr lang="en-US" dirty="0"/>
              <a:t>Since the query is asking for Lastname and Phone, we would need to join the customer table and orders table. </a:t>
            </a:r>
            <a:br>
              <a:rPr lang="en-US" dirty="0"/>
            </a:br>
            <a:endParaRPr lang="en-US" dirty="0"/>
          </a:p>
          <a:p>
            <a:r>
              <a:rPr lang="en-US" dirty="0"/>
              <a:t>Let us look at the data in the Orders table, to understand what we are trying to pull</a:t>
            </a:r>
          </a:p>
          <a:p>
            <a:endParaRPr lang="en-US" dirty="0"/>
          </a:p>
          <a:p>
            <a:pPr marL="0" indent="0">
              <a:buNone/>
            </a:pPr>
            <a:r>
              <a:rPr lang="en-US" dirty="0"/>
              <a:t>We want to list each Customer info once and show the sum of the total purchases made </a:t>
            </a:r>
          </a:p>
          <a:p>
            <a:endParaRPr lang="en-US" dirty="0"/>
          </a:p>
        </p:txBody>
      </p:sp>
      <p:pic>
        <p:nvPicPr>
          <p:cNvPr id="6" name="Picture 5">
            <a:extLst>
              <a:ext uri="{FF2B5EF4-FFF2-40B4-BE49-F238E27FC236}">
                <a16:creationId xmlns:a16="http://schemas.microsoft.com/office/drawing/2014/main" id="{A7092200-9BC4-4C16-998E-CDE5900EA609}"/>
              </a:ext>
            </a:extLst>
          </p:cNvPr>
          <p:cNvPicPr>
            <a:picLocks noChangeAspect="1"/>
          </p:cNvPicPr>
          <p:nvPr/>
        </p:nvPicPr>
        <p:blipFill>
          <a:blip r:embed="rId2"/>
          <a:stretch>
            <a:fillRect/>
          </a:stretch>
        </p:blipFill>
        <p:spPr>
          <a:xfrm>
            <a:off x="5635417" y="2060089"/>
            <a:ext cx="4855809" cy="3432641"/>
          </a:xfrm>
          <a:prstGeom prst="rect">
            <a:avLst/>
          </a:prstGeom>
        </p:spPr>
      </p:pic>
    </p:spTree>
    <p:extLst>
      <p:ext uri="{BB962C8B-B14F-4D97-AF65-F5344CB8AC3E}">
        <p14:creationId xmlns:p14="http://schemas.microsoft.com/office/powerpoint/2010/main" val="1795920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Query 1- Query that shows each </a:t>
            </a:r>
            <a:r>
              <a:rPr lang="en-US" sz="2800" dirty="0" err="1"/>
              <a:t>customerid</a:t>
            </a:r>
            <a:r>
              <a:rPr lang="en-US" sz="2800" dirty="0"/>
              <a:t>, lastname, phone and sum of total purchases made the by the customer with alias </a:t>
            </a:r>
            <a:r>
              <a:rPr lang="en-US" sz="2800" dirty="0" err="1"/>
              <a:t>TotalPurchase</a:t>
            </a:r>
            <a:r>
              <a:rPr lang="en-US" sz="2800" dirty="0"/>
              <a:t> . The results need to be sorted in ascending order by customer id </a:t>
            </a:r>
          </a:p>
        </p:txBody>
      </p:sp>
      <p:pic>
        <p:nvPicPr>
          <p:cNvPr id="4" name="Content Placeholder 3">
            <a:extLst>
              <a:ext uri="{FF2B5EF4-FFF2-40B4-BE49-F238E27FC236}">
                <a16:creationId xmlns:a16="http://schemas.microsoft.com/office/drawing/2014/main" id="{69D892D7-10BF-4B02-99C6-72C5DAE7C071}"/>
              </a:ext>
            </a:extLst>
          </p:cNvPr>
          <p:cNvPicPr>
            <a:picLocks noGrp="1" noChangeAspect="1"/>
          </p:cNvPicPr>
          <p:nvPr>
            <p:ph idx="1"/>
          </p:nvPr>
        </p:nvPicPr>
        <p:blipFill>
          <a:blip r:embed="rId2"/>
          <a:stretch>
            <a:fillRect/>
          </a:stretch>
        </p:blipFill>
        <p:spPr>
          <a:xfrm>
            <a:off x="1004047" y="2010483"/>
            <a:ext cx="10623633" cy="3892775"/>
          </a:xfrm>
          <a:prstGeom prst="rect">
            <a:avLst/>
          </a:prstGeom>
        </p:spPr>
      </p:pic>
    </p:spTree>
    <p:extLst>
      <p:ext uri="{BB962C8B-B14F-4D97-AF65-F5344CB8AC3E}">
        <p14:creationId xmlns:p14="http://schemas.microsoft.com/office/powerpoint/2010/main" val="3601350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Query 2- Query that shows each </a:t>
            </a:r>
            <a:r>
              <a:rPr lang="en-US" sz="2800" dirty="0" err="1"/>
              <a:t>customerid</a:t>
            </a:r>
            <a:r>
              <a:rPr lang="en-US" sz="2800" dirty="0"/>
              <a:t>, lastname, phone and sum of total purchases made the by the customer with alias </a:t>
            </a:r>
            <a:r>
              <a:rPr lang="en-US" sz="2800" dirty="0" err="1"/>
              <a:t>TotalPurchase</a:t>
            </a:r>
            <a:r>
              <a:rPr lang="en-US" sz="2800" dirty="0"/>
              <a:t> . Also, the customer phone should have 555 anywhere in the number. The results need to be sorted in ascending order by customer id </a:t>
            </a:r>
          </a:p>
        </p:txBody>
      </p:sp>
      <p:pic>
        <p:nvPicPr>
          <p:cNvPr id="4" name="Content Placeholder 3">
            <a:extLst>
              <a:ext uri="{FF2B5EF4-FFF2-40B4-BE49-F238E27FC236}">
                <a16:creationId xmlns:a16="http://schemas.microsoft.com/office/drawing/2014/main" id="{DB47F955-E85F-404A-BAE2-50F5740A3A1B}"/>
              </a:ext>
            </a:extLst>
          </p:cNvPr>
          <p:cNvPicPr>
            <a:picLocks noGrp="1" noChangeAspect="1"/>
          </p:cNvPicPr>
          <p:nvPr>
            <p:ph idx="1"/>
          </p:nvPr>
        </p:nvPicPr>
        <p:blipFill>
          <a:blip r:embed="rId2"/>
          <a:stretch>
            <a:fillRect/>
          </a:stretch>
        </p:blipFill>
        <p:spPr>
          <a:xfrm>
            <a:off x="1036320" y="1737360"/>
            <a:ext cx="10273577" cy="4143487"/>
          </a:xfrm>
          <a:prstGeom prst="rect">
            <a:avLst/>
          </a:prstGeom>
        </p:spPr>
      </p:pic>
    </p:spTree>
    <p:extLst>
      <p:ext uri="{BB962C8B-B14F-4D97-AF65-F5344CB8AC3E}">
        <p14:creationId xmlns:p14="http://schemas.microsoft.com/office/powerpoint/2010/main" val="1546403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Query 3 - Query that shows each </a:t>
            </a:r>
            <a:r>
              <a:rPr lang="en-US" sz="2000" dirty="0" err="1"/>
              <a:t>customerid</a:t>
            </a:r>
            <a:r>
              <a:rPr lang="en-US" sz="2000" dirty="0"/>
              <a:t>, lastname, phone and sum of total purchases made the by the customer with alias </a:t>
            </a:r>
            <a:r>
              <a:rPr lang="en-US" sz="2000" dirty="0" err="1"/>
              <a:t>TotalPurchase</a:t>
            </a:r>
            <a:r>
              <a:rPr lang="en-US" sz="2000" dirty="0"/>
              <a:t> . Also, the customer phone should have 555 anywhere in the number. The results should show only if the sum of total purchases is greater than or equal to 15000. The results need to be sorted in descending order by sum of total purchases </a:t>
            </a:r>
          </a:p>
        </p:txBody>
      </p:sp>
      <p:pic>
        <p:nvPicPr>
          <p:cNvPr id="4" name="Content Placeholder 3">
            <a:extLst>
              <a:ext uri="{FF2B5EF4-FFF2-40B4-BE49-F238E27FC236}">
                <a16:creationId xmlns:a16="http://schemas.microsoft.com/office/drawing/2014/main" id="{C49EAECA-B0FE-4583-9F3B-8773A79F96CA}"/>
              </a:ext>
            </a:extLst>
          </p:cNvPr>
          <p:cNvPicPr>
            <a:picLocks noGrp="1" noChangeAspect="1"/>
          </p:cNvPicPr>
          <p:nvPr>
            <p:ph idx="1"/>
          </p:nvPr>
        </p:nvPicPr>
        <p:blipFill>
          <a:blip r:embed="rId2"/>
          <a:stretch>
            <a:fillRect/>
          </a:stretch>
        </p:blipFill>
        <p:spPr>
          <a:xfrm>
            <a:off x="1173480" y="1800355"/>
            <a:ext cx="9536261" cy="3901198"/>
          </a:xfrm>
          <a:prstGeom prst="rect">
            <a:avLst/>
          </a:prstGeom>
        </p:spPr>
      </p:pic>
    </p:spTree>
    <p:extLst>
      <p:ext uri="{BB962C8B-B14F-4D97-AF65-F5344CB8AC3E}">
        <p14:creationId xmlns:p14="http://schemas.microsoft.com/office/powerpoint/2010/main" val="768669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7645C-E6A3-4498-BD1D-76153E10F795}"/>
              </a:ext>
            </a:extLst>
          </p:cNvPr>
          <p:cNvSpPr>
            <a:spLocks noGrp="1"/>
          </p:cNvSpPr>
          <p:nvPr>
            <p:ph type="title"/>
          </p:nvPr>
        </p:nvSpPr>
        <p:spPr/>
        <p:txBody>
          <a:bodyPr>
            <a:noAutofit/>
          </a:bodyPr>
          <a:lstStyle/>
          <a:p>
            <a:r>
              <a:rPr lang="en-US" sz="2400" dirty="0"/>
              <a:t>Query 4- Write a SQL query that shows each </a:t>
            </a:r>
            <a:r>
              <a:rPr lang="en-US" sz="2400" dirty="0" err="1"/>
              <a:t>OrderID</a:t>
            </a:r>
            <a:r>
              <a:rPr lang="en-US" sz="2400" dirty="0"/>
              <a:t>, </a:t>
            </a:r>
            <a:r>
              <a:rPr lang="en-US" sz="2400" dirty="0" err="1"/>
              <a:t>CustomerID</a:t>
            </a:r>
            <a:r>
              <a:rPr lang="en-US" sz="2400" dirty="0"/>
              <a:t>, and the count of the number of items in each order. The results need to be sorted in descending order by the count of the number of items. </a:t>
            </a:r>
          </a:p>
        </p:txBody>
      </p:sp>
      <p:pic>
        <p:nvPicPr>
          <p:cNvPr id="4" name="Content Placeholder 3">
            <a:extLst>
              <a:ext uri="{FF2B5EF4-FFF2-40B4-BE49-F238E27FC236}">
                <a16:creationId xmlns:a16="http://schemas.microsoft.com/office/drawing/2014/main" id="{13BDD4FE-7984-4D21-BD5A-5549235D58D6}"/>
              </a:ext>
            </a:extLst>
          </p:cNvPr>
          <p:cNvPicPr>
            <a:picLocks noGrp="1" noChangeAspect="1"/>
          </p:cNvPicPr>
          <p:nvPr>
            <p:ph idx="1"/>
          </p:nvPr>
        </p:nvPicPr>
        <p:blipFill>
          <a:blip r:embed="rId2"/>
          <a:stretch>
            <a:fillRect/>
          </a:stretch>
        </p:blipFill>
        <p:spPr>
          <a:xfrm>
            <a:off x="779929" y="1946760"/>
            <a:ext cx="10729162" cy="4064076"/>
          </a:xfrm>
          <a:prstGeom prst="rect">
            <a:avLst/>
          </a:prstGeom>
        </p:spPr>
      </p:pic>
    </p:spTree>
    <p:extLst>
      <p:ext uri="{BB962C8B-B14F-4D97-AF65-F5344CB8AC3E}">
        <p14:creationId xmlns:p14="http://schemas.microsoft.com/office/powerpoint/2010/main" val="303605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Query</a:t>
            </a:r>
          </a:p>
        </p:txBody>
      </p:sp>
      <p:sp>
        <p:nvSpPr>
          <p:cNvPr id="3" name="Content Placeholder 2"/>
          <p:cNvSpPr>
            <a:spLocks noGrp="1"/>
          </p:cNvSpPr>
          <p:nvPr>
            <p:ph idx="1"/>
          </p:nvPr>
        </p:nvSpPr>
        <p:spPr/>
        <p:txBody>
          <a:bodyPr>
            <a:normAutofit/>
          </a:bodyPr>
          <a:lstStyle/>
          <a:p>
            <a:r>
              <a:rPr lang="en-US" dirty="0"/>
              <a:t>Query 5- Write a SQL query that shows each suppliers Company name, </a:t>
            </a:r>
            <a:r>
              <a:rPr lang="en-US" dirty="0" err="1"/>
              <a:t>ContactName</a:t>
            </a:r>
            <a:r>
              <a:rPr lang="en-US" dirty="0"/>
              <a:t>, </a:t>
            </a:r>
            <a:r>
              <a:rPr lang="en-US" dirty="0" err="1"/>
              <a:t>Phone,Country</a:t>
            </a:r>
            <a:r>
              <a:rPr lang="en-US" dirty="0"/>
              <a:t>  and the count of the number of products supplied by that supplier with an alias </a:t>
            </a:r>
            <a:r>
              <a:rPr lang="en-US" dirty="0" err="1"/>
              <a:t>CountProducts</a:t>
            </a:r>
            <a:r>
              <a:rPr lang="en-US" dirty="0"/>
              <a:t>. The results need to be sorted in descending order by number of products.  </a:t>
            </a:r>
          </a:p>
          <a:p>
            <a:r>
              <a:rPr lang="en-US" dirty="0"/>
              <a:t>Query 6- Write a SQL query that shows each suppliers Company name, </a:t>
            </a:r>
            <a:r>
              <a:rPr lang="en-US" dirty="0" err="1"/>
              <a:t>ContactName</a:t>
            </a:r>
            <a:r>
              <a:rPr lang="en-US" dirty="0"/>
              <a:t>, </a:t>
            </a:r>
            <a:r>
              <a:rPr lang="en-US" dirty="0" err="1"/>
              <a:t>Phone,Country</a:t>
            </a:r>
            <a:r>
              <a:rPr lang="en-US" dirty="0"/>
              <a:t> and the count of the number of products supplied by that supplier with an alias </a:t>
            </a:r>
            <a:r>
              <a:rPr lang="en-US" dirty="0" err="1"/>
              <a:t>CountProducts</a:t>
            </a:r>
            <a:r>
              <a:rPr lang="en-US" dirty="0"/>
              <a:t> . The results should show only for suppliers from USA and the count of the number of products is greater than 2. The results need to be sorted in descending order by number of products</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486173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3898A-496F-46D9-A4FE-F013049A9E24}"/>
              </a:ext>
            </a:extLst>
          </p:cNvPr>
          <p:cNvSpPr>
            <a:spLocks noGrp="1"/>
          </p:cNvSpPr>
          <p:nvPr>
            <p:ph type="title"/>
          </p:nvPr>
        </p:nvSpPr>
        <p:spPr/>
        <p:txBody>
          <a:bodyPr/>
          <a:lstStyle/>
          <a:p>
            <a:r>
              <a:rPr lang="en-US" dirty="0"/>
              <a:t>Answers Practice Query</a:t>
            </a:r>
          </a:p>
        </p:txBody>
      </p:sp>
      <p:pic>
        <p:nvPicPr>
          <p:cNvPr id="4" name="Content Placeholder 3">
            <a:extLst>
              <a:ext uri="{FF2B5EF4-FFF2-40B4-BE49-F238E27FC236}">
                <a16:creationId xmlns:a16="http://schemas.microsoft.com/office/drawing/2014/main" id="{B2F40FBA-B1A4-47C8-8F88-AC4E92A4EEDC}"/>
              </a:ext>
            </a:extLst>
          </p:cNvPr>
          <p:cNvPicPr>
            <a:picLocks noGrp="1" noChangeAspect="1"/>
          </p:cNvPicPr>
          <p:nvPr>
            <p:ph idx="1"/>
          </p:nvPr>
        </p:nvPicPr>
        <p:blipFill>
          <a:blip r:embed="rId2"/>
          <a:stretch>
            <a:fillRect/>
          </a:stretch>
        </p:blipFill>
        <p:spPr>
          <a:xfrm>
            <a:off x="2805517" y="1846263"/>
            <a:ext cx="6641291" cy="4022725"/>
          </a:xfrm>
          <a:prstGeom prst="rect">
            <a:avLst/>
          </a:prstGeom>
        </p:spPr>
      </p:pic>
    </p:spTree>
    <p:extLst>
      <p:ext uri="{BB962C8B-B14F-4D97-AF65-F5344CB8AC3E}">
        <p14:creationId xmlns:p14="http://schemas.microsoft.com/office/powerpoint/2010/main" val="258637020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8740</TotalTime>
  <Words>452</Words>
  <Application>Microsoft Office PowerPoint</Application>
  <PresentationFormat>Widescreen</PresentationFormat>
  <Paragraphs>23</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SQL</vt:lpstr>
      <vt:lpstr>JOINS and Groupbys </vt:lpstr>
      <vt:lpstr>Example- We want a query that shows each customerid, lastname, phone and sum of total purchases made the by the customer </vt:lpstr>
      <vt:lpstr>Query 1- Query that shows each customerid, lastname, phone and sum of total purchases made the by the customer with alias TotalPurchase . The results need to be sorted in ascending order by customer id </vt:lpstr>
      <vt:lpstr>Query 2- Query that shows each customerid, lastname, phone and sum of total purchases made the by the customer with alias TotalPurchase . Also, the customer phone should have 555 anywhere in the number. The results need to be sorted in ascending order by customer id </vt:lpstr>
      <vt:lpstr>Query 3 - Query that shows each customerid, lastname, phone and sum of total purchases made the by the customer with alias TotalPurchase . Also, the customer phone should have 555 anywhere in the number. The results should show only if the sum of total purchases is greater than or equal to 15000. The results need to be sorted in descending order by sum of total purchases </vt:lpstr>
      <vt:lpstr>Query 4- Write a SQL query that shows each OrderID, CustomerID, and the count of the number of items in each order. The results need to be sorted in descending order by the count of the number of items. </vt:lpstr>
      <vt:lpstr>Practice Query</vt:lpstr>
      <vt:lpstr>Answers Practice Query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Sherly Abraham</dc:creator>
  <cp:lastModifiedBy>Sherly Abraham</cp:lastModifiedBy>
  <cp:revision>231</cp:revision>
  <dcterms:created xsi:type="dcterms:W3CDTF">2018-10-02T14:59:00Z</dcterms:created>
  <dcterms:modified xsi:type="dcterms:W3CDTF">2022-10-10T10:40:26Z</dcterms:modified>
</cp:coreProperties>
</file>