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2"/>
  </p:notesMasterIdLst>
  <p:sldIdLst>
    <p:sldId id="285" r:id="rId2"/>
    <p:sldId id="334" r:id="rId3"/>
    <p:sldId id="341" r:id="rId4"/>
    <p:sldId id="342" r:id="rId5"/>
    <p:sldId id="360" r:id="rId6"/>
    <p:sldId id="361" r:id="rId7"/>
    <p:sldId id="344" r:id="rId8"/>
    <p:sldId id="345" r:id="rId9"/>
    <p:sldId id="347" r:id="rId10"/>
    <p:sldId id="362"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snapToGrid="0">
      <p:cViewPr>
        <p:scale>
          <a:sx n="112" d="100"/>
          <a:sy n="112" d="100"/>
        </p:scale>
        <p:origin x="492"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9E6D2-898A-4EE2-BED4-FC27DC090659}" type="datetimeFigureOut">
              <a:rPr lang="en-US" smtClean="0"/>
              <a:t>10/10/2022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7D0F3E-0158-4A53-ABB7-FD9F148A7D12}" type="slidenum">
              <a:rPr lang="en-US" smtClean="0"/>
              <a:t>‹#›</a:t>
            </a:fld>
            <a:endParaRPr lang="en-US"/>
          </a:p>
        </p:txBody>
      </p:sp>
    </p:spTree>
    <p:extLst>
      <p:ext uri="{BB962C8B-B14F-4D97-AF65-F5344CB8AC3E}">
        <p14:creationId xmlns:p14="http://schemas.microsoft.com/office/powerpoint/2010/main" val="2871129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10/10/2022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834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10/10/2022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2244869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10/10/2022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531563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10/10/2022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1471731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60013E-58C3-40BC-92A8-3B78C5E95FF5}" type="datetimeFigureOut">
              <a:rPr lang="en-US" smtClean="0"/>
              <a:t>10/10/2022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335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60013E-58C3-40BC-92A8-3B78C5E95FF5}" type="datetimeFigureOut">
              <a:rPr lang="en-US" smtClean="0"/>
              <a:t>10/10/2022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521814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60013E-58C3-40BC-92A8-3B78C5E95FF5}" type="datetimeFigureOut">
              <a:rPr lang="en-US" smtClean="0"/>
              <a:t>10/10/2022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0667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260013E-58C3-40BC-92A8-3B78C5E95FF5}" type="datetimeFigureOut">
              <a:rPr lang="en-US" smtClean="0"/>
              <a:t>10/10/2022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2701447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260013E-58C3-40BC-92A8-3B78C5E95FF5}" type="datetimeFigureOut">
              <a:rPr lang="en-US" smtClean="0"/>
              <a:t>10/10/2022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1053066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260013E-58C3-40BC-92A8-3B78C5E95FF5}" type="datetimeFigureOut">
              <a:rPr lang="en-US" smtClean="0"/>
              <a:t>10/10/2022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1B97438-B08E-4743-85E5-88AB76AD1259}" type="slidenum">
              <a:rPr lang="en-US" smtClean="0"/>
              <a:t>‹#›</a:t>
            </a:fld>
            <a:endParaRPr lang="en-US"/>
          </a:p>
        </p:txBody>
      </p:sp>
    </p:spTree>
    <p:extLst>
      <p:ext uri="{BB962C8B-B14F-4D97-AF65-F5344CB8AC3E}">
        <p14:creationId xmlns:p14="http://schemas.microsoft.com/office/powerpoint/2010/main" val="191680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260013E-58C3-40BC-92A8-3B78C5E95FF5}" type="datetimeFigureOut">
              <a:rPr lang="en-US" smtClean="0"/>
              <a:t>10/10/2022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720181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260013E-58C3-40BC-92A8-3B78C5E95FF5}" type="datetimeFigureOut">
              <a:rPr lang="en-US" smtClean="0"/>
              <a:t>10/10/2022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1B97438-B08E-4743-85E5-88AB76AD125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10786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w3schools.com/sql/sql_join.asp"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t>SQL</a:t>
            </a:r>
          </a:p>
        </p:txBody>
      </p:sp>
      <p:sp>
        <p:nvSpPr>
          <p:cNvPr id="3" name="Subtitle 2"/>
          <p:cNvSpPr>
            <a:spLocks noGrp="1"/>
          </p:cNvSpPr>
          <p:nvPr>
            <p:ph type="subTitle" idx="1"/>
          </p:nvPr>
        </p:nvSpPr>
        <p:spPr/>
        <p:txBody>
          <a:bodyPr>
            <a:normAutofit/>
          </a:bodyPr>
          <a:lstStyle/>
          <a:p>
            <a:pPr algn="ctr"/>
            <a:r>
              <a:rPr lang="en-US" sz="4800" b="1" dirty="0"/>
              <a:t>ITEC 3200</a:t>
            </a:r>
          </a:p>
        </p:txBody>
      </p:sp>
    </p:spTree>
    <p:extLst>
      <p:ext uri="{BB962C8B-B14F-4D97-AF65-F5344CB8AC3E}">
        <p14:creationId xmlns:p14="http://schemas.microsoft.com/office/powerpoint/2010/main" val="3313237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CAEDC-E2E2-488E-87EA-4B8861704290}"/>
              </a:ext>
            </a:extLst>
          </p:cNvPr>
          <p:cNvSpPr>
            <a:spLocks noGrp="1"/>
          </p:cNvSpPr>
          <p:nvPr>
            <p:ph type="title"/>
          </p:nvPr>
        </p:nvSpPr>
        <p:spPr/>
        <p:txBody>
          <a:bodyPr/>
          <a:lstStyle/>
          <a:p>
            <a:r>
              <a:rPr lang="en-US" dirty="0"/>
              <a:t>Answer using a Left Join</a:t>
            </a:r>
          </a:p>
        </p:txBody>
      </p:sp>
      <p:pic>
        <p:nvPicPr>
          <p:cNvPr id="4" name="Content Placeholder 3">
            <a:extLst>
              <a:ext uri="{FF2B5EF4-FFF2-40B4-BE49-F238E27FC236}">
                <a16:creationId xmlns:a16="http://schemas.microsoft.com/office/drawing/2014/main" id="{135CD1FA-B107-4614-8B22-B41D5A303EF1}"/>
              </a:ext>
            </a:extLst>
          </p:cNvPr>
          <p:cNvPicPr>
            <a:picLocks noGrp="1" noChangeAspect="1"/>
          </p:cNvPicPr>
          <p:nvPr>
            <p:ph idx="1"/>
          </p:nvPr>
        </p:nvPicPr>
        <p:blipFill>
          <a:blip r:embed="rId2"/>
          <a:stretch>
            <a:fillRect/>
          </a:stretch>
        </p:blipFill>
        <p:spPr>
          <a:xfrm>
            <a:off x="2599136" y="2358639"/>
            <a:ext cx="5241527" cy="2227649"/>
          </a:xfrm>
          <a:prstGeom prst="rect">
            <a:avLst/>
          </a:prstGeom>
        </p:spPr>
      </p:pic>
    </p:spTree>
    <p:extLst>
      <p:ext uri="{BB962C8B-B14F-4D97-AF65-F5344CB8AC3E}">
        <p14:creationId xmlns:p14="http://schemas.microsoft.com/office/powerpoint/2010/main" val="2278353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Different types of SQL Joins</a:t>
            </a:r>
          </a:p>
        </p:txBody>
      </p:sp>
      <p:pic>
        <p:nvPicPr>
          <p:cNvPr id="4" name="Content Placeholder 3"/>
          <p:cNvPicPr>
            <a:picLocks noGrp="1" noChangeAspect="1"/>
          </p:cNvPicPr>
          <p:nvPr>
            <p:ph idx="1"/>
          </p:nvPr>
        </p:nvPicPr>
        <p:blipFill>
          <a:blip r:embed="rId2"/>
          <a:stretch>
            <a:fillRect/>
          </a:stretch>
        </p:blipFill>
        <p:spPr>
          <a:xfrm>
            <a:off x="1251561" y="1946031"/>
            <a:ext cx="9010650" cy="3524250"/>
          </a:xfrm>
          <a:prstGeom prst="rect">
            <a:avLst/>
          </a:prstGeom>
        </p:spPr>
      </p:pic>
      <p:sp>
        <p:nvSpPr>
          <p:cNvPr id="5" name="TextBox 4"/>
          <p:cNvSpPr txBox="1"/>
          <p:nvPr/>
        </p:nvSpPr>
        <p:spPr>
          <a:xfrm>
            <a:off x="2945423" y="5609492"/>
            <a:ext cx="4994031" cy="369332"/>
          </a:xfrm>
          <a:prstGeom prst="rect">
            <a:avLst/>
          </a:prstGeom>
          <a:noFill/>
        </p:spPr>
        <p:txBody>
          <a:bodyPr wrap="square" rtlCol="0">
            <a:spAutoFit/>
          </a:bodyPr>
          <a:lstStyle/>
          <a:p>
            <a:r>
              <a:rPr lang="en-US" dirty="0">
                <a:hlinkClick r:id="rId3"/>
              </a:rPr>
              <a:t>https://www.w3schools.com/sql/sql_join.asp</a:t>
            </a:r>
            <a:endParaRPr lang="en-US" dirty="0"/>
          </a:p>
        </p:txBody>
      </p:sp>
    </p:spTree>
    <p:extLst>
      <p:ext uri="{BB962C8B-B14F-4D97-AF65-F5344CB8AC3E}">
        <p14:creationId xmlns:p14="http://schemas.microsoft.com/office/powerpoint/2010/main" val="3366123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Left JOIN</a:t>
            </a:r>
          </a:p>
        </p:txBody>
      </p:sp>
      <p:sp>
        <p:nvSpPr>
          <p:cNvPr id="3" name="Content Placeholder 2"/>
          <p:cNvSpPr>
            <a:spLocks noGrp="1"/>
          </p:cNvSpPr>
          <p:nvPr>
            <p:ph idx="1"/>
          </p:nvPr>
        </p:nvSpPr>
        <p:spPr/>
        <p:txBody>
          <a:bodyPr/>
          <a:lstStyle/>
          <a:p>
            <a:r>
              <a:rPr lang="en-US" dirty="0"/>
              <a:t>The LEFT JOIN keyword returns all records from the left table (table1), and the matched records from the right table (table2). The result is NULL from the right side, if there is no match.</a:t>
            </a:r>
          </a:p>
        </p:txBody>
      </p:sp>
      <p:pic>
        <p:nvPicPr>
          <p:cNvPr id="4" name="Picture 3"/>
          <p:cNvPicPr>
            <a:picLocks noChangeAspect="1"/>
          </p:cNvPicPr>
          <p:nvPr/>
        </p:nvPicPr>
        <p:blipFill>
          <a:blip r:embed="rId2"/>
          <a:stretch>
            <a:fillRect/>
          </a:stretch>
        </p:blipFill>
        <p:spPr>
          <a:xfrm>
            <a:off x="1914525" y="2836354"/>
            <a:ext cx="5514975" cy="2692909"/>
          </a:xfrm>
          <a:prstGeom prst="rect">
            <a:avLst/>
          </a:prstGeom>
        </p:spPr>
      </p:pic>
    </p:spTree>
    <p:extLst>
      <p:ext uri="{BB962C8B-B14F-4D97-AF65-F5344CB8AC3E}">
        <p14:creationId xmlns:p14="http://schemas.microsoft.com/office/powerpoint/2010/main" val="2289706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Query 1- Write a query that shows the </a:t>
            </a:r>
            <a:r>
              <a:rPr lang="en-US" sz="2800" dirty="0" err="1"/>
              <a:t>customerlastname</a:t>
            </a:r>
            <a:r>
              <a:rPr lang="en-US" sz="2800" dirty="0"/>
              <a:t>, phone, </a:t>
            </a:r>
            <a:r>
              <a:rPr lang="en-US" sz="2800" dirty="0" err="1"/>
              <a:t>orderID</a:t>
            </a:r>
            <a:r>
              <a:rPr lang="en-US" sz="2800" dirty="0"/>
              <a:t>, </a:t>
            </a:r>
            <a:r>
              <a:rPr lang="en-US" sz="2800" dirty="0" err="1"/>
              <a:t>Orderdata</a:t>
            </a:r>
            <a:r>
              <a:rPr lang="en-US" sz="2800" dirty="0"/>
              <a:t>, total amount; The query should show the customer  even if they did not place an order</a:t>
            </a:r>
          </a:p>
        </p:txBody>
      </p:sp>
      <p:sp>
        <p:nvSpPr>
          <p:cNvPr id="3" name="Content Placeholder 2"/>
          <p:cNvSpPr>
            <a:spLocks noGrp="1"/>
          </p:cNvSpPr>
          <p:nvPr>
            <p:ph idx="1"/>
          </p:nvPr>
        </p:nvSpPr>
        <p:spPr/>
        <p:txBody>
          <a:bodyPr/>
          <a:lstStyle/>
          <a:p>
            <a:r>
              <a:rPr lang="en-US" dirty="0"/>
              <a:t>SELECT </a:t>
            </a:r>
            <a:r>
              <a:rPr lang="en-US" dirty="0" err="1"/>
              <a:t>LastName</a:t>
            </a:r>
            <a:r>
              <a:rPr lang="en-US" dirty="0"/>
              <a:t>, Phone, </a:t>
            </a:r>
            <a:r>
              <a:rPr lang="en-US" dirty="0" err="1"/>
              <a:t>OrderID</a:t>
            </a:r>
            <a:r>
              <a:rPr lang="en-US" dirty="0"/>
              <a:t>, </a:t>
            </a:r>
            <a:r>
              <a:rPr lang="en-US" dirty="0" err="1"/>
              <a:t>Orderdate</a:t>
            </a:r>
            <a:r>
              <a:rPr lang="en-US" dirty="0"/>
              <a:t>, </a:t>
            </a:r>
            <a:r>
              <a:rPr lang="en-US" dirty="0" err="1"/>
              <a:t>TotalAmount</a:t>
            </a:r>
            <a:endParaRPr lang="en-US" dirty="0"/>
          </a:p>
          <a:p>
            <a:r>
              <a:rPr lang="en-US" dirty="0"/>
              <a:t>FROM Customer AS C</a:t>
            </a:r>
          </a:p>
          <a:p>
            <a:r>
              <a:rPr lang="en-US" dirty="0"/>
              <a:t>LEFT JOIN Orders AS O</a:t>
            </a:r>
          </a:p>
          <a:p>
            <a:r>
              <a:rPr lang="en-US" dirty="0"/>
              <a:t>ON </a:t>
            </a:r>
            <a:r>
              <a:rPr lang="en-US" dirty="0" err="1"/>
              <a:t>C.CustomerID</a:t>
            </a:r>
            <a:r>
              <a:rPr lang="en-US" dirty="0"/>
              <a:t>=</a:t>
            </a:r>
            <a:r>
              <a:rPr lang="en-US" dirty="0" err="1"/>
              <a:t>O.CustomerID</a:t>
            </a:r>
            <a:endParaRPr lang="en-US" dirty="0"/>
          </a:p>
          <a:p>
            <a:r>
              <a:rPr lang="en-US" dirty="0"/>
              <a:t>Order by </a:t>
            </a:r>
            <a:r>
              <a:rPr lang="en-US" dirty="0" err="1"/>
              <a:t>OrderID</a:t>
            </a:r>
            <a:r>
              <a:rPr lang="en-US" dirty="0"/>
              <a:t>;</a:t>
            </a:r>
          </a:p>
          <a:p>
            <a:r>
              <a:rPr lang="en-US" dirty="0"/>
              <a:t>/*Look at the results, do you see Null values for </a:t>
            </a:r>
            <a:r>
              <a:rPr lang="en-US" dirty="0" err="1"/>
              <a:t>OrderID</a:t>
            </a:r>
            <a:r>
              <a:rPr lang="en-US" dirty="0"/>
              <a:t>, this implies that we are seeing records from the customer table even if there is no match*/</a:t>
            </a:r>
          </a:p>
          <a:p>
            <a:endParaRPr lang="en-US" dirty="0"/>
          </a:p>
        </p:txBody>
      </p:sp>
    </p:spTree>
    <p:extLst>
      <p:ext uri="{BB962C8B-B14F-4D97-AF65-F5344CB8AC3E}">
        <p14:creationId xmlns:p14="http://schemas.microsoft.com/office/powerpoint/2010/main" val="348430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516" y="2590533"/>
            <a:ext cx="10058400" cy="1450757"/>
          </a:xfrm>
        </p:spPr>
        <p:txBody>
          <a:bodyPr>
            <a:normAutofit fontScale="90000"/>
          </a:bodyPr>
          <a:lstStyle/>
          <a:p>
            <a:r>
              <a:rPr lang="en-US" dirty="0"/>
              <a:t>How can we modify query 1 so it shows only the customers that have not placed an order so far </a:t>
            </a:r>
            <a:br>
              <a:rPr lang="en-US" dirty="0"/>
            </a:br>
            <a:endParaRPr lang="en-US" dirty="0"/>
          </a:p>
        </p:txBody>
      </p:sp>
    </p:spTree>
    <p:extLst>
      <p:ext uri="{BB962C8B-B14F-4D97-AF65-F5344CB8AC3E}">
        <p14:creationId xmlns:p14="http://schemas.microsoft.com/office/powerpoint/2010/main" val="2982715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Query 2- Let us modify query 1 so it shows only the customers that have not placed an order so far</a:t>
            </a:r>
          </a:p>
        </p:txBody>
      </p:sp>
      <p:pic>
        <p:nvPicPr>
          <p:cNvPr id="4" name="Content Placeholder 3">
            <a:extLst>
              <a:ext uri="{FF2B5EF4-FFF2-40B4-BE49-F238E27FC236}">
                <a16:creationId xmlns:a16="http://schemas.microsoft.com/office/drawing/2014/main" id="{11008AF1-5D0B-4164-B93E-E5308B20A4E6}"/>
              </a:ext>
            </a:extLst>
          </p:cNvPr>
          <p:cNvPicPr>
            <a:picLocks noGrp="1" noChangeAspect="1"/>
          </p:cNvPicPr>
          <p:nvPr>
            <p:ph idx="1"/>
          </p:nvPr>
        </p:nvPicPr>
        <p:blipFill>
          <a:blip r:embed="rId2"/>
          <a:stretch>
            <a:fillRect/>
          </a:stretch>
        </p:blipFill>
        <p:spPr>
          <a:xfrm>
            <a:off x="1987685" y="2259623"/>
            <a:ext cx="6794487" cy="2473569"/>
          </a:xfrm>
          <a:prstGeom prst="rect">
            <a:avLst/>
          </a:prstGeom>
        </p:spPr>
      </p:pic>
    </p:spTree>
    <p:extLst>
      <p:ext uri="{BB962C8B-B14F-4D97-AF65-F5344CB8AC3E}">
        <p14:creationId xmlns:p14="http://schemas.microsoft.com/office/powerpoint/2010/main" val="3226867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Right JOIN</a:t>
            </a:r>
          </a:p>
        </p:txBody>
      </p:sp>
      <p:sp>
        <p:nvSpPr>
          <p:cNvPr id="3" name="Content Placeholder 2"/>
          <p:cNvSpPr>
            <a:spLocks noGrp="1"/>
          </p:cNvSpPr>
          <p:nvPr>
            <p:ph idx="1"/>
          </p:nvPr>
        </p:nvSpPr>
        <p:spPr/>
        <p:txBody>
          <a:bodyPr/>
          <a:lstStyle/>
          <a:p>
            <a:r>
              <a:rPr lang="en-US" dirty="0"/>
              <a:t>The RIGHT JOIN keyword returns all records from the right table (table2), and the matched records from the left table (table1). The result is NULL from the left side, when there is no match.</a:t>
            </a:r>
          </a:p>
          <a:p>
            <a:endParaRPr lang="en-US" dirty="0"/>
          </a:p>
        </p:txBody>
      </p:sp>
      <p:pic>
        <p:nvPicPr>
          <p:cNvPr id="4" name="Picture 3"/>
          <p:cNvPicPr>
            <a:picLocks noChangeAspect="1"/>
          </p:cNvPicPr>
          <p:nvPr/>
        </p:nvPicPr>
        <p:blipFill>
          <a:blip r:embed="rId2"/>
          <a:stretch>
            <a:fillRect/>
          </a:stretch>
        </p:blipFill>
        <p:spPr>
          <a:xfrm>
            <a:off x="1606794" y="2566724"/>
            <a:ext cx="6641697" cy="3539436"/>
          </a:xfrm>
          <a:prstGeom prst="rect">
            <a:avLst/>
          </a:prstGeom>
        </p:spPr>
      </p:pic>
    </p:spTree>
    <p:extLst>
      <p:ext uri="{BB962C8B-B14F-4D97-AF65-F5344CB8AC3E}">
        <p14:creationId xmlns:p14="http://schemas.microsoft.com/office/powerpoint/2010/main" val="3608164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Query 3-Let us use a Right JOIN to write the same query 1- Use a right join to show the </a:t>
            </a:r>
            <a:r>
              <a:rPr lang="en-US" sz="2400" dirty="0" err="1"/>
              <a:t>customerlastname</a:t>
            </a:r>
            <a:r>
              <a:rPr lang="en-US" sz="2400" dirty="0"/>
              <a:t>, phone, </a:t>
            </a:r>
            <a:r>
              <a:rPr lang="en-US" sz="2400" dirty="0" err="1"/>
              <a:t>orderID</a:t>
            </a:r>
            <a:r>
              <a:rPr lang="en-US" sz="2400" dirty="0"/>
              <a:t>, </a:t>
            </a:r>
            <a:r>
              <a:rPr lang="en-US" sz="2400" dirty="0" err="1"/>
              <a:t>Orderdata</a:t>
            </a:r>
            <a:r>
              <a:rPr lang="en-US" sz="2400" dirty="0"/>
              <a:t>, total amount; The query should show the customer id even if they did not place an order</a:t>
            </a:r>
          </a:p>
        </p:txBody>
      </p:sp>
      <p:sp>
        <p:nvSpPr>
          <p:cNvPr id="3" name="Content Placeholder 2"/>
          <p:cNvSpPr>
            <a:spLocks noGrp="1"/>
          </p:cNvSpPr>
          <p:nvPr>
            <p:ph idx="1"/>
          </p:nvPr>
        </p:nvSpPr>
        <p:spPr/>
        <p:txBody>
          <a:bodyPr/>
          <a:lstStyle/>
          <a:p>
            <a:r>
              <a:rPr lang="en-US" dirty="0"/>
              <a:t>SELECT </a:t>
            </a:r>
            <a:r>
              <a:rPr lang="en-US" dirty="0" err="1"/>
              <a:t>LastName</a:t>
            </a:r>
            <a:r>
              <a:rPr lang="en-US" dirty="0"/>
              <a:t>, Phone, </a:t>
            </a:r>
            <a:r>
              <a:rPr lang="en-US" dirty="0" err="1"/>
              <a:t>OrderID</a:t>
            </a:r>
            <a:r>
              <a:rPr lang="en-US" dirty="0"/>
              <a:t>, </a:t>
            </a:r>
            <a:r>
              <a:rPr lang="en-US" dirty="0" err="1"/>
              <a:t>Orderdate</a:t>
            </a:r>
            <a:r>
              <a:rPr lang="en-US" dirty="0"/>
              <a:t>, </a:t>
            </a:r>
            <a:r>
              <a:rPr lang="en-US" dirty="0" err="1"/>
              <a:t>TotalAmount</a:t>
            </a:r>
            <a:endParaRPr lang="en-US" dirty="0"/>
          </a:p>
          <a:p>
            <a:r>
              <a:rPr lang="en-US" dirty="0"/>
              <a:t>FROM Orders AS O</a:t>
            </a:r>
          </a:p>
          <a:p>
            <a:r>
              <a:rPr lang="en-US" dirty="0"/>
              <a:t>Right JOIN Customer AS C</a:t>
            </a:r>
          </a:p>
          <a:p>
            <a:r>
              <a:rPr lang="en-US" dirty="0"/>
              <a:t>ON </a:t>
            </a:r>
            <a:r>
              <a:rPr lang="en-US" dirty="0" err="1"/>
              <a:t>O.CustomerID</a:t>
            </a:r>
            <a:r>
              <a:rPr lang="en-US" dirty="0"/>
              <a:t>=</a:t>
            </a:r>
            <a:r>
              <a:rPr lang="en-US" dirty="0" err="1"/>
              <a:t>C.CustomerID</a:t>
            </a:r>
            <a:endParaRPr lang="en-US" dirty="0"/>
          </a:p>
          <a:p>
            <a:r>
              <a:rPr lang="en-US" dirty="0"/>
              <a:t>Order by </a:t>
            </a:r>
            <a:r>
              <a:rPr lang="en-US" dirty="0" err="1"/>
              <a:t>OrderID</a:t>
            </a:r>
            <a:r>
              <a:rPr lang="en-US" dirty="0"/>
              <a:t>;</a:t>
            </a:r>
          </a:p>
          <a:p>
            <a:r>
              <a:rPr lang="en-US" dirty="0"/>
              <a:t>/*We are getting the same results using a right join this time, pay attention to the syntax so you know which table we want to show all records from*/</a:t>
            </a:r>
          </a:p>
        </p:txBody>
      </p:sp>
    </p:spTree>
    <p:extLst>
      <p:ext uri="{BB962C8B-B14F-4D97-AF65-F5344CB8AC3E}">
        <p14:creationId xmlns:p14="http://schemas.microsoft.com/office/powerpoint/2010/main" val="797789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 </a:t>
            </a:r>
          </a:p>
        </p:txBody>
      </p:sp>
      <p:sp>
        <p:nvSpPr>
          <p:cNvPr id="3" name="Content Placeholder 2"/>
          <p:cNvSpPr>
            <a:spLocks noGrp="1"/>
          </p:cNvSpPr>
          <p:nvPr>
            <p:ph idx="1"/>
          </p:nvPr>
        </p:nvSpPr>
        <p:spPr/>
        <p:txBody>
          <a:bodyPr/>
          <a:lstStyle/>
          <a:p>
            <a:r>
              <a:rPr lang="en-US" dirty="0"/>
              <a:t>Query 4- Write a SQL query that shows the CompanyName, Phone, ProductName for all suppliers. The results should show the company name even if there are not supplying products. The results need to be sorted by ProductName in ascending order – You can use a left join or right join to write this query</a:t>
            </a:r>
          </a:p>
          <a:p>
            <a:endParaRPr lang="en-US" dirty="0"/>
          </a:p>
          <a:p>
            <a:endParaRPr lang="en-US" dirty="0"/>
          </a:p>
          <a:p>
            <a:endParaRPr lang="en-US" dirty="0"/>
          </a:p>
        </p:txBody>
      </p:sp>
    </p:spTree>
    <p:extLst>
      <p:ext uri="{BB962C8B-B14F-4D97-AF65-F5344CB8AC3E}">
        <p14:creationId xmlns:p14="http://schemas.microsoft.com/office/powerpoint/2010/main" val="671702255"/>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5544</TotalTime>
  <Words>420</Words>
  <Application>Microsoft Office PowerPoint</Application>
  <PresentationFormat>Widescreen</PresentationFormat>
  <Paragraphs>28</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Calibri</vt:lpstr>
      <vt:lpstr>Calibri Light</vt:lpstr>
      <vt:lpstr>Retrospect</vt:lpstr>
      <vt:lpstr>SQL</vt:lpstr>
      <vt:lpstr>Different types of SQL Joins</vt:lpstr>
      <vt:lpstr>SQL Left JOIN</vt:lpstr>
      <vt:lpstr>Query 1- Write a query that shows the customerlastname, phone, orderID, Orderdata, total amount; The query should show the customer  even if they did not place an order</vt:lpstr>
      <vt:lpstr>How can we modify query 1 so it shows only the customers that have not placed an order so far  </vt:lpstr>
      <vt:lpstr>Query 2- Let us modify query 1 so it shows only the customers that have not placed an order so far</vt:lpstr>
      <vt:lpstr>SQL Right JOIN</vt:lpstr>
      <vt:lpstr>Query 3-Let us use a Right JOIN to write the same query 1- Use a right join to show the customerlastname, phone, orderID, Orderdata, total amount; The query should show the customer id even if they did not place an order</vt:lpstr>
      <vt:lpstr>Practice </vt:lpstr>
      <vt:lpstr>Answer using a Left Join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Sherly Abraham</dc:creator>
  <cp:lastModifiedBy>Sherly Abraham</cp:lastModifiedBy>
  <cp:revision>176</cp:revision>
  <dcterms:created xsi:type="dcterms:W3CDTF">2018-10-02T14:59:00Z</dcterms:created>
  <dcterms:modified xsi:type="dcterms:W3CDTF">2022-10-10T11:01:56Z</dcterms:modified>
</cp:coreProperties>
</file>