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7" r:id="rId8"/>
    <p:sldId id="278" r:id="rId9"/>
    <p:sldId id="282" r:id="rId10"/>
    <p:sldId id="276" r:id="rId11"/>
    <p:sldId id="28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118" autoAdjust="0"/>
  </p:normalViewPr>
  <p:slideViewPr>
    <p:cSldViewPr snapToGrid="0">
      <p:cViewPr>
        <p:scale>
          <a:sx n="50" d="100"/>
          <a:sy n="50" d="100"/>
        </p:scale>
        <p:origin x="1284" y="2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362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698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01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33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78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58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357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946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52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8BBFDE8-FFCD-46C3-BDAB-2F4C8FC9BE77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017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759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8BBFDE8-FFCD-46C3-BDAB-2F4C8FC9BE77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2584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3schools.com/sql/sql_and_or.as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comparison operators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8625" y="2124075"/>
            <a:ext cx="6315075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080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Type a comment #Query 6 followed by the query below. Run the query. Ensure you can see your results. </a:t>
            </a:r>
          </a:p>
          <a:p>
            <a:r>
              <a:rPr lang="en-US" dirty="0"/>
              <a:t>Write a an SQL Query that shows all information in the Customer table for customers from Germany OR Portugal</a:t>
            </a:r>
          </a:p>
          <a:p>
            <a:endParaRPr lang="en-US" dirty="0"/>
          </a:p>
          <a:p>
            <a:r>
              <a:rPr lang="en-US" dirty="0"/>
              <a:t>Type a comment #Query 7 followed by the query below. Run the query. Ensure you can see your results. </a:t>
            </a:r>
          </a:p>
          <a:p>
            <a:r>
              <a:rPr lang="en-US" dirty="0"/>
              <a:t>Write an SQL query that shows ProductName, </a:t>
            </a:r>
            <a:r>
              <a:rPr lang="en-US" dirty="0" err="1"/>
              <a:t>SupplierID</a:t>
            </a:r>
            <a:r>
              <a:rPr lang="en-US" dirty="0"/>
              <a:t> and </a:t>
            </a:r>
            <a:r>
              <a:rPr lang="en-US" dirty="0" err="1"/>
              <a:t>UnitPrice</a:t>
            </a:r>
            <a:r>
              <a:rPr lang="en-US" dirty="0"/>
              <a:t> for products with a </a:t>
            </a:r>
            <a:r>
              <a:rPr lang="en-US" dirty="0" err="1"/>
              <a:t>SupplierID</a:t>
            </a:r>
            <a:r>
              <a:rPr lang="en-US" dirty="0"/>
              <a:t> of 8  and Unit price less than 10. The results need to be sorted in ascending order by </a:t>
            </a:r>
            <a:r>
              <a:rPr lang="en-US" dirty="0" err="1"/>
              <a:t>UnitPrice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491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563A1-16B1-477F-BC2D-86F1B0225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-Answers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4A7EC47-ED65-4358-B07D-627051CF63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0710" y="2042150"/>
            <a:ext cx="5844046" cy="324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452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Comparison operator – Show all columns in the product table where unit price is greater than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SELECT *</a:t>
            </a:r>
          </a:p>
          <a:p>
            <a:pPr marL="0" indent="0">
              <a:buNone/>
            </a:pPr>
            <a:r>
              <a:rPr lang="en-US" sz="2800" dirty="0"/>
              <a:t>FROM PRODUCT</a:t>
            </a:r>
          </a:p>
          <a:p>
            <a:pPr marL="0" indent="0">
              <a:buNone/>
            </a:pPr>
            <a:r>
              <a:rPr lang="en-US" sz="2800" dirty="0"/>
              <a:t>WHERE </a:t>
            </a:r>
            <a:r>
              <a:rPr lang="en-US" sz="2800" dirty="0" err="1"/>
              <a:t>UnitPrice</a:t>
            </a:r>
            <a:r>
              <a:rPr lang="en-US" sz="2800" dirty="0"/>
              <a:t>&gt; 10;</a:t>
            </a:r>
          </a:p>
          <a:p>
            <a:pPr marL="0" indent="0">
              <a:buNone/>
            </a:pPr>
            <a:r>
              <a:rPr lang="en-US" sz="2800" dirty="0"/>
              <a:t>---------------------------------------------------</a:t>
            </a:r>
          </a:p>
          <a:p>
            <a:pPr marL="0" indent="0">
              <a:buNone/>
            </a:pPr>
            <a:r>
              <a:rPr lang="en-US" dirty="0"/>
              <a:t>Type a comment #Query 1 followed by the query above. Run the query. Ensure you can see your results.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70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Logical Operators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 SQL AND, OR and NOT Operators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 WHERE clause can be combined with AND, OR, and NOT operators.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 AND, OR operators are used to filter records based on more than one condition: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 AND operator displays a record if all the conditions separated by AND are TRUE.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 OR operator displays a record if any of the conditions separated by OR is TRUE.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 NOT operator displays a record if the condition(s) is NOT TRUE.</a:t>
            </a:r>
          </a:p>
          <a:p>
            <a:endParaRPr lang="en-US" dirty="0"/>
          </a:p>
          <a:p>
            <a:r>
              <a:rPr lang="en-US" dirty="0"/>
              <a:t>Refer to </a:t>
            </a:r>
            <a:r>
              <a:rPr lang="en-US" dirty="0">
                <a:hlinkClick r:id="rId2"/>
              </a:rPr>
              <a:t>https://www.w3schools.com/sql/sql_and_or.asp</a:t>
            </a:r>
            <a:r>
              <a:rPr lang="en-US" dirty="0"/>
              <a:t> for the syntax </a:t>
            </a:r>
          </a:p>
        </p:txBody>
      </p:sp>
    </p:spTree>
    <p:extLst>
      <p:ext uri="{BB962C8B-B14F-4D97-AF65-F5344CB8AC3E}">
        <p14:creationId xmlns:p14="http://schemas.microsoft.com/office/powerpoint/2010/main" val="2600082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AND operator- All records from customer table where first name is Elizabeth and Country is Canada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SELECT *</a:t>
            </a:r>
          </a:p>
          <a:p>
            <a:pPr marL="0" indent="0">
              <a:buNone/>
            </a:pPr>
            <a:r>
              <a:rPr lang="en-US" dirty="0"/>
              <a:t>FROM CUSTOMER</a:t>
            </a:r>
          </a:p>
          <a:p>
            <a:pPr marL="0" indent="0">
              <a:buNone/>
            </a:pPr>
            <a:r>
              <a:rPr lang="en-US" dirty="0"/>
              <a:t>WHERE </a:t>
            </a:r>
            <a:r>
              <a:rPr lang="en-US" dirty="0" err="1"/>
              <a:t>FirstName</a:t>
            </a:r>
            <a:r>
              <a:rPr lang="en-US" dirty="0"/>
              <a:t>='Elizabeth' AND Country = 'Canada';</a:t>
            </a:r>
          </a:p>
          <a:p>
            <a:pPr marL="0" indent="0">
              <a:buNone/>
            </a:pPr>
            <a:r>
              <a:rPr lang="en-US" dirty="0"/>
              <a:t>-------------------------</a:t>
            </a:r>
          </a:p>
          <a:p>
            <a:pPr marL="0" indent="0">
              <a:buNone/>
            </a:pPr>
            <a:r>
              <a:rPr lang="en-US" dirty="0"/>
              <a:t>Type a comment #Query 2 followed by the query above. Run the query. Ensure you can see your results. If singe quotes giving an error try double quotes </a:t>
            </a:r>
          </a:p>
        </p:txBody>
      </p:sp>
    </p:spTree>
    <p:extLst>
      <p:ext uri="{BB962C8B-B14F-4D97-AF65-F5344CB8AC3E}">
        <p14:creationId xmlns:p14="http://schemas.microsoft.com/office/powerpoint/2010/main" val="697193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SQL OR operator- All records from the customer table where country is USA or country is UK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SELECT *</a:t>
            </a:r>
          </a:p>
          <a:p>
            <a:pPr marL="0" indent="0">
              <a:buNone/>
            </a:pPr>
            <a:r>
              <a:rPr lang="en-US" dirty="0"/>
              <a:t>FROM Customer</a:t>
            </a:r>
          </a:p>
          <a:p>
            <a:pPr marL="0" indent="0">
              <a:buNone/>
            </a:pPr>
            <a:r>
              <a:rPr lang="en-US" dirty="0"/>
              <a:t>WHERE Country= 'USA' OR Country= 'UK';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----------------</a:t>
            </a:r>
          </a:p>
          <a:p>
            <a:pPr marL="0" indent="0">
              <a:buNone/>
            </a:pPr>
            <a:r>
              <a:rPr lang="en-US" dirty="0"/>
              <a:t>Type a comment #Query 3  followed by the query above. Run the query. Ensure you can see your results.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925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NOT operator – All records from customer table except for country is USA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*</a:t>
            </a:r>
          </a:p>
          <a:p>
            <a:r>
              <a:rPr lang="en-US" dirty="0"/>
              <a:t>FROM Customer </a:t>
            </a:r>
          </a:p>
          <a:p>
            <a:r>
              <a:rPr lang="en-US" dirty="0"/>
              <a:t>WHERE NOT Country ='USA';</a:t>
            </a:r>
          </a:p>
          <a:p>
            <a:pPr marL="0" indent="0">
              <a:buNone/>
            </a:pPr>
            <a:r>
              <a:rPr lang="en-US" dirty="0"/>
              <a:t>----------------</a:t>
            </a:r>
          </a:p>
          <a:p>
            <a:pPr marL="0" indent="0">
              <a:buNone/>
            </a:pPr>
            <a:r>
              <a:rPr lang="en-US" dirty="0"/>
              <a:t>Type a comment #Query  4  followed by the query above. Run the query. Ensure you can see your results.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133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Order by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ORDER BY keyword is used to sort the result-set in ascending or descending order.</a:t>
            </a:r>
          </a:p>
          <a:p>
            <a:r>
              <a:rPr lang="en-US" u="sng" dirty="0"/>
              <a:t>The ORDER BY keyword sorts the records in ascending order by default</a:t>
            </a:r>
            <a:r>
              <a:rPr lang="en-US" dirty="0"/>
              <a:t>. To sort the records in descending order, use the DESC keyword.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980" y="3363277"/>
            <a:ext cx="48768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323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</a:t>
            </a:r>
            <a:r>
              <a:rPr lang="en-US" dirty="0" err="1"/>
              <a:t>Orderby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*</a:t>
            </a:r>
          </a:p>
          <a:p>
            <a:r>
              <a:rPr lang="en-US" dirty="0"/>
              <a:t>FROM Customer</a:t>
            </a:r>
          </a:p>
          <a:p>
            <a:r>
              <a:rPr lang="en-US" dirty="0"/>
              <a:t>Order by </a:t>
            </a:r>
            <a:r>
              <a:rPr lang="en-US" dirty="0" err="1"/>
              <a:t>LastName</a:t>
            </a:r>
            <a:r>
              <a:rPr lang="en-US" dirty="0"/>
              <a:t>;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----------------</a:t>
            </a:r>
          </a:p>
          <a:p>
            <a:pPr marL="0" indent="0">
              <a:buNone/>
            </a:pPr>
            <a:r>
              <a:rPr lang="en-US" dirty="0"/>
              <a:t>Type a comment #Query 5  followed by the query above. Run the query. Ensure you can see your results.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295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SQL Order by- </a:t>
            </a:r>
            <a:r>
              <a:rPr lang="en-US" dirty="0"/>
              <a:t>All records from customer table sorted in descending order by last name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*</a:t>
            </a:r>
          </a:p>
          <a:p>
            <a:r>
              <a:rPr lang="en-US" dirty="0"/>
              <a:t>FROM Customer</a:t>
            </a:r>
          </a:p>
          <a:p>
            <a:r>
              <a:rPr lang="en-US" dirty="0"/>
              <a:t>Order by </a:t>
            </a:r>
            <a:r>
              <a:rPr lang="en-US" dirty="0" err="1"/>
              <a:t>LastName</a:t>
            </a:r>
            <a:r>
              <a:rPr lang="en-US" dirty="0"/>
              <a:t> DESC;</a:t>
            </a:r>
          </a:p>
          <a:p>
            <a:pPr marL="0" indent="0">
              <a:buNone/>
            </a:pPr>
            <a:r>
              <a:rPr lang="en-US" dirty="0"/>
              <a:t>----------------</a:t>
            </a:r>
          </a:p>
          <a:p>
            <a:pPr marL="0" indent="0">
              <a:buNone/>
            </a:pPr>
            <a:r>
              <a:rPr lang="en-US" dirty="0"/>
              <a:t>Type a comment #Query 6  followed by the query above. Run the query. Ensure you can see your results.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10628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1029</TotalTime>
  <Words>565</Words>
  <Application>Microsoft Office PowerPoint</Application>
  <PresentationFormat>Widescreen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Wingdings</vt:lpstr>
      <vt:lpstr>Retrospect</vt:lpstr>
      <vt:lpstr>SQL comparison operators </vt:lpstr>
      <vt:lpstr>Comparison operator – Show all columns in the product table where unit price is greater than 10</vt:lpstr>
      <vt:lpstr>SQL Logical Operators </vt:lpstr>
      <vt:lpstr>AND operator- All records from customer table where first name is Elizabeth and Country is Canada </vt:lpstr>
      <vt:lpstr>SQL OR operator- All records from the customer table where country is USA or country is UK</vt:lpstr>
      <vt:lpstr>SQL NOT operator – All records from customer table except for country is USA</vt:lpstr>
      <vt:lpstr>SQL Order by</vt:lpstr>
      <vt:lpstr>SQL Orderby</vt:lpstr>
      <vt:lpstr>SQL Order by- All records from customer table sorted in descending order by last name </vt:lpstr>
      <vt:lpstr>Practice </vt:lpstr>
      <vt:lpstr>Practice -Answers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Sherly Abraham</dc:creator>
  <cp:lastModifiedBy>Sherly Abraham</cp:lastModifiedBy>
  <cp:revision>75</cp:revision>
  <dcterms:created xsi:type="dcterms:W3CDTF">2019-09-24T15:41:44Z</dcterms:created>
  <dcterms:modified xsi:type="dcterms:W3CDTF">2020-09-22T15:59:34Z</dcterms:modified>
</cp:coreProperties>
</file>