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9" r:id="rId3"/>
    <p:sldId id="262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36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98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1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3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78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5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357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46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52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17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5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8BBFDE8-FFCD-46C3-BDAB-2F4C8FC9BE77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A1FC4D3-C25C-4BDF-AE87-5E43EE203D9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58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Editor Preferences- Click on Edit-Preferences and select Query Editor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7548" y="1846263"/>
            <a:ext cx="557722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377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Execution- Notice that rows count by default limited to 1000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2989" y="1846263"/>
            <a:ext cx="534634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19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a new SQL script in workbench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your server status is connected in workbench </a:t>
            </a:r>
          </a:p>
          <a:p>
            <a:r>
              <a:rPr lang="en-US" dirty="0"/>
              <a:t>Go to File in workbench</a:t>
            </a:r>
          </a:p>
          <a:p>
            <a:r>
              <a:rPr lang="en-US" dirty="0"/>
              <a:t>Select new Query Tab</a:t>
            </a:r>
          </a:p>
          <a:p>
            <a:r>
              <a:rPr lang="en-US" dirty="0"/>
              <a:t>Then go to File Save Script as YourLastName_mysqlpart2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475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for Queries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to comment with the query number above the query, see below for format to submit class assignments – The comments can be in # as well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057" y="2769870"/>
            <a:ext cx="263842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59452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911</TotalTime>
  <Words>86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Calibri Light</vt:lpstr>
      <vt:lpstr>Retrospect</vt:lpstr>
      <vt:lpstr>Query Editor Preferences- Click on Edit-Preferences and select Query Editor </vt:lpstr>
      <vt:lpstr>SQL Execution- Notice that rows count by default limited to 1000</vt:lpstr>
      <vt:lpstr>Open a new SQL script in workbench </vt:lpstr>
      <vt:lpstr>Format for Queries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64</cp:revision>
  <dcterms:created xsi:type="dcterms:W3CDTF">2019-09-24T15:41:44Z</dcterms:created>
  <dcterms:modified xsi:type="dcterms:W3CDTF">2020-09-09T15:22:20Z</dcterms:modified>
</cp:coreProperties>
</file>