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sldIdLst>
    <p:sldId id="294" r:id="rId2"/>
    <p:sldId id="295" r:id="rId3"/>
    <p:sldId id="322" r:id="rId4"/>
    <p:sldId id="297" r:id="rId5"/>
    <p:sldId id="298" r:id="rId6"/>
    <p:sldId id="299" r:id="rId7"/>
    <p:sldId id="323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7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E6D2-898A-4EE2-BED4-FC27DC090659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D0F3E-0158-4A53-ABB7-FD9F148A7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29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6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3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4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6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0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INSERT INTO Statement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8145"/>
            <a:ext cx="10058400" cy="4023360"/>
          </a:xfrm>
        </p:spPr>
        <p:txBody>
          <a:bodyPr/>
          <a:lstStyle/>
          <a:p>
            <a:r>
              <a:rPr lang="en-US" dirty="0"/>
              <a:t>The INSERT INTO statement is used to insert new records in a table.</a:t>
            </a:r>
          </a:p>
          <a:p>
            <a:r>
              <a:rPr lang="en-US" dirty="0"/>
              <a:t>It is possible to write the INSERT INTO statement in two ways.</a:t>
            </a:r>
          </a:p>
          <a:p>
            <a:r>
              <a:rPr lang="en-US" dirty="0"/>
              <a:t>The first way specifies both the column names and the values to be inserted: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If you are adding values for all columns of the table you need to specify the column names in the table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601" y="3141288"/>
            <a:ext cx="5086350" cy="1095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980" y="5161148"/>
            <a:ext cx="43815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433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4- Show all customers that have a phone number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*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PHONE IS NOT NULL;</a:t>
            </a:r>
          </a:p>
          <a:p>
            <a:r>
              <a:rPr lang="en-US" dirty="0"/>
              <a:t>/* add comment as query 4*/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1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Query 5- Count (fieldname) with a field name counts the number of values that are not null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COUNT(PHONE) AS </a:t>
            </a:r>
            <a:r>
              <a:rPr lang="en-US" dirty="0" err="1"/>
              <a:t>CountCustomerPhone</a:t>
            </a:r>
            <a:endParaRPr lang="en-US" dirty="0"/>
          </a:p>
          <a:p>
            <a:r>
              <a:rPr lang="en-US" dirty="0"/>
              <a:t>FROM CUSTOMER;</a:t>
            </a:r>
          </a:p>
          <a:p>
            <a:r>
              <a:rPr lang="en-US" dirty="0"/>
              <a:t>/* add comment as query 5*/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52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6  Count (*)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COUNT(*) AS </a:t>
            </a:r>
            <a:r>
              <a:rPr lang="en-US" dirty="0" err="1"/>
              <a:t>CountCustomerPhone</a:t>
            </a:r>
            <a:endParaRPr lang="en-US" dirty="0"/>
          </a:p>
          <a:p>
            <a:r>
              <a:rPr lang="en-US" dirty="0"/>
              <a:t>FROM CUSTOMER;</a:t>
            </a:r>
          </a:p>
          <a:p>
            <a:endParaRPr lang="en-US" dirty="0"/>
          </a:p>
          <a:p>
            <a:r>
              <a:rPr lang="en-US" dirty="0"/>
              <a:t>/* comment as query 6; Do you see why the count displayed in query 6 and query 5 is different*/</a:t>
            </a:r>
          </a:p>
        </p:txBody>
      </p:sp>
    </p:spTree>
    <p:extLst>
      <p:ext uri="{BB962C8B-B14F-4D97-AF65-F5344CB8AC3E}">
        <p14:creationId xmlns:p14="http://schemas.microsoft.com/office/powerpoint/2010/main" val="3995797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Update Statement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UPDATE statement is used to modify the existing records in a table.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203" y="2701178"/>
            <a:ext cx="45339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18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7- update phone number of customer id 89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CUSTOMER</a:t>
            </a:r>
          </a:p>
          <a:p>
            <a:r>
              <a:rPr lang="en-US" dirty="0"/>
              <a:t>SET Phone='(206)-555-4113‘</a:t>
            </a:r>
          </a:p>
          <a:p>
            <a:r>
              <a:rPr lang="en-US" dirty="0"/>
              <a:t>WHERE </a:t>
            </a:r>
            <a:r>
              <a:rPr lang="en-US" dirty="0" err="1"/>
              <a:t>CustomerID</a:t>
            </a:r>
            <a:r>
              <a:rPr lang="en-US" dirty="0"/>
              <a:t>=89;</a:t>
            </a:r>
          </a:p>
          <a:p>
            <a:r>
              <a:rPr lang="en-US" dirty="0"/>
              <a:t>/*Include comment for query 7; Run the query and check your result using a SQL query*/</a:t>
            </a:r>
          </a:p>
        </p:txBody>
      </p:sp>
    </p:spTree>
    <p:extLst>
      <p:ext uri="{BB962C8B-B14F-4D97-AF65-F5344CB8AC3E}">
        <p14:creationId xmlns:p14="http://schemas.microsoft.com/office/powerpoint/2010/main" val="3470208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Multiple Records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the WHERE clause that determines how many records will be updated.</a:t>
            </a:r>
          </a:p>
          <a:p>
            <a:r>
              <a:rPr lang="en-US" dirty="0"/>
              <a:t>The following SQL statement will update the </a:t>
            </a:r>
            <a:r>
              <a:rPr lang="en-US" dirty="0" err="1"/>
              <a:t>contactname</a:t>
            </a:r>
            <a:r>
              <a:rPr lang="en-US" dirty="0"/>
              <a:t> to "Juan" for all records where country is "Mexico":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414" y="3128402"/>
            <a:ext cx="62103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29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Warning!!!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careful when updating records. If you omit the WHERE clause, ALL records will be updated!</a:t>
            </a:r>
          </a:p>
          <a:p>
            <a:endParaRPr lang="en-US" dirty="0"/>
          </a:p>
          <a:p>
            <a:r>
              <a:rPr lang="en-US" dirty="0"/>
              <a:t>Example the query below will update the city for all customers to Atlanta; </a:t>
            </a:r>
            <a:r>
              <a:rPr lang="en-US" u="sng" dirty="0"/>
              <a:t>Do not run the query below on </a:t>
            </a:r>
            <a:r>
              <a:rPr lang="en-US" u="sng" dirty="0" err="1"/>
              <a:t>Zmac</a:t>
            </a:r>
            <a:r>
              <a:rPr lang="en-US" u="sng" dirty="0"/>
              <a:t> </a:t>
            </a:r>
          </a:p>
          <a:p>
            <a:endParaRPr lang="en-US" dirty="0"/>
          </a:p>
          <a:p>
            <a:r>
              <a:rPr lang="en-US" dirty="0"/>
              <a:t>UPDATE CUSTOMER</a:t>
            </a:r>
          </a:p>
          <a:p>
            <a:r>
              <a:rPr lang="en-US" dirty="0"/>
              <a:t>SET City= ‘Atlanta’;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462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SQL Delete Statement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DELETE statement is used to delete existing records in a table.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972" y="3206003"/>
            <a:ext cx="4200525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57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Query- 8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DELETE 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</a:t>
            </a:r>
            <a:r>
              <a:rPr lang="en-US" dirty="0" err="1"/>
              <a:t>CustomerID</a:t>
            </a:r>
            <a:r>
              <a:rPr lang="en-US" dirty="0"/>
              <a:t>=9;</a:t>
            </a:r>
          </a:p>
          <a:p>
            <a:r>
              <a:rPr lang="en-US" dirty="0"/>
              <a:t>/*Will the above query work?, read the error message carefully, what do you think the error message implies*/</a:t>
            </a:r>
          </a:p>
          <a:p>
            <a:r>
              <a:rPr lang="en-US" dirty="0"/>
              <a:t>Try the following query instead</a:t>
            </a:r>
          </a:p>
          <a:p>
            <a:r>
              <a:rPr lang="en-US" dirty="0"/>
              <a:t>DELETE 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</a:t>
            </a:r>
            <a:r>
              <a:rPr lang="en-US" dirty="0" err="1"/>
              <a:t>CustomerID</a:t>
            </a:r>
            <a:r>
              <a:rPr lang="en-US" dirty="0"/>
              <a:t>=95;</a:t>
            </a:r>
          </a:p>
          <a:p>
            <a:r>
              <a:rPr lang="en-US" dirty="0"/>
              <a:t>/*Will the above work add comment as Query 8*/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049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All Records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possible to delete all rows in a table without deleting the table. This means that the table structure, attributes, and indexes will be intact: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057" y="3009059"/>
            <a:ext cx="2533650" cy="714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727" y="3923740"/>
            <a:ext cx="78105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05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Adding a new customer - </a:t>
            </a:r>
            <a:r>
              <a:rPr lang="en-US" sz="3600" dirty="0" err="1"/>
              <a:t>Zmac</a:t>
            </a:r>
            <a:r>
              <a:rPr lang="en-US" sz="3600" dirty="0"/>
              <a:t> has the following new customer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Customer Id- 94</a:t>
            </a:r>
          </a:p>
          <a:p>
            <a:r>
              <a:rPr lang="en-US" dirty="0" err="1"/>
              <a:t>FirstName</a:t>
            </a:r>
            <a:r>
              <a:rPr lang="en-US" dirty="0"/>
              <a:t>- Mary</a:t>
            </a:r>
          </a:p>
          <a:p>
            <a:r>
              <a:rPr lang="en-US" dirty="0" err="1"/>
              <a:t>LastName</a:t>
            </a:r>
            <a:r>
              <a:rPr lang="en-US" dirty="0"/>
              <a:t>- </a:t>
            </a:r>
            <a:r>
              <a:rPr lang="en-US" dirty="0" err="1"/>
              <a:t>Lawsom</a:t>
            </a:r>
            <a:endParaRPr lang="en-US" dirty="0"/>
          </a:p>
          <a:p>
            <a:r>
              <a:rPr lang="en-US" dirty="0"/>
              <a:t>City- Albany</a:t>
            </a:r>
          </a:p>
          <a:p>
            <a:r>
              <a:rPr lang="en-US" dirty="0"/>
              <a:t>Country- USA</a:t>
            </a:r>
          </a:p>
          <a:p>
            <a:r>
              <a:rPr lang="en-US" dirty="0"/>
              <a:t>Phone-  Missing value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099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to run  the following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INSERT INTO CUSTOMER VALUES (94,'Mary','Lawsom','Albany', 'USA');</a:t>
            </a:r>
          </a:p>
          <a:p>
            <a:endParaRPr lang="en-US" dirty="0"/>
          </a:p>
          <a:p>
            <a:r>
              <a:rPr lang="en-US" dirty="0"/>
              <a:t>/*The query above will not work as the INSERT INTO VALUES require all values to be entered and here phone number is missing */</a:t>
            </a:r>
          </a:p>
        </p:txBody>
      </p:sp>
    </p:spTree>
    <p:extLst>
      <p:ext uri="{BB962C8B-B14F-4D97-AF65-F5344CB8AC3E}">
        <p14:creationId xmlns:p14="http://schemas.microsoft.com/office/powerpoint/2010/main" val="336822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045" y="317980"/>
            <a:ext cx="10058400" cy="1450757"/>
          </a:xfrm>
        </p:spPr>
        <p:txBody>
          <a:bodyPr>
            <a:noAutofit/>
          </a:bodyPr>
          <a:lstStyle/>
          <a:p>
            <a:r>
              <a:rPr lang="en-US" sz="3200" dirty="0"/>
              <a:t>Query 1 – This query is using INSERT by specifying column names so it will work even though phone column value is missing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INSERT INTO CUSTOMER(</a:t>
            </a:r>
            <a:r>
              <a:rPr lang="en-US" sz="3200" dirty="0" err="1"/>
              <a:t>CustomerID,FirstName,LastName,City,Country</a:t>
            </a:r>
            <a:r>
              <a:rPr lang="en-US" sz="3200" dirty="0"/>
              <a:t>) VALUES (94,'Mary','Lawsom','Albany', 'USA');</a:t>
            </a:r>
          </a:p>
          <a:p>
            <a:r>
              <a:rPr lang="en-US" sz="3200" dirty="0"/>
              <a:t>/*Comment as Query 1*/</a:t>
            </a:r>
          </a:p>
        </p:txBody>
      </p:sp>
    </p:spTree>
    <p:extLst>
      <p:ext uri="{BB962C8B-B14F-4D97-AF65-F5344CB8AC3E}">
        <p14:creationId xmlns:p14="http://schemas.microsoft.com/office/powerpoint/2010/main" val="386267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 the database and check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*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</a:t>
            </a:r>
            <a:r>
              <a:rPr lang="en-US" dirty="0" err="1"/>
              <a:t>LastName</a:t>
            </a:r>
            <a:r>
              <a:rPr lang="en-US" dirty="0"/>
              <a:t> LIKE '</a:t>
            </a:r>
            <a:r>
              <a:rPr lang="en-US" dirty="0" err="1"/>
              <a:t>Lawsom</a:t>
            </a:r>
            <a:r>
              <a:rPr lang="en-US" dirty="0"/>
              <a:t>';</a:t>
            </a:r>
          </a:p>
        </p:txBody>
      </p:sp>
    </p:spTree>
    <p:extLst>
      <p:ext uri="{BB962C8B-B14F-4D97-AF65-F5344CB8AC3E}">
        <p14:creationId xmlns:p14="http://schemas.microsoft.com/office/powerpoint/2010/main" val="2484942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Query2-  Add the following customer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Customer Id- 95</a:t>
            </a:r>
          </a:p>
          <a:p>
            <a:r>
              <a:rPr lang="en-US" dirty="0" err="1"/>
              <a:t>FirstName</a:t>
            </a:r>
            <a:r>
              <a:rPr lang="en-US" dirty="0"/>
              <a:t>- Tim</a:t>
            </a:r>
          </a:p>
          <a:p>
            <a:r>
              <a:rPr lang="en-US" dirty="0" err="1"/>
              <a:t>LastName</a:t>
            </a:r>
            <a:r>
              <a:rPr lang="en-US" dirty="0"/>
              <a:t>- Gibson</a:t>
            </a:r>
          </a:p>
          <a:p>
            <a:r>
              <a:rPr lang="en-US" dirty="0"/>
              <a:t>City- Atlanta </a:t>
            </a:r>
          </a:p>
          <a:p>
            <a:r>
              <a:rPr lang="en-US" dirty="0"/>
              <a:t>Country- USA</a:t>
            </a:r>
          </a:p>
          <a:p>
            <a:r>
              <a:rPr lang="en-US" dirty="0"/>
              <a:t>Phone- 770-127-4578</a:t>
            </a:r>
          </a:p>
          <a:p>
            <a:r>
              <a:rPr lang="en-US" dirty="0"/>
              <a:t>/*Add a comment as query 2. Then test to ensure this customer has been added to your customer table*/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864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53D3A-7520-4E68-8659-F980A84BE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53A28-D5A9-42D8-8A6C-416628012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INSERT INTO CUSTOMER VALUES (95, ‘Tim’, ‘Gibson’,  ‘Atlanta’, ‘USA’, ‘770-127-4578’);</a:t>
            </a:r>
          </a:p>
          <a:p>
            <a:endParaRPr lang="en-US" dirty="0"/>
          </a:p>
          <a:p>
            <a:r>
              <a:rPr lang="en-US" dirty="0"/>
              <a:t>/*Now this INSERT INTO will work, since we are providing values for all the columns in the tables */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32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Null values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field with a NULL value is a field with no value.</a:t>
            </a:r>
          </a:p>
          <a:p>
            <a:r>
              <a:rPr lang="en-US" dirty="0"/>
              <a:t>If a field in a table is optional, it is possible to insert a new record or update a record without adding a value to this field. Then, the field will be saved with a NULL value.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859" y="3500438"/>
            <a:ext cx="2790825" cy="1685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895" y="3661803"/>
            <a:ext cx="3257550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809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3- Show customers that have a null phone number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*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PHONE IS NULL;</a:t>
            </a:r>
          </a:p>
          <a:p>
            <a:r>
              <a:rPr lang="en-US" dirty="0"/>
              <a:t>/* add comment as query 3*/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19950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5558</TotalTime>
  <Words>729</Words>
  <Application>Microsoft Office PowerPoint</Application>
  <PresentationFormat>Widescreen</PresentationFormat>
  <Paragraphs>91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Calibri</vt:lpstr>
      <vt:lpstr>Calibri Light</vt:lpstr>
      <vt:lpstr>Retrospect</vt:lpstr>
      <vt:lpstr>SQL INSERT INTO Statement </vt:lpstr>
      <vt:lpstr>Adding a new customer - Zmac has the following new customer </vt:lpstr>
      <vt:lpstr>Try to run  the following query</vt:lpstr>
      <vt:lpstr>Query 1 – This query is using INSERT by specifying column names so it will work even though phone column value is missing</vt:lpstr>
      <vt:lpstr>Refresh the database and check </vt:lpstr>
      <vt:lpstr>Practice Query2-  Add the following customer</vt:lpstr>
      <vt:lpstr>Query 2</vt:lpstr>
      <vt:lpstr>SQL Null values </vt:lpstr>
      <vt:lpstr>Query 3- Show customers that have a null phone number </vt:lpstr>
      <vt:lpstr>Query 4- Show all customers that have a phone number  </vt:lpstr>
      <vt:lpstr>Query 5- Count (fieldname) with a field name counts the number of values that are not null </vt:lpstr>
      <vt:lpstr>Query 6  Count (*)</vt:lpstr>
      <vt:lpstr>SQL Update Statement </vt:lpstr>
      <vt:lpstr>Query 7- update phone number of customer id 89</vt:lpstr>
      <vt:lpstr>Update Multiple Records </vt:lpstr>
      <vt:lpstr>Update Warning!!! </vt:lpstr>
      <vt:lpstr>The SQL Delete Statement </vt:lpstr>
      <vt:lpstr>Query- 8 </vt:lpstr>
      <vt:lpstr>Delete All Records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153</cp:revision>
  <dcterms:created xsi:type="dcterms:W3CDTF">2018-10-02T14:59:00Z</dcterms:created>
  <dcterms:modified xsi:type="dcterms:W3CDTF">2020-09-18T14:14:46Z</dcterms:modified>
</cp:coreProperties>
</file>