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288" r:id="rId2"/>
    <p:sldId id="289" r:id="rId3"/>
    <p:sldId id="267" r:id="rId4"/>
    <p:sldId id="269" r:id="rId5"/>
    <p:sldId id="270" r:id="rId6"/>
    <p:sldId id="271" r:id="rId7"/>
    <p:sldId id="273" r:id="rId8"/>
    <p:sldId id="272" r:id="rId9"/>
    <p:sldId id="29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5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E6D2-898A-4EE2-BED4-FC27DC090659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0F3E-0158-4A53-ABB7-FD9F148A7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2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6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3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4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6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0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60013E-58C3-40BC-92A8-3B78C5E95FF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Aliases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aliases are used to give a table, or a column in a table, a temporary name.</a:t>
            </a:r>
          </a:p>
          <a:p>
            <a:r>
              <a:rPr lang="en-US" dirty="0"/>
              <a:t>Aliases are often used to make column names more readable.</a:t>
            </a:r>
          </a:p>
          <a:p>
            <a:r>
              <a:rPr lang="en-US" dirty="0"/>
              <a:t>An alias only exists for the duration of the query.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455010"/>
            <a:ext cx="34004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8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1 Shows a column title display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dirty="0" err="1"/>
              <a:t>FirstName</a:t>
            </a:r>
            <a:r>
              <a:rPr lang="en-US" dirty="0"/>
              <a:t> AS </a:t>
            </a:r>
            <a:r>
              <a:rPr lang="en-US" dirty="0" err="1"/>
              <a:t>CustomerFirstName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 AS </a:t>
            </a:r>
            <a:r>
              <a:rPr lang="en-US" dirty="0" err="1"/>
              <a:t>CustomerLastName</a:t>
            </a:r>
            <a:endParaRPr lang="en-US" dirty="0"/>
          </a:p>
          <a:p>
            <a:r>
              <a:rPr lang="en-US" dirty="0"/>
              <a:t>FROM Customer;</a:t>
            </a:r>
          </a:p>
          <a:p>
            <a:r>
              <a:rPr lang="en-US" dirty="0"/>
              <a:t>-------------------------------------</a:t>
            </a:r>
          </a:p>
          <a:p>
            <a:r>
              <a:rPr lang="en-US" dirty="0"/>
              <a:t>Type a comment #Query 1 followed by the query above. Run the query. Ensure you can see your results. Note that in the query results, the columns are given the alias names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540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Wildcards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Representing unknown characters in  a pattern</a:t>
            </a:r>
          </a:p>
          <a:p>
            <a:r>
              <a:rPr lang="en-US" sz="3600" b="1" dirty="0"/>
              <a:t>In MySQL underscore symbol  _  represents a single character and the percent sign % series of more than one character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13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LIKE Operator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LIKE operator is used in a WHERE clause to search for a specified pattern in a column.</a:t>
            </a:r>
          </a:p>
          <a:p>
            <a:r>
              <a:rPr lang="en-US" dirty="0"/>
              <a:t>There are two wildcards often used in conjunction with the LIKE operator:</a:t>
            </a:r>
          </a:p>
          <a:p>
            <a:r>
              <a:rPr lang="en-US" dirty="0"/>
              <a:t>% - The percent sign represents zero, one, or multiple characters</a:t>
            </a:r>
          </a:p>
          <a:p>
            <a:r>
              <a:rPr lang="en-US" dirty="0"/>
              <a:t>_ - The underscore represents a single character</a:t>
            </a:r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7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Query 2 shows all orders that begin with the order number 542 – keep in mind that order number is a char data type so we have it in quotes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SELECT *</a:t>
            </a:r>
          </a:p>
          <a:p>
            <a:pPr marL="0" indent="0">
              <a:buNone/>
            </a:pPr>
            <a:r>
              <a:rPr lang="en-US" sz="2800" dirty="0"/>
              <a:t>FROM ORDERS</a:t>
            </a:r>
          </a:p>
          <a:p>
            <a:pPr marL="0" indent="0">
              <a:buNone/>
            </a:pPr>
            <a:r>
              <a:rPr lang="en-US" sz="2800" dirty="0"/>
              <a:t>WHERE </a:t>
            </a:r>
            <a:r>
              <a:rPr lang="en-US" sz="2800" dirty="0" err="1"/>
              <a:t>OrderNumber</a:t>
            </a:r>
            <a:r>
              <a:rPr lang="en-US" sz="2800" dirty="0"/>
              <a:t> LIKE '542%';</a:t>
            </a:r>
          </a:p>
          <a:p>
            <a:pPr marL="0" indent="0">
              <a:buNone/>
            </a:pPr>
            <a:r>
              <a:rPr lang="en-US" dirty="0"/>
              <a:t>-----------------</a:t>
            </a:r>
          </a:p>
          <a:p>
            <a:pPr marL="0" indent="0">
              <a:buNone/>
            </a:pPr>
            <a:r>
              <a:rPr lang="en-US" dirty="0"/>
              <a:t>Type a comment #Query 2 followed by the query above. Run the query. Ensure you can see your results.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4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Query 3- LIKE Keyword- Query that shows customer info for phone numbers that have 555 somewhere in between the numbers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800" dirty="0"/>
              <a:t>SELECT *</a:t>
            </a:r>
          </a:p>
          <a:p>
            <a:pPr marL="0" indent="0">
              <a:buNone/>
            </a:pPr>
            <a:r>
              <a:rPr lang="en-US" sz="4800" dirty="0"/>
              <a:t>FROM CUSTOMER</a:t>
            </a:r>
          </a:p>
          <a:p>
            <a:pPr marL="0" indent="0">
              <a:buNone/>
            </a:pPr>
            <a:r>
              <a:rPr lang="en-US" sz="4800" dirty="0"/>
              <a:t>WHERE Phone LIKE ‘%555%’;</a:t>
            </a:r>
          </a:p>
          <a:p>
            <a:pPr marL="0" indent="0">
              <a:buNone/>
            </a:pPr>
            <a:r>
              <a:rPr lang="en-US" sz="4800" dirty="0"/>
              <a:t>---------------------------</a:t>
            </a:r>
          </a:p>
          <a:p>
            <a:pPr marL="0" indent="0">
              <a:buNone/>
            </a:pPr>
            <a:r>
              <a:rPr lang="en-US" sz="4800" dirty="0"/>
              <a:t>Type a comment #Query 3  followed by the query above. Run the query. Ensure you can see your results. </a:t>
            </a:r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30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Query 4- LIKE and NOT Keyword- Query that shows all Orders that does not being with order number 543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SELECT *</a:t>
            </a:r>
          </a:p>
          <a:p>
            <a:pPr marL="0" indent="0">
              <a:buNone/>
            </a:pPr>
            <a:r>
              <a:rPr lang="en-US" dirty="0"/>
              <a:t>FROM ORDERS</a:t>
            </a:r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OrderNumber</a:t>
            </a:r>
            <a:r>
              <a:rPr lang="en-US" dirty="0"/>
              <a:t> NOT LIKE '543%';</a:t>
            </a:r>
          </a:p>
          <a:p>
            <a:pPr marL="0" indent="0">
              <a:buNone/>
            </a:pPr>
            <a:r>
              <a:rPr lang="en-US" dirty="0"/>
              <a:t>-------------------------------------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Type a comment #Query 4 followed by the query above. Run the query. Ensure you can see your results.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55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Query 5 - Write an SQL query to find all info in the Orders table  that have the number 423 somewhere in between the order number </a:t>
            </a:r>
          </a:p>
          <a:p>
            <a:endParaRPr lang="en-US" dirty="0"/>
          </a:p>
          <a:p>
            <a:r>
              <a:rPr lang="en-US" dirty="0"/>
              <a:t>Query 6- Write an SQL query that shows all info in the Orders table for orders that have order numbers that end with 0</a:t>
            </a:r>
          </a:p>
          <a:p>
            <a:endParaRPr lang="en-US" dirty="0"/>
          </a:p>
          <a:p>
            <a:r>
              <a:rPr lang="en-US" dirty="0"/>
              <a:t>Query 7- Write a SQL query that shows all customers whose </a:t>
            </a:r>
            <a:r>
              <a:rPr lang="en-US" dirty="0" err="1"/>
              <a:t>customerLastName</a:t>
            </a:r>
            <a:r>
              <a:rPr lang="en-US" dirty="0"/>
              <a:t> does not begin with the letter W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4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B0C48-DD2F-438E-8F8F-E7FC2365E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CFCA3CA-7C29-459E-8476-C425D7174E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3359" y="2038349"/>
            <a:ext cx="3849594" cy="329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8772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4571</TotalTime>
  <Words>563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SQL Aliases </vt:lpstr>
      <vt:lpstr>Query 1 Shows a column title display </vt:lpstr>
      <vt:lpstr>SQL Wildcards </vt:lpstr>
      <vt:lpstr>SQL LIKE Operator </vt:lpstr>
      <vt:lpstr>Query 2 shows all orders that begin with the order number 542 – keep in mind that order number is a char data type so we have it in quotes  </vt:lpstr>
      <vt:lpstr>Query 3- LIKE Keyword- Query that shows customer info for phone numbers that have 555 somewhere in between the numbers  </vt:lpstr>
      <vt:lpstr>Query 4- LIKE and NOT Keyword- Query that shows all Orders that does not being with order number 543</vt:lpstr>
      <vt:lpstr>Practice</vt:lpstr>
      <vt:lpstr>Answers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99</cp:revision>
  <dcterms:created xsi:type="dcterms:W3CDTF">2018-10-02T14:59:00Z</dcterms:created>
  <dcterms:modified xsi:type="dcterms:W3CDTF">2020-09-14T14:48:10Z</dcterms:modified>
</cp:coreProperties>
</file>