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325" r:id="rId2"/>
    <p:sldId id="326" r:id="rId3"/>
    <p:sldId id="327" r:id="rId4"/>
    <p:sldId id="328" r:id="rId5"/>
    <p:sldId id="329" r:id="rId6"/>
    <p:sldId id="330" r:id="rId7"/>
    <p:sldId id="351" r:id="rId8"/>
    <p:sldId id="332" r:id="rId9"/>
    <p:sldId id="35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>
        <p:scale>
          <a:sx n="100" d="100"/>
          <a:sy n="100" d="100"/>
        </p:scale>
        <p:origin x="29" y="-7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E6D2-898A-4EE2-BED4-FC27DC090659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D0F3E-0158-4A53-ABB7-FD9F148A7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29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83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69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3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4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6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0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60013E-58C3-40BC-92A8-3B78C5E95FF5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B97438-B08E-4743-85E5-88AB76AD125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Table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our queries have been based on getting data from a single table</a:t>
            </a:r>
          </a:p>
          <a:p>
            <a:r>
              <a:rPr lang="en-US" dirty="0"/>
              <a:t>However, there is often the need to join data from two or more tables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 can use </a:t>
            </a:r>
            <a:r>
              <a:rPr lang="en-US" b="1" dirty="0"/>
              <a:t>SQL Subqueries </a:t>
            </a:r>
            <a:r>
              <a:rPr lang="en-US" dirty="0"/>
              <a:t>to draw on conditions that spans more than one table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 can use </a:t>
            </a:r>
            <a:r>
              <a:rPr lang="en-US" b="1" dirty="0"/>
              <a:t>SQL joins </a:t>
            </a:r>
            <a:r>
              <a:rPr lang="en-US" dirty="0"/>
              <a:t>to bring together data from more than one table </a:t>
            </a:r>
          </a:p>
        </p:txBody>
      </p:sp>
    </p:spTree>
    <p:extLst>
      <p:ext uri="{BB962C8B-B14F-4D97-AF65-F5344CB8AC3E}">
        <p14:creationId xmlns:p14="http://schemas.microsoft.com/office/powerpoint/2010/main" val="303680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ZMAC Schema to refresh </a:t>
            </a:r>
          </a:p>
        </p:txBody>
      </p:sp>
      <p:pic>
        <p:nvPicPr>
          <p:cNvPr id="4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648" y="1846263"/>
            <a:ext cx="528902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00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possible queries that would need data that spans more than one table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query that shows the </a:t>
            </a:r>
            <a:r>
              <a:rPr lang="en-US" dirty="0" err="1"/>
              <a:t>customerlastname</a:t>
            </a:r>
            <a:r>
              <a:rPr lang="en-US" dirty="0"/>
              <a:t>, phone, </a:t>
            </a:r>
            <a:r>
              <a:rPr lang="en-US" dirty="0" err="1"/>
              <a:t>Orderdate</a:t>
            </a:r>
            <a:r>
              <a:rPr lang="en-US" dirty="0"/>
              <a:t>, </a:t>
            </a:r>
            <a:r>
              <a:rPr lang="en-US" dirty="0" err="1"/>
              <a:t>Ordernumber</a:t>
            </a:r>
            <a:r>
              <a:rPr lang="en-US" dirty="0"/>
              <a:t> and </a:t>
            </a:r>
            <a:r>
              <a:rPr lang="en-US" dirty="0" err="1"/>
              <a:t>totalamount</a:t>
            </a:r>
            <a:r>
              <a:rPr lang="en-US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Need to combine data from </a:t>
            </a:r>
            <a:r>
              <a:rPr lang="en-US" b="1" dirty="0"/>
              <a:t>Customer and Order table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query that shows the ProductName, Quantity, </a:t>
            </a:r>
            <a:r>
              <a:rPr lang="en-US" dirty="0" err="1"/>
              <a:t>OrderID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Need to combine data from Product and Order  Item table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 query that shows the </a:t>
            </a:r>
            <a:r>
              <a:rPr lang="en-US" dirty="0" err="1"/>
              <a:t>SupplierCompanyName</a:t>
            </a:r>
            <a:r>
              <a:rPr lang="en-US" dirty="0"/>
              <a:t>, ProductName, </a:t>
            </a:r>
            <a:r>
              <a:rPr lang="en-US" dirty="0" err="1"/>
              <a:t>UnitPrice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Need to combine data from Supplier and Product table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68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Subquery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query in a query</a:t>
            </a:r>
          </a:p>
          <a:p>
            <a:r>
              <a:rPr lang="en-US" dirty="0"/>
              <a:t>More than one table is referenced </a:t>
            </a:r>
          </a:p>
          <a:p>
            <a:r>
              <a:rPr lang="en-US" b="1" u="sng" dirty="0"/>
              <a:t>Subqueries cannot pull columns from multiple tables in the SELECT statement but it can be used to add conditions that spans more than one table </a:t>
            </a:r>
          </a:p>
          <a:p>
            <a:r>
              <a:rPr lang="en-US" dirty="0"/>
              <a:t>So for example if we need to know the </a:t>
            </a:r>
            <a:r>
              <a:rPr lang="en-US" dirty="0" err="1"/>
              <a:t>CustomerLastName</a:t>
            </a:r>
            <a:r>
              <a:rPr lang="en-US" dirty="0"/>
              <a:t> and </a:t>
            </a:r>
            <a:r>
              <a:rPr lang="en-US" dirty="0" err="1"/>
              <a:t>PhoneNumber</a:t>
            </a:r>
            <a:r>
              <a:rPr lang="en-US" dirty="0"/>
              <a:t> for customers that made a particular order </a:t>
            </a:r>
          </a:p>
        </p:txBody>
      </p:sp>
    </p:spTree>
    <p:extLst>
      <p:ext uri="{BB962C8B-B14F-4D97-AF65-F5344CB8AC3E}">
        <p14:creationId xmlns:p14="http://schemas.microsoft.com/office/powerpoint/2010/main" val="257245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Query 1 shows </a:t>
            </a:r>
            <a:r>
              <a:rPr lang="en-US" sz="3600" dirty="0" err="1"/>
              <a:t>lastname</a:t>
            </a:r>
            <a:r>
              <a:rPr lang="en-US" sz="3600" dirty="0"/>
              <a:t> and Phone of customer that made an order with an </a:t>
            </a:r>
            <a:r>
              <a:rPr lang="en-US" sz="3600" dirty="0" err="1"/>
              <a:t>orderID</a:t>
            </a:r>
            <a:r>
              <a:rPr lang="en-US" sz="3600" dirty="0"/>
              <a:t> of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dirty="0" err="1"/>
              <a:t>LastName</a:t>
            </a:r>
            <a:r>
              <a:rPr lang="en-US" dirty="0"/>
              <a:t>, Phone</a:t>
            </a:r>
          </a:p>
          <a:p>
            <a:r>
              <a:rPr lang="en-US" dirty="0"/>
              <a:t>FROM CUSTOMER</a:t>
            </a:r>
          </a:p>
          <a:p>
            <a:r>
              <a:rPr lang="en-US" b="1" dirty="0"/>
              <a:t>WHERE </a:t>
            </a:r>
            <a:r>
              <a:rPr lang="en-US" b="1" dirty="0" err="1"/>
              <a:t>CustomerID</a:t>
            </a:r>
            <a:r>
              <a:rPr lang="en-US" b="1" dirty="0"/>
              <a:t> IN </a:t>
            </a:r>
          </a:p>
          <a:p>
            <a:r>
              <a:rPr lang="en-US" b="1" dirty="0"/>
              <a:t>(SELECT </a:t>
            </a:r>
            <a:r>
              <a:rPr lang="en-US" b="1" dirty="0" err="1"/>
              <a:t>CustomerID</a:t>
            </a:r>
            <a:endParaRPr lang="en-US" b="1" dirty="0"/>
          </a:p>
          <a:p>
            <a:r>
              <a:rPr lang="en-US" dirty="0"/>
              <a:t>FROM ORDERS</a:t>
            </a:r>
          </a:p>
          <a:p>
            <a:r>
              <a:rPr lang="en-US" dirty="0"/>
              <a:t>WHERE </a:t>
            </a:r>
            <a:r>
              <a:rPr lang="en-US" dirty="0" err="1"/>
              <a:t>OrderID</a:t>
            </a:r>
            <a:r>
              <a:rPr lang="en-US" dirty="0"/>
              <a:t>=10);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680013" y="2846294"/>
            <a:ext cx="1093693" cy="201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7835" y="2402541"/>
            <a:ext cx="2680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how the WHERE condition and the SELECT statement have the same linking field- </a:t>
            </a:r>
            <a:r>
              <a:rPr lang="en-US" dirty="0" err="1"/>
              <a:t>CustomerID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122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Query 2 – Shows customer </a:t>
            </a:r>
            <a:r>
              <a:rPr lang="en-US" sz="2800" dirty="0" err="1"/>
              <a:t>lastname</a:t>
            </a:r>
            <a:r>
              <a:rPr lang="en-US" sz="2800" dirty="0"/>
              <a:t> and phone for customers who made orders where </a:t>
            </a:r>
            <a:r>
              <a:rPr lang="en-US" sz="2800" dirty="0" err="1"/>
              <a:t>totalamount</a:t>
            </a:r>
            <a:r>
              <a:rPr lang="en-US" sz="2800" dirty="0"/>
              <a:t> is greater than or equal to 12,000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dirty="0" err="1"/>
              <a:t>LastName</a:t>
            </a:r>
            <a:r>
              <a:rPr lang="en-US" dirty="0"/>
              <a:t>, Phone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</a:t>
            </a:r>
            <a:r>
              <a:rPr lang="en-US" dirty="0" err="1"/>
              <a:t>CustomerID</a:t>
            </a:r>
            <a:r>
              <a:rPr lang="en-US" dirty="0"/>
              <a:t> IN </a:t>
            </a:r>
          </a:p>
          <a:p>
            <a:r>
              <a:rPr lang="en-US" dirty="0"/>
              <a:t>(SELECT </a:t>
            </a:r>
            <a:r>
              <a:rPr lang="en-US" dirty="0" err="1"/>
              <a:t>CustomerID</a:t>
            </a:r>
            <a:endParaRPr lang="en-US" dirty="0"/>
          </a:p>
          <a:p>
            <a:r>
              <a:rPr lang="en-US" dirty="0"/>
              <a:t>FROM ORDERS</a:t>
            </a:r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 &gt;= 12000);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81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Query 3-Query that shows the customer country once for customers who made a total amount of purchase of 1000 and more  and the order date has 2014 somewhere in the date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DISTINCT Country</a:t>
            </a:r>
          </a:p>
          <a:p>
            <a:r>
              <a:rPr lang="en-US" dirty="0"/>
              <a:t>FROM CUSTOMER</a:t>
            </a:r>
          </a:p>
          <a:p>
            <a:r>
              <a:rPr lang="en-US" dirty="0"/>
              <a:t>WHERE </a:t>
            </a:r>
            <a:r>
              <a:rPr lang="en-US" dirty="0" err="1"/>
              <a:t>CustomerID</a:t>
            </a:r>
            <a:r>
              <a:rPr lang="en-US" dirty="0"/>
              <a:t> IN</a:t>
            </a:r>
          </a:p>
          <a:p>
            <a:r>
              <a:rPr lang="en-US" dirty="0"/>
              <a:t>(SELECT </a:t>
            </a:r>
            <a:r>
              <a:rPr lang="en-US" dirty="0" err="1"/>
              <a:t>CustomerID</a:t>
            </a:r>
            <a:endParaRPr lang="en-US" dirty="0"/>
          </a:p>
          <a:p>
            <a:r>
              <a:rPr lang="en-US" dirty="0"/>
              <a:t>FROM ORDERS</a:t>
            </a:r>
          </a:p>
          <a:p>
            <a:r>
              <a:rPr lang="en-US" dirty="0"/>
              <a:t>WHERE </a:t>
            </a:r>
            <a:r>
              <a:rPr lang="en-US" dirty="0" err="1"/>
              <a:t>TotalAmount</a:t>
            </a:r>
            <a:r>
              <a:rPr lang="en-US" dirty="0"/>
              <a:t> &gt;= 1000 AND </a:t>
            </a:r>
            <a:r>
              <a:rPr lang="en-US" dirty="0" err="1"/>
              <a:t>OrderDate</a:t>
            </a:r>
            <a:r>
              <a:rPr lang="en-US" dirty="0"/>
              <a:t> LIKE '%2014%');</a:t>
            </a:r>
          </a:p>
        </p:txBody>
      </p:sp>
    </p:spTree>
    <p:extLst>
      <p:ext uri="{BB962C8B-B14F-4D97-AF65-F5344CB8AC3E}">
        <p14:creationId xmlns:p14="http://schemas.microsoft.com/office/powerpoint/2010/main" val="914331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Queries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Query 4- Write a SQL subquery query that shows the </a:t>
            </a:r>
            <a:r>
              <a:rPr lang="en-US" dirty="0" err="1"/>
              <a:t>OrderID</a:t>
            </a:r>
            <a:r>
              <a:rPr lang="en-US" dirty="0"/>
              <a:t> and </a:t>
            </a:r>
            <a:r>
              <a:rPr lang="en-US" dirty="0" err="1"/>
              <a:t>OrderDate</a:t>
            </a:r>
            <a:r>
              <a:rPr lang="en-US" dirty="0"/>
              <a:t> for Orders where the quantity in the order  was 40 and above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Query 5 - Write a SQL subquery query that shows the CompanyName and </a:t>
            </a:r>
            <a:r>
              <a:rPr lang="en-US" dirty="0" err="1"/>
              <a:t>ContactName</a:t>
            </a:r>
            <a:r>
              <a:rPr lang="en-US" dirty="0"/>
              <a:t> for products that have the term ‘bottles’ at the end of the package name and the unit price of the product is 20 and above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76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DEC5E-0777-47DA-861D-E13B35DBF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Answers- Practice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89CCDA-49EF-4167-B2E0-209920058C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1113" y="2247900"/>
            <a:ext cx="46101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14727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9656</TotalTime>
  <Words>417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Wingdings</vt:lpstr>
      <vt:lpstr>Retrospect</vt:lpstr>
      <vt:lpstr>Multiple Table Queries </vt:lpstr>
      <vt:lpstr>ZMAC Schema to refresh </vt:lpstr>
      <vt:lpstr>Examples of possible queries that would need data that spans more than one table </vt:lpstr>
      <vt:lpstr>SQL Subquery </vt:lpstr>
      <vt:lpstr>Query 1 shows lastname and Phone of customer that made an order with an orderID of 10</vt:lpstr>
      <vt:lpstr>Query 2 – Shows customer lastname and phone for customers who made orders where totalamount is greater than or equal to 12,000</vt:lpstr>
      <vt:lpstr>Query 3-Query that shows the customer country once for customers who made a total amount of purchase of 1000 and more  and the order date has 2014 somewhere in the date  </vt:lpstr>
      <vt:lpstr>Practice Queries </vt:lpstr>
      <vt:lpstr>Answers- Practice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209</cp:revision>
  <dcterms:created xsi:type="dcterms:W3CDTF">2018-10-02T14:59:00Z</dcterms:created>
  <dcterms:modified xsi:type="dcterms:W3CDTF">2020-09-18T15:47:35Z</dcterms:modified>
</cp:coreProperties>
</file>