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9" r:id="rId3"/>
    <p:sldId id="264" r:id="rId4"/>
    <p:sldId id="261" r:id="rId5"/>
    <p:sldId id="265" r:id="rId6"/>
    <p:sldId id="266" r:id="rId7"/>
    <p:sldId id="281" r:id="rId8"/>
    <p:sldId id="267" r:id="rId9"/>
    <p:sldId id="268" r:id="rId10"/>
    <p:sldId id="269" r:id="rId11"/>
    <p:sldId id="28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3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9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1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3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78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5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5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4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5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17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5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8BBFDE8-FFCD-46C3-BDAB-2F4C8FC9BE7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58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Query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basic framework for the SQL Query statement has three statements as follows:</a:t>
            </a:r>
          </a:p>
          <a:p>
            <a:pPr lvl="1"/>
            <a:r>
              <a:rPr lang="en-US" sz="2800" dirty="0"/>
              <a:t>the SQL SELECT 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columns</a:t>
            </a:r>
            <a:r>
              <a:rPr lang="en-US" sz="2400" dirty="0"/>
              <a:t> are to be listed in the query results</a:t>
            </a:r>
          </a:p>
          <a:p>
            <a:pPr lvl="1"/>
            <a:r>
              <a:rPr lang="en-US" sz="2800" dirty="0"/>
              <a:t>the SQL FROM 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tables</a:t>
            </a:r>
            <a:r>
              <a:rPr lang="en-US" sz="2400" dirty="0"/>
              <a:t> are to be used in the query</a:t>
            </a:r>
          </a:p>
          <a:p>
            <a:pPr lvl="1"/>
            <a:r>
              <a:rPr lang="en-US" sz="2800" dirty="0"/>
              <a:t>the SQL WHERE 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rows</a:t>
            </a:r>
            <a:r>
              <a:rPr lang="en-US" sz="2400" dirty="0"/>
              <a:t> are to be listed in the query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36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 5- Write a SQL query that shows the FirstName, </a:t>
            </a:r>
            <a:r>
              <a:rPr lang="en-US" dirty="0" err="1"/>
              <a:t>LastName</a:t>
            </a:r>
            <a:r>
              <a:rPr lang="en-US" dirty="0"/>
              <a:t> and Phone for customers from the city London </a:t>
            </a:r>
          </a:p>
          <a:p>
            <a:endParaRPr lang="en-US" dirty="0"/>
          </a:p>
          <a:p>
            <a:r>
              <a:rPr lang="en-US" dirty="0"/>
              <a:t>Query 6- Write a SQL query that shows all unique cities for customers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90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9D86A-0E2F-4A1C-BDEC-8324490A0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Practice- Answers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580ABED-249E-4969-8A55-6D92490D5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891" y="2376924"/>
            <a:ext cx="5976904" cy="298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6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FROM CLAUSE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 </a:t>
            </a:r>
            <a:r>
              <a:rPr lang="en-US" i="1" dirty="0" err="1"/>
              <a:t>column_name</a:t>
            </a:r>
            <a:r>
              <a:rPr lang="en-US" dirty="0" err="1"/>
              <a:t>,</a:t>
            </a:r>
            <a:r>
              <a:rPr lang="en-US" i="1" dirty="0" err="1"/>
              <a:t>column_name</a:t>
            </a:r>
            <a:br>
              <a:rPr lang="en-US" dirty="0"/>
            </a:br>
            <a:r>
              <a:rPr lang="en-US" dirty="0"/>
              <a:t>FROM </a:t>
            </a:r>
            <a:r>
              <a:rPr lang="en-US" i="1" dirty="0" err="1"/>
              <a:t>table_name</a:t>
            </a:r>
            <a:r>
              <a:rPr lang="en-US" i="1" dirty="0"/>
              <a:t>;</a:t>
            </a:r>
          </a:p>
          <a:p>
            <a:pPr marL="0" indent="0">
              <a:buNone/>
            </a:pPr>
            <a:r>
              <a:rPr lang="en-US" i="1" dirty="0"/>
              <a:t>---------------------------</a:t>
            </a:r>
          </a:p>
          <a:p>
            <a:pPr marL="0" indent="0">
              <a:buNone/>
            </a:pPr>
            <a:r>
              <a:rPr lang="en-US" i="1" dirty="0"/>
              <a:t>Note that the </a:t>
            </a:r>
            <a:r>
              <a:rPr lang="en-US" i="1" dirty="0" err="1"/>
              <a:t>column_name</a:t>
            </a:r>
            <a:r>
              <a:rPr lang="en-US" i="1" dirty="0"/>
              <a:t> are separated by a comma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78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SELECT Country</a:t>
            </a:r>
          </a:p>
          <a:p>
            <a:pPr marL="0" indent="0">
              <a:buNone/>
            </a:pPr>
            <a:r>
              <a:rPr lang="en-US" dirty="0"/>
              <a:t>FROM Customer;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Type a comment /*Query 1*/ followed by the query above. Run the query. Ensure you can see your results in the result window.</a:t>
            </a:r>
          </a:p>
          <a:p>
            <a:pPr marL="0" indent="0">
              <a:buNone/>
            </a:pPr>
            <a:r>
              <a:rPr lang="en-US" dirty="0"/>
              <a:t> If you presenting this query as a report for the list of countries that you have customers from, what problem do you see?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3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SELECT DISTINCT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SELECT DISTINCT statement is used to return only distinct (different) values.</a:t>
            </a:r>
          </a:p>
          <a:p>
            <a:r>
              <a:rPr lang="en-US" dirty="0"/>
              <a:t>Inside a table, a column often contains many duplicate values; and sometimes you only want to list the different (distinct) values.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262" y="3257550"/>
            <a:ext cx="39909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5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SELECT DISTINCT Country</a:t>
            </a:r>
          </a:p>
          <a:p>
            <a:pPr marL="0" indent="0">
              <a:buNone/>
            </a:pPr>
            <a:r>
              <a:rPr lang="en-US" sz="3200" dirty="0"/>
              <a:t>FROM Customer;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----------------------------</a:t>
            </a:r>
          </a:p>
          <a:p>
            <a:pPr marL="0" indent="0">
              <a:buNone/>
            </a:pPr>
            <a:r>
              <a:rPr lang="en-US" dirty="0"/>
              <a:t>Type a comment #Query 2 followed by the query above. Run the query. Ensure you can see your results. </a:t>
            </a:r>
          </a:p>
          <a:p>
            <a:pPr marL="0" indent="0">
              <a:buNone/>
            </a:pPr>
            <a:r>
              <a:rPr lang="en-US" dirty="0"/>
              <a:t>. Do you see the difference in the results.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38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WHERE CLAUSE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WHERE clause is used to filter records.</a:t>
            </a:r>
          </a:p>
          <a:p>
            <a:r>
              <a:rPr lang="en-US" dirty="0"/>
              <a:t>The WHERE clause is used to extract only those records that fulfill a specified condition.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37" y="3172777"/>
            <a:ext cx="324802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45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Types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Characters need to be enclosed in  quotes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Numeric data does not need to be in quotes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single and double quotes should 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However please note that quotes in the </a:t>
            </a:r>
            <a:r>
              <a:rPr lang="en-US" dirty="0" err="1"/>
              <a:t>MySql</a:t>
            </a:r>
            <a:r>
              <a:rPr lang="en-US" dirty="0"/>
              <a:t> editor  can be buggy sometimes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If the single quote does not work or gives you an error, please try double quotes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My </a:t>
            </a:r>
            <a:r>
              <a:rPr lang="en-US" dirty="0" err="1"/>
              <a:t>Sql</a:t>
            </a:r>
            <a:r>
              <a:rPr lang="en-US" dirty="0"/>
              <a:t> data types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https://dev.mysql.com/doc/refman/8.0/en/data-types.html</a:t>
            </a:r>
          </a:p>
        </p:txBody>
      </p:sp>
    </p:spTree>
    <p:extLst>
      <p:ext uri="{BB962C8B-B14F-4D97-AF65-F5344CB8AC3E}">
        <p14:creationId xmlns:p14="http://schemas.microsoft.com/office/powerpoint/2010/main" val="4133349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a specific row- Info for customers from USA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</a:t>
            </a:r>
            <a:r>
              <a:rPr lang="en-US" dirty="0" err="1"/>
              <a:t>CustomerID</a:t>
            </a:r>
            <a:r>
              <a:rPr lang="en-US" dirty="0"/>
              <a:t>, </a:t>
            </a:r>
            <a:r>
              <a:rPr lang="en-US" dirty="0" err="1"/>
              <a:t>FirstName,LastName,City,Country,Phone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FROM customer</a:t>
            </a:r>
          </a:p>
          <a:p>
            <a:pPr marL="0" indent="0">
              <a:buNone/>
            </a:pPr>
            <a:r>
              <a:rPr lang="en-US" dirty="0"/>
              <a:t>WHERE Country = 'USA';</a:t>
            </a:r>
          </a:p>
          <a:p>
            <a:pPr marL="0" indent="0">
              <a:buNone/>
            </a:pPr>
            <a:r>
              <a:rPr lang="en-US" dirty="0"/>
              <a:t>---------------------------</a:t>
            </a:r>
          </a:p>
          <a:p>
            <a:pPr marL="0" indent="0">
              <a:buNone/>
            </a:pPr>
            <a:r>
              <a:rPr lang="en-US" dirty="0"/>
              <a:t>Type a comment #Query 3 followed by the query above. Run the query. Ensure you can see your results. </a:t>
            </a:r>
          </a:p>
          <a:p>
            <a:r>
              <a:rPr lang="en-US" dirty="0"/>
              <a:t>Notice that we put quotes around USA since country is a character data type </a:t>
            </a:r>
          </a:p>
        </p:txBody>
      </p:sp>
    </p:spTree>
    <p:extLst>
      <p:ext uri="{BB962C8B-B14F-4D97-AF65-F5344CB8AC3E}">
        <p14:creationId xmlns:p14="http://schemas.microsoft.com/office/powerpoint/2010/main" val="2695832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Wildcard operator * , for all columns in a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*</a:t>
            </a:r>
          </a:p>
          <a:p>
            <a:pPr marL="0" indent="0">
              <a:buNone/>
            </a:pPr>
            <a:r>
              <a:rPr lang="en-US" dirty="0"/>
              <a:t>FROM customer</a:t>
            </a:r>
          </a:p>
          <a:p>
            <a:pPr marL="0" indent="0">
              <a:buNone/>
            </a:pPr>
            <a:r>
              <a:rPr lang="en-US" dirty="0"/>
              <a:t>WHERE Country = 'USA';</a:t>
            </a:r>
          </a:p>
          <a:p>
            <a:pPr marL="0" indent="0">
              <a:buNone/>
            </a:pPr>
            <a:r>
              <a:rPr lang="en-US" dirty="0"/>
              <a:t>---------------------------</a:t>
            </a:r>
          </a:p>
          <a:p>
            <a:pPr marL="0" indent="0">
              <a:buNone/>
            </a:pPr>
            <a:r>
              <a:rPr lang="en-US" dirty="0"/>
              <a:t>Type a comment #Query 4 followed by the query above. Run the query. Ensure you can see your results. </a:t>
            </a:r>
          </a:p>
          <a:p>
            <a:pPr marL="0" indent="0">
              <a:buNone/>
            </a:pPr>
            <a:r>
              <a:rPr lang="en-US" dirty="0"/>
              <a:t>Is there any difference between Query 3 and Query 4 results</a:t>
            </a:r>
          </a:p>
        </p:txBody>
      </p:sp>
    </p:spTree>
    <p:extLst>
      <p:ext uri="{BB962C8B-B14F-4D97-AF65-F5344CB8AC3E}">
        <p14:creationId xmlns:p14="http://schemas.microsoft.com/office/powerpoint/2010/main" val="367984249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950</TotalTime>
  <Words>502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SQL Query Framework</vt:lpstr>
      <vt:lpstr>SELECT FROM CLAUSE</vt:lpstr>
      <vt:lpstr>Query 1</vt:lpstr>
      <vt:lpstr>SQL SELECT DISTINCT</vt:lpstr>
      <vt:lpstr>Query 2</vt:lpstr>
      <vt:lpstr>SQL WHERE CLAUSE</vt:lpstr>
      <vt:lpstr>Data Types </vt:lpstr>
      <vt:lpstr>Criteria for a specific row- Info for customers from USA </vt:lpstr>
      <vt:lpstr>Wildcard operator * , for all columns in a table </vt:lpstr>
      <vt:lpstr>Practice </vt:lpstr>
      <vt:lpstr>Practice- Answers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72</cp:revision>
  <dcterms:created xsi:type="dcterms:W3CDTF">2019-09-24T15:41:44Z</dcterms:created>
  <dcterms:modified xsi:type="dcterms:W3CDTF">2020-09-17T15:29:08Z</dcterms:modified>
</cp:coreProperties>
</file>