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18"/>
  </p:notesMasterIdLst>
  <p:sldIdLst>
    <p:sldId id="256" r:id="rId2"/>
    <p:sldId id="257" r:id="rId3"/>
    <p:sldId id="269" r:id="rId4"/>
    <p:sldId id="260" r:id="rId5"/>
    <p:sldId id="270" r:id="rId6"/>
    <p:sldId id="265" r:id="rId7"/>
    <p:sldId id="273" r:id="rId8"/>
    <p:sldId id="274" r:id="rId9"/>
    <p:sldId id="271" r:id="rId10"/>
    <p:sldId id="277" r:id="rId11"/>
    <p:sldId id="279" r:id="rId12"/>
    <p:sldId id="282" r:id="rId13"/>
    <p:sldId id="284" r:id="rId14"/>
    <p:sldId id="288" r:id="rId15"/>
    <p:sldId id="289" r:id="rId16"/>
    <p:sldId id="261" r:id="rId17"/>
  </p:sldIdLst>
  <p:sldSz cx="9144000" cy="6858000" type="screen4x3"/>
  <p:notesSz cx="6797675" cy="9926638"/>
  <p:defaultTextStyle>
    <a:defPPr>
      <a:defRPr lang="zh-HK"/>
    </a:defPPr>
    <a:lvl1pPr algn="l" rtl="0" fontAlgn="base">
      <a:spcBef>
        <a:spcPct val="0"/>
      </a:spcBef>
      <a:spcAft>
        <a:spcPct val="0"/>
      </a:spcAft>
      <a:defRPr kumimoji="1" kern="1200">
        <a:solidFill>
          <a:schemeClr val="tx1"/>
        </a:solidFill>
        <a:latin typeface="Arial" panose="020B0604020202020204" pitchFamily="34" charset="0"/>
        <a:ea typeface="新細明體" charset="-120"/>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新細明體" charset="-120"/>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新細明體" charset="-120"/>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新細明體" charset="-120"/>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新細明體"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日期版面配置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smtClean="0">
                <a:latin typeface="Arial" charset="0"/>
              </a:defRPr>
            </a:lvl1pPr>
          </a:lstStyle>
          <a:p>
            <a:pPr>
              <a:defRPr/>
            </a:pPr>
            <a:fld id="{ABF280E2-0597-4AD0-98A6-7DE473894602}" type="datetimeFigureOut">
              <a:rPr lang="en-US"/>
              <a:pPr>
                <a:defRPr/>
              </a:pPr>
              <a:t>12/30/2018</a:t>
            </a:fld>
            <a:endParaRPr 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備忘稿版面配置區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en-US" noProof="0"/>
          </a:p>
        </p:txBody>
      </p:sp>
      <p:sp>
        <p:nvSpPr>
          <p:cNvPr id="6" name="頁尾版面配置區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投影片編號版面配置區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F5D2D0C-7249-428C-A9D8-8E961A381CE1}"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3C1C0EDC-7C83-4502-B68B-31573B308D84}" type="slidenum">
              <a:rPr lang="en-US" altLang="en-US"/>
              <a:pPr/>
              <a:t>5</a:t>
            </a:fld>
            <a:endParaRPr lang="en-US" altLang="en-US"/>
          </a:p>
        </p:txBody>
      </p:sp>
      <p:sp>
        <p:nvSpPr>
          <p:cNvPr id="14337" name="Rectangle 1"/>
          <p:cNvSpPr>
            <a:spLocks noGrp="1" noRot="1" noChangeAspect="1" noChangeArrowheads="1"/>
          </p:cNvSpPr>
          <p:nvPr>
            <p:ph type="sldImg"/>
          </p:nvPr>
        </p:nvSpPr>
        <p:spPr>
          <a:ln/>
        </p:spPr>
      </p:sp>
      <p:sp>
        <p:nvSpPr>
          <p:cNvPr id="14338" name="Rectangle 2"/>
          <p:cNvSpPr>
            <a:spLocks noGrp="1" noChangeArrowheads="1"/>
          </p:cNvSpPr>
          <p:nvPr>
            <p:ph type="body" idx="1"/>
          </p:nvPr>
        </p:nvSpPr>
        <p:spPr/>
        <p:txBody>
          <a:bodyPr lIns="0" tIns="0" rIns="0" bIns="0"/>
          <a:lstStyle/>
          <a:p>
            <a:pPr>
              <a:lnSpc>
                <a:spcPct val="95000"/>
              </a:lnSpc>
              <a:spcBef>
                <a:spcPct val="0"/>
              </a:spcBef>
            </a:pPr>
            <a:r>
              <a:rPr lang="en-US" altLang="en-US" sz="1600" i="1">
                <a:solidFill>
                  <a:srgbClr val="000000"/>
                </a:solidFill>
                <a:latin typeface="Arial" panose="020B0604020202020204" pitchFamily="34" charset="0"/>
              </a:rPr>
              <a:t>DW: One way I’ve done it is to first show the blocks for a simple version of “No Text While Driving” and ask the audience if they can figure out what the blocks do. This sort of demonstrates the power,  and simplicity of the language, and how easy you can hook into powerful technology.</a:t>
            </a:r>
          </a:p>
        </p:txBody>
      </p:sp>
    </p:spTree>
    <p:extLst>
      <p:ext uri="{BB962C8B-B14F-4D97-AF65-F5344CB8AC3E}">
        <p14:creationId xmlns:p14="http://schemas.microsoft.com/office/powerpoint/2010/main" val="1623449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CACD2B81-6E1B-4E70-A4DE-6F24572C7C8B}" type="slidenum">
              <a:rPr lang="en-US" altLang="en-US"/>
              <a:pPr/>
              <a:t>7</a:t>
            </a:fld>
            <a:endParaRPr lang="en-US" altLang="en-US"/>
          </a:p>
        </p:txBody>
      </p:sp>
      <p:sp>
        <p:nvSpPr>
          <p:cNvPr id="20481" name="Rectangle 1"/>
          <p:cNvSpPr>
            <a:spLocks noGrp="1" noRot="1" noChangeAspect="1" noChangeArrowheads="1"/>
          </p:cNvSpPr>
          <p:nvPr>
            <p:ph type="sldImg"/>
          </p:nvPr>
        </p:nvSpPr>
        <p:spPr>
          <a:ln/>
        </p:spPr>
      </p:sp>
      <p:sp>
        <p:nvSpPr>
          <p:cNvPr id="20482" name="Rectangle 2"/>
          <p:cNvSpPr>
            <a:spLocks noGrp="1" noChangeArrowheads="1"/>
          </p:cNvSpPr>
          <p:nvPr>
            <p:ph type="body" idx="1"/>
          </p:nvPr>
        </p:nvSpPr>
        <p:spPr/>
        <p:txBody>
          <a:bodyPr lIns="0" tIns="0" rIns="0" bIns="0"/>
          <a:lstStyle/>
          <a:p>
            <a:pPr>
              <a:lnSpc>
                <a:spcPct val="95000"/>
              </a:lnSpc>
              <a:spcBef>
                <a:spcPct val="0"/>
              </a:spcBef>
            </a:pPr>
            <a:r>
              <a:rPr lang="en-US" altLang="en-US" sz="1600">
                <a:solidFill>
                  <a:srgbClr val="000000"/>
                </a:solidFill>
                <a:latin typeface="Arial" panose="020B0604020202020204" pitchFamily="34" charset="0"/>
              </a:rPr>
              <a:t>No syntax/typing: and no cryptic error messages when you type wrong</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r>
              <a:rPr lang="en-US" altLang="en-US" sz="1600">
                <a:solidFill>
                  <a:srgbClr val="000000"/>
                </a:solidFill>
                <a:latin typeface="Arial" panose="020B0604020202020204" pitchFamily="34" charset="0"/>
              </a:rPr>
              <a:t>events at top level: </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r>
              <a:rPr lang="en-US" altLang="en-US" sz="1600">
                <a:solidFill>
                  <a:srgbClr val="000000"/>
                </a:solidFill>
                <a:latin typeface="Arial" panose="020B0604020202020204" pitchFamily="34" charset="0"/>
              </a:rPr>
              <a:t>"when this happens, the app does this"</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r>
              <a:rPr lang="en-US" altLang="en-US" sz="1600">
                <a:solidFill>
                  <a:srgbClr val="000000"/>
                </a:solidFill>
                <a:latin typeface="Arial" panose="020B0604020202020204" pitchFamily="34" charset="0"/>
              </a:rPr>
              <a:t>compare to java like languages with listeners. </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r>
              <a:rPr lang="en-US" altLang="en-US" sz="1600">
                <a:solidFill>
                  <a:srgbClr val="000000"/>
                </a:solidFill>
                <a:latin typeface="Arial" panose="020B0604020202020204" pitchFamily="34" charset="0"/>
              </a:rPr>
              <a:t>Eni: may want to move this silde or remove</a:t>
            </a:r>
          </a:p>
        </p:txBody>
      </p:sp>
    </p:spTree>
    <p:extLst>
      <p:ext uri="{BB962C8B-B14F-4D97-AF65-F5344CB8AC3E}">
        <p14:creationId xmlns:p14="http://schemas.microsoft.com/office/powerpoint/2010/main" val="2202858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C72000A6-44A2-410D-9BED-C1577FDF2121}" type="slidenum">
              <a:rPr lang="en-US" altLang="en-US"/>
              <a:pPr/>
              <a:t>9</a:t>
            </a:fld>
            <a:endParaRPr lang="en-US" altLang="en-US"/>
          </a:p>
        </p:txBody>
      </p:sp>
      <p:sp>
        <p:nvSpPr>
          <p:cNvPr id="16385" name="Rectangle 1"/>
          <p:cNvSpPr>
            <a:spLocks noGrp="1" noRot="1" noChangeAspect="1" noChangeArrowheads="1"/>
          </p:cNvSpPr>
          <p:nvPr>
            <p:ph type="sldImg"/>
          </p:nvPr>
        </p:nvSpPr>
        <p:spPr>
          <a:ln/>
        </p:spPr>
      </p:sp>
      <p:sp>
        <p:nvSpPr>
          <p:cNvPr id="16386" name="Rectangle 2"/>
          <p:cNvSpPr>
            <a:spLocks noGrp="1" noChangeArrowheads="1"/>
          </p:cNvSpPr>
          <p:nvPr>
            <p:ph type="body" idx="1"/>
          </p:nvPr>
        </p:nvSpPr>
        <p:spPr/>
        <p:txBody>
          <a:bodyPr lIns="0" tIns="0" rIns="0" bIns="0"/>
          <a:lstStyle/>
          <a:p>
            <a:pPr>
              <a:lnSpc>
                <a:spcPct val="95000"/>
              </a:lnSpc>
              <a:spcBef>
                <a:spcPct val="0"/>
              </a:spcBef>
            </a:pPr>
            <a:r>
              <a:rPr lang="en-US" altLang="en-US" sz="1600">
                <a:solidFill>
                  <a:srgbClr val="000000"/>
                </a:solidFill>
                <a:latin typeface="Arial" panose="020B0604020202020204" pitchFamily="34" charset="0"/>
              </a:rPr>
              <a:t>App is fairly simple, but shows how easily you can create apps with lots of technology:</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r>
              <a:rPr lang="en-US" altLang="en-US" sz="1600">
                <a:solidFill>
                  <a:srgbClr val="000000"/>
                </a:solidFill>
                <a:latin typeface="Arial" panose="020B0604020202020204" pitchFamily="34" charset="0"/>
              </a:rPr>
              <a:t>  sms, text to speech, location</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r>
              <a:rPr lang="en-US" altLang="en-US" sz="1600">
                <a:solidFill>
                  <a:srgbClr val="000000"/>
                </a:solidFill>
                <a:latin typeface="Arial" panose="020B0604020202020204" pitchFamily="34" charset="0"/>
              </a:rPr>
              <a:t>translate an idea into an interactive app (prototype)</a:t>
            </a:r>
            <a:endParaRPr lang="en-US" altLang="en-US"/>
          </a:p>
          <a:p>
            <a:pPr>
              <a:lnSpc>
                <a:spcPct val="95000"/>
              </a:lnSpc>
              <a:spcBef>
                <a:spcPct val="0"/>
              </a:spcBef>
            </a:pPr>
            <a:endParaRPr lang="en-US" altLang="en-US" sz="1600">
              <a:solidFill>
                <a:srgbClr val="000000"/>
              </a:solidFill>
              <a:latin typeface="Arial" panose="020B0604020202020204" pitchFamily="34" charset="0"/>
            </a:endParaRPr>
          </a:p>
          <a:p>
            <a:pPr>
              <a:lnSpc>
                <a:spcPct val="95000"/>
              </a:lnSpc>
              <a:spcBef>
                <a:spcPct val="0"/>
              </a:spcBef>
            </a:pPr>
            <a:endParaRPr lang="en-US" altLang="en-US" sz="1600">
              <a:solidFill>
                <a:srgbClr val="000000"/>
              </a:solidFill>
              <a:latin typeface="Arial" panose="020B0604020202020204" pitchFamily="34" charset="0"/>
            </a:endParaRPr>
          </a:p>
        </p:txBody>
      </p:sp>
    </p:spTree>
    <p:extLst>
      <p:ext uri="{BB962C8B-B14F-4D97-AF65-F5344CB8AC3E}">
        <p14:creationId xmlns:p14="http://schemas.microsoft.com/office/powerpoint/2010/main" val="2403033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effectLst>
                <a:innerShdw blurRad="63500" dist="50800" dir="18900000">
                  <a:prstClr val="black">
                    <a:alpha val="50000"/>
                  </a:prstClr>
                </a:innerShdw>
              </a:effectLst>
            </a:endParaRPr>
          </a:p>
        </p:txBody>
      </p:sp>
      <p:grpSp>
        <p:nvGrpSpPr>
          <p:cNvPr id="5" name="Group 6"/>
          <p:cNvGrpSpPr/>
          <p:nvPr/>
        </p:nvGrpSpPr>
        <p:grpSpPr>
          <a:xfrm>
            <a:off x="7467600" y="209550"/>
            <a:ext cx="657226" cy="431800"/>
            <a:chOff x="7467600" y="209550"/>
            <a:chExt cx="657226" cy="431800"/>
          </a:xfrm>
          <a:solidFill>
            <a:schemeClr val="tx2">
              <a:lumMod val="60000"/>
              <a:lumOff val="40000"/>
            </a:schemeClr>
          </a:solidFill>
        </p:grpSpPr>
        <p:sp>
          <p:nvSpPr>
            <p:cNvPr id="6"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a:lstStyle/>
            <a:p>
              <a:pPr fontAlgn="auto">
                <a:spcBef>
                  <a:spcPts val="0"/>
                </a:spcBef>
                <a:spcAft>
                  <a:spcPts val="0"/>
                </a:spcAft>
                <a:defRPr/>
              </a:pPr>
              <a:endParaRPr kumimoji="0" lang="en-US">
                <a:latin typeface="+mn-lt"/>
                <a:ea typeface="+mn-ea"/>
              </a:endParaRPr>
            </a:p>
          </p:txBody>
        </p:sp>
        <p:sp>
          <p:nvSpPr>
            <p:cNvPr id="7"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a:lstStyle/>
            <a:p>
              <a:pPr fontAlgn="auto">
                <a:spcBef>
                  <a:spcPts val="0"/>
                </a:spcBef>
                <a:spcAft>
                  <a:spcPts val="0"/>
                </a:spcAft>
                <a:defRPr/>
              </a:pPr>
              <a:endParaRPr kumimoji="0" lang="en-US">
                <a:latin typeface="+mn-lt"/>
                <a:ea typeface="+mn-ea"/>
              </a:endParaRPr>
            </a:p>
          </p:txBody>
        </p:sp>
        <p:sp>
          <p:nvSpPr>
            <p:cNvPr id="8"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a:lstStyle/>
            <a:p>
              <a:pPr fontAlgn="auto">
                <a:spcBef>
                  <a:spcPts val="0"/>
                </a:spcBef>
                <a:spcAft>
                  <a:spcPts val="0"/>
                </a:spcAft>
                <a:defRPr/>
              </a:pPr>
              <a:endParaRPr kumimoji="0" lang="en-US">
                <a:latin typeface="+mn-lt"/>
                <a:ea typeface="+mn-ea"/>
              </a:endParaRPr>
            </a:p>
          </p:txBody>
        </p:sp>
      </p:grpSp>
      <p:sp>
        <p:nvSpPr>
          <p:cNvPr id="2" name="Title 1"/>
          <p:cNvSpPr>
            <a:spLocks noGrp="1"/>
          </p:cNvSpPr>
          <p:nvPr>
            <p:ph type="ctrTitle"/>
          </p:nvPr>
        </p:nvSpPr>
        <p:spPr>
          <a:xfrm>
            <a:off x="1216152" y="1267485"/>
            <a:ext cx="7235981" cy="5133316"/>
          </a:xfrm>
        </p:spPr>
        <p:txBody>
          <a:bodyPr/>
          <a:lstStyle>
            <a:lvl1pPr>
              <a:defRPr sz="11500"/>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9" name="Date Placeholder 3"/>
          <p:cNvSpPr>
            <a:spLocks noGrp="1"/>
          </p:cNvSpPr>
          <p:nvPr>
            <p:ph type="dt" sz="half" idx="10"/>
          </p:nvPr>
        </p:nvSpPr>
        <p:spPr/>
        <p:txBody>
          <a:bodyPr/>
          <a:lstStyle>
            <a:lvl1pPr>
              <a:defRPr smtClean="0"/>
            </a:lvl1pPr>
          </a:lstStyle>
          <a:p>
            <a:pPr>
              <a:defRPr/>
            </a:pPr>
            <a:fld id="{0CCE3994-47E4-482C-BFFE-8D23213B0E13}" type="datetime1">
              <a:rPr lang="zh-HK" altLang="en-US"/>
              <a:pPr>
                <a:defRPr/>
              </a:pPr>
              <a:t>30/12/2018</a:t>
            </a:fld>
            <a:endParaRPr lang="zh-HK" altLang="en-US"/>
          </a:p>
        </p:txBody>
      </p:sp>
      <p:sp>
        <p:nvSpPr>
          <p:cNvPr id="10" name="Footer Placeholder 4"/>
          <p:cNvSpPr>
            <a:spLocks noGrp="1"/>
          </p:cNvSpPr>
          <p:nvPr>
            <p:ph type="ftr" sz="quarter" idx="11"/>
          </p:nvPr>
        </p:nvSpPr>
        <p:spPr/>
        <p:txBody>
          <a:bodyPr/>
          <a:lstStyle>
            <a:lvl1pPr>
              <a:defRPr/>
            </a:lvl1pPr>
          </a:lstStyle>
          <a:p>
            <a:pPr>
              <a:defRPr/>
            </a:pPr>
            <a:endParaRPr lang="zh-HK" altLang="en-US"/>
          </a:p>
        </p:txBody>
      </p:sp>
      <p:sp>
        <p:nvSpPr>
          <p:cNvPr id="11" name="Slide Number Placeholder 5"/>
          <p:cNvSpPr>
            <a:spLocks noGrp="1"/>
          </p:cNvSpPr>
          <p:nvPr>
            <p:ph type="sldNum" sz="quarter" idx="12"/>
          </p:nvPr>
        </p:nvSpPr>
        <p:spPr>
          <a:xfrm>
            <a:off x="8150225" y="236538"/>
            <a:ext cx="785813" cy="365125"/>
          </a:xfrm>
        </p:spPr>
        <p:txBody>
          <a:bodyPr/>
          <a:lstStyle>
            <a:lvl1pPr>
              <a:defRPr sz="1400"/>
            </a:lvl1pPr>
          </a:lstStyle>
          <a:p>
            <a:fld id="{9CED7B39-8E0B-4CB8-8531-A07F8AFD3BA9}" type="slidenum">
              <a:rPr lang="zh-HK" altLang="en-US"/>
              <a:pPr/>
              <a:t>‹#›</a:t>
            </a:fld>
            <a:endParaRPr lang="zh-HK" altLang="en-US"/>
          </a:p>
        </p:txBody>
      </p:sp>
    </p:spTree>
    <p:extLst>
      <p:ext uri="{BB962C8B-B14F-4D97-AF65-F5344CB8AC3E}">
        <p14:creationId xmlns:p14="http://schemas.microsoft.com/office/powerpoint/2010/main" val="2695438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50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Footer Placeholder 4"/>
          <p:cNvSpPr>
            <a:spLocks noGrp="1"/>
          </p:cNvSpPr>
          <p:nvPr>
            <p:ph type="ftr" sz="quarter" idx="10"/>
          </p:nvPr>
        </p:nvSpPr>
        <p:spPr/>
        <p:txBody>
          <a:bodyPr/>
          <a:lstStyle>
            <a:lvl1pPr>
              <a:defRPr/>
            </a:lvl1pPr>
          </a:lstStyle>
          <a:p>
            <a:pPr>
              <a:defRPr/>
            </a:pPr>
            <a:endParaRPr lang="zh-HK" altLang="en-US"/>
          </a:p>
        </p:txBody>
      </p:sp>
      <p:sp>
        <p:nvSpPr>
          <p:cNvPr id="5" name="Slide Number Placeholder 5"/>
          <p:cNvSpPr>
            <a:spLocks noGrp="1"/>
          </p:cNvSpPr>
          <p:nvPr>
            <p:ph type="sldNum" sz="quarter" idx="11"/>
          </p:nvPr>
        </p:nvSpPr>
        <p:spPr/>
        <p:txBody>
          <a:bodyPr/>
          <a:lstStyle>
            <a:lvl1pPr>
              <a:defRPr/>
            </a:lvl1pPr>
          </a:lstStyle>
          <a:p>
            <a:fld id="{3117D7CD-2C4C-465A-A126-213AFE784F48}" type="slidenum">
              <a:rPr lang="zh-HK" altLang="en-US"/>
              <a:pPr/>
              <a:t>‹#›</a:t>
            </a:fld>
            <a:endParaRPr lang="zh-HK" altLang="en-US"/>
          </a:p>
        </p:txBody>
      </p:sp>
      <p:sp>
        <p:nvSpPr>
          <p:cNvPr id="6" name="Date Placeholder 3"/>
          <p:cNvSpPr>
            <a:spLocks noGrp="1"/>
          </p:cNvSpPr>
          <p:nvPr>
            <p:ph type="dt" sz="half" idx="12"/>
          </p:nvPr>
        </p:nvSpPr>
        <p:spPr/>
        <p:txBody>
          <a:bodyPr/>
          <a:lstStyle>
            <a:lvl1pPr>
              <a:defRPr/>
            </a:lvl1pPr>
          </a:lstStyle>
          <a:p>
            <a:pPr>
              <a:defRPr/>
            </a:pPr>
            <a:fld id="{64C38326-50F1-43E8-AC32-6AB29431923A}" type="datetime1">
              <a:rPr lang="zh-HK" altLang="en-US"/>
              <a:pPr>
                <a:defRPr/>
              </a:pPr>
              <a:t>30/12/2018</a:t>
            </a:fld>
            <a:endParaRPr lang="zh-HK" altLang="en-US"/>
          </a:p>
        </p:txBody>
      </p:sp>
    </p:spTree>
    <p:extLst>
      <p:ext uri="{BB962C8B-B14F-4D97-AF65-F5344CB8AC3E}">
        <p14:creationId xmlns:p14="http://schemas.microsoft.com/office/powerpoint/2010/main" val="1495240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Footer Placeholder 4"/>
          <p:cNvSpPr>
            <a:spLocks noGrp="1"/>
          </p:cNvSpPr>
          <p:nvPr>
            <p:ph type="ftr" sz="quarter" idx="10"/>
          </p:nvPr>
        </p:nvSpPr>
        <p:spPr/>
        <p:txBody>
          <a:bodyPr/>
          <a:lstStyle>
            <a:lvl1pPr>
              <a:defRPr/>
            </a:lvl1pPr>
          </a:lstStyle>
          <a:p>
            <a:pPr>
              <a:defRPr/>
            </a:pPr>
            <a:endParaRPr lang="zh-HK" altLang="en-US"/>
          </a:p>
        </p:txBody>
      </p:sp>
      <p:sp>
        <p:nvSpPr>
          <p:cNvPr id="5" name="Slide Number Placeholder 5"/>
          <p:cNvSpPr>
            <a:spLocks noGrp="1"/>
          </p:cNvSpPr>
          <p:nvPr>
            <p:ph type="sldNum" sz="quarter" idx="11"/>
          </p:nvPr>
        </p:nvSpPr>
        <p:spPr/>
        <p:txBody>
          <a:bodyPr/>
          <a:lstStyle>
            <a:lvl1pPr>
              <a:defRPr/>
            </a:lvl1pPr>
          </a:lstStyle>
          <a:p>
            <a:fld id="{F9759C52-C24A-4FD3-8EC9-87D94571D78D}" type="slidenum">
              <a:rPr lang="zh-HK" altLang="en-US"/>
              <a:pPr/>
              <a:t>‹#›</a:t>
            </a:fld>
            <a:endParaRPr lang="zh-HK" altLang="en-US"/>
          </a:p>
        </p:txBody>
      </p:sp>
      <p:sp>
        <p:nvSpPr>
          <p:cNvPr id="6" name="Date Placeholder 3"/>
          <p:cNvSpPr>
            <a:spLocks noGrp="1"/>
          </p:cNvSpPr>
          <p:nvPr>
            <p:ph type="dt" sz="half" idx="12"/>
          </p:nvPr>
        </p:nvSpPr>
        <p:spPr/>
        <p:txBody>
          <a:bodyPr/>
          <a:lstStyle>
            <a:lvl1pPr>
              <a:defRPr/>
            </a:lvl1pPr>
          </a:lstStyle>
          <a:p>
            <a:pPr>
              <a:defRPr/>
            </a:pPr>
            <a:fld id="{90A72A5A-E249-4341-90E5-60D7EE7BDD67}" type="datetime1">
              <a:rPr lang="zh-HK" altLang="en-US"/>
              <a:pPr>
                <a:defRPr/>
              </a:pPr>
              <a:t>30/12/2018</a:t>
            </a:fld>
            <a:endParaRPr lang="zh-HK" altLang="en-US"/>
          </a:p>
        </p:txBody>
      </p:sp>
    </p:spTree>
    <p:extLst>
      <p:ext uri="{BB962C8B-B14F-4D97-AF65-F5344CB8AC3E}">
        <p14:creationId xmlns:p14="http://schemas.microsoft.com/office/powerpoint/2010/main" val="309754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a:t>按一下以編輯母片標題樣式</a:t>
            </a:r>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a:t>按一下以編輯母片副標題樣式</a:t>
            </a:r>
          </a:p>
        </p:txBody>
      </p:sp>
      <p:sp>
        <p:nvSpPr>
          <p:cNvPr id="4" name="Footer Placeholder 4"/>
          <p:cNvSpPr>
            <a:spLocks noGrp="1"/>
          </p:cNvSpPr>
          <p:nvPr>
            <p:ph type="ftr" sz="quarter" idx="10"/>
          </p:nvPr>
        </p:nvSpPr>
        <p:spPr/>
        <p:txBody>
          <a:bodyPr/>
          <a:lstStyle>
            <a:lvl1pPr>
              <a:defRPr/>
            </a:lvl1pPr>
          </a:lstStyle>
          <a:p>
            <a:pPr>
              <a:defRPr/>
            </a:pPr>
            <a:endParaRPr lang="zh-HK" altLang="en-US"/>
          </a:p>
        </p:txBody>
      </p:sp>
      <p:sp>
        <p:nvSpPr>
          <p:cNvPr id="5" name="Slide Number Placeholder 5"/>
          <p:cNvSpPr>
            <a:spLocks noGrp="1"/>
          </p:cNvSpPr>
          <p:nvPr>
            <p:ph type="sldNum" sz="quarter" idx="11"/>
          </p:nvPr>
        </p:nvSpPr>
        <p:spPr/>
        <p:txBody>
          <a:bodyPr/>
          <a:lstStyle>
            <a:lvl1pPr>
              <a:defRPr/>
            </a:lvl1pPr>
          </a:lstStyle>
          <a:p>
            <a:fld id="{48B055E2-3C7F-44D2-8351-DE4489DE73AB}" type="slidenum">
              <a:rPr lang="zh-HK" altLang="en-US"/>
              <a:pPr/>
              <a:t>‹#›</a:t>
            </a:fld>
            <a:endParaRPr lang="zh-HK" altLang="en-US"/>
          </a:p>
        </p:txBody>
      </p:sp>
      <p:sp>
        <p:nvSpPr>
          <p:cNvPr id="6" name="Date Placeholder 3"/>
          <p:cNvSpPr>
            <a:spLocks noGrp="1"/>
          </p:cNvSpPr>
          <p:nvPr>
            <p:ph type="dt" sz="half" idx="12"/>
          </p:nvPr>
        </p:nvSpPr>
        <p:spPr/>
        <p:txBody>
          <a:bodyPr/>
          <a:lstStyle>
            <a:lvl1pPr>
              <a:defRPr/>
            </a:lvl1pPr>
          </a:lstStyle>
          <a:p>
            <a:pPr>
              <a:defRPr/>
            </a:pPr>
            <a:fld id="{E80807B9-6627-4DCD-8B7D-C3414594C86E}" type="datetime1">
              <a:rPr lang="zh-HK" altLang="en-US"/>
              <a:pPr>
                <a:defRPr/>
              </a:pPr>
              <a:t>30/12/2018</a:t>
            </a:fld>
            <a:endParaRPr lang="zh-HK" altLang="en-US"/>
          </a:p>
        </p:txBody>
      </p:sp>
    </p:spTree>
    <p:extLst>
      <p:ext uri="{BB962C8B-B14F-4D97-AF65-F5344CB8AC3E}">
        <p14:creationId xmlns:p14="http://schemas.microsoft.com/office/powerpoint/2010/main" val="2892713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lstStyle>
            <a:lvl1pPr algn="l">
              <a:defRPr sz="7200" baseline="0">
                <a:ln w="12700">
                  <a:solidFill>
                    <a:schemeClr val="tx2"/>
                  </a:solidFill>
                </a:ln>
              </a:defRPr>
            </a:lvl1pPr>
          </a:lstStyle>
          <a:p>
            <a:r>
              <a:rPr lang="zh-TW" altLang="en-US" smtClean="0"/>
              <a:t>按一下以編輯母片標題樣式</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zh-HK" altLang="en-US"/>
          </a:p>
        </p:txBody>
      </p:sp>
      <p:sp>
        <p:nvSpPr>
          <p:cNvPr id="5" name="Slide Number Placeholder 5"/>
          <p:cNvSpPr>
            <a:spLocks noGrp="1"/>
          </p:cNvSpPr>
          <p:nvPr>
            <p:ph type="sldNum" sz="quarter" idx="11"/>
          </p:nvPr>
        </p:nvSpPr>
        <p:spPr/>
        <p:txBody>
          <a:bodyPr/>
          <a:lstStyle>
            <a:lvl1pPr>
              <a:defRPr/>
            </a:lvl1pPr>
          </a:lstStyle>
          <a:p>
            <a:fld id="{D0D50E52-D0A5-4CC4-9145-245B4DA3D6B1}" type="slidenum">
              <a:rPr lang="zh-HK" altLang="en-US"/>
              <a:pPr/>
              <a:t>‹#›</a:t>
            </a:fld>
            <a:endParaRPr lang="zh-HK" altLang="en-US"/>
          </a:p>
        </p:txBody>
      </p:sp>
      <p:sp>
        <p:nvSpPr>
          <p:cNvPr id="6" name="Date Placeholder 3"/>
          <p:cNvSpPr>
            <a:spLocks noGrp="1"/>
          </p:cNvSpPr>
          <p:nvPr>
            <p:ph type="dt" sz="half" idx="12"/>
          </p:nvPr>
        </p:nvSpPr>
        <p:spPr/>
        <p:txBody>
          <a:bodyPr/>
          <a:lstStyle>
            <a:lvl1pPr>
              <a:defRPr/>
            </a:lvl1pPr>
          </a:lstStyle>
          <a:p>
            <a:pPr>
              <a:defRPr/>
            </a:pPr>
            <a:fld id="{0DD7D1E2-4696-469A-8BE7-D42D1D8985DE}" type="datetime1">
              <a:rPr lang="zh-HK" altLang="en-US"/>
              <a:pPr>
                <a:defRPr/>
              </a:pPr>
              <a:t>30/12/2018</a:t>
            </a:fld>
            <a:endParaRPr lang="zh-HK" altLang="en-US"/>
          </a:p>
        </p:txBody>
      </p:sp>
    </p:spTree>
    <p:extLst>
      <p:ext uri="{BB962C8B-B14F-4D97-AF65-F5344CB8AC3E}">
        <p14:creationId xmlns:p14="http://schemas.microsoft.com/office/powerpoint/2010/main" val="4279712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13" name="Title 1"/>
          <p:cNvSpPr>
            <a:spLocks noGrp="1"/>
          </p:cNvSpPr>
          <p:nvPr>
            <p:ph type="title"/>
          </p:nvPr>
        </p:nvSpPr>
        <p:spPr>
          <a:xfrm>
            <a:off x="1219200" y="5257800"/>
            <a:ext cx="7239000" cy="1143000"/>
          </a:xfrm>
        </p:spPr>
        <p:txBody>
          <a:bodyPr/>
          <a:lstStyle>
            <a:lvl1pPr algn="l">
              <a:defRPr sz="7200" baseline="0">
                <a:ln w="12700">
                  <a:solidFill>
                    <a:schemeClr val="tx2"/>
                  </a:solidFill>
                </a:ln>
              </a:defRPr>
            </a:lvl1pPr>
          </a:lstStyle>
          <a:p>
            <a:r>
              <a:rPr lang="zh-TW" altLang="en-US" smtClean="0"/>
              <a:t>按一下以編輯母片標題樣式</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zh-HK" altLang="en-US"/>
          </a:p>
        </p:txBody>
      </p:sp>
      <p:sp>
        <p:nvSpPr>
          <p:cNvPr id="5" name="Slide Number Placeholder 5"/>
          <p:cNvSpPr>
            <a:spLocks noGrp="1"/>
          </p:cNvSpPr>
          <p:nvPr>
            <p:ph type="sldNum" sz="quarter" idx="11"/>
          </p:nvPr>
        </p:nvSpPr>
        <p:spPr/>
        <p:txBody>
          <a:bodyPr/>
          <a:lstStyle>
            <a:lvl1pPr>
              <a:defRPr/>
            </a:lvl1pPr>
          </a:lstStyle>
          <a:p>
            <a:fld id="{E9F4D1F5-D474-4EFE-A6EE-1817DDD08C1D}" type="slidenum">
              <a:rPr lang="zh-HK" altLang="en-US"/>
              <a:pPr/>
              <a:t>‹#›</a:t>
            </a:fld>
            <a:endParaRPr lang="zh-HK" altLang="en-US"/>
          </a:p>
        </p:txBody>
      </p:sp>
      <p:sp>
        <p:nvSpPr>
          <p:cNvPr id="6" name="Date Placeholder 3"/>
          <p:cNvSpPr>
            <a:spLocks noGrp="1"/>
          </p:cNvSpPr>
          <p:nvPr>
            <p:ph type="dt" sz="half" idx="12"/>
          </p:nvPr>
        </p:nvSpPr>
        <p:spPr/>
        <p:txBody>
          <a:bodyPr/>
          <a:lstStyle>
            <a:lvl1pPr>
              <a:defRPr/>
            </a:lvl1pPr>
          </a:lstStyle>
          <a:p>
            <a:pPr>
              <a:defRPr/>
            </a:pPr>
            <a:fld id="{896CD145-7585-4B1D-BB02-03D6714DFFF9}" type="datetime1">
              <a:rPr lang="zh-HK" altLang="en-US"/>
              <a:pPr>
                <a:defRPr/>
              </a:pPr>
              <a:t>30/12/2018</a:t>
            </a:fld>
            <a:endParaRPr lang="zh-HK" altLang="en-US"/>
          </a:p>
        </p:txBody>
      </p:sp>
    </p:spTree>
    <p:extLst>
      <p:ext uri="{BB962C8B-B14F-4D97-AF65-F5344CB8AC3E}">
        <p14:creationId xmlns:p14="http://schemas.microsoft.com/office/powerpoint/2010/main" val="4129308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9" name="Content Placeholder 8"/>
          <p:cNvSpPr>
            <a:spLocks noGrp="1"/>
          </p:cNvSpPr>
          <p:nvPr>
            <p:ph sz="quarter" idx="13"/>
          </p:nvPr>
        </p:nvSpPr>
        <p:spPr>
          <a:xfrm>
            <a:off x="1216152" y="841248"/>
            <a:ext cx="3730752" cy="438912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Footer Placeholder 4"/>
          <p:cNvSpPr>
            <a:spLocks noGrp="1"/>
          </p:cNvSpPr>
          <p:nvPr>
            <p:ph type="ftr" sz="quarter" idx="15"/>
          </p:nvPr>
        </p:nvSpPr>
        <p:spPr/>
        <p:txBody>
          <a:bodyPr/>
          <a:lstStyle>
            <a:lvl1pPr>
              <a:defRPr/>
            </a:lvl1pPr>
          </a:lstStyle>
          <a:p>
            <a:pPr>
              <a:defRPr/>
            </a:pPr>
            <a:endParaRPr lang="zh-HK" altLang="en-US"/>
          </a:p>
        </p:txBody>
      </p:sp>
      <p:sp>
        <p:nvSpPr>
          <p:cNvPr id="6" name="Slide Number Placeholder 5"/>
          <p:cNvSpPr>
            <a:spLocks noGrp="1"/>
          </p:cNvSpPr>
          <p:nvPr>
            <p:ph type="sldNum" sz="quarter" idx="16"/>
          </p:nvPr>
        </p:nvSpPr>
        <p:spPr/>
        <p:txBody>
          <a:bodyPr/>
          <a:lstStyle>
            <a:lvl1pPr>
              <a:defRPr/>
            </a:lvl1pPr>
          </a:lstStyle>
          <a:p>
            <a:fld id="{ADFC3A75-8B97-4261-9842-CE1584289803}" type="slidenum">
              <a:rPr lang="zh-HK" altLang="en-US"/>
              <a:pPr/>
              <a:t>‹#›</a:t>
            </a:fld>
            <a:endParaRPr lang="zh-HK" altLang="en-US"/>
          </a:p>
        </p:txBody>
      </p:sp>
      <p:sp>
        <p:nvSpPr>
          <p:cNvPr id="7" name="Date Placeholder 3"/>
          <p:cNvSpPr>
            <a:spLocks noGrp="1"/>
          </p:cNvSpPr>
          <p:nvPr>
            <p:ph type="dt" sz="half" idx="17"/>
          </p:nvPr>
        </p:nvSpPr>
        <p:spPr/>
        <p:txBody>
          <a:bodyPr/>
          <a:lstStyle>
            <a:lvl1pPr>
              <a:defRPr/>
            </a:lvl1pPr>
          </a:lstStyle>
          <a:p>
            <a:pPr>
              <a:defRPr/>
            </a:pPr>
            <a:fld id="{69C58008-DC13-4EDA-90AD-977933CEFA9E}" type="datetime1">
              <a:rPr lang="zh-HK" altLang="en-US"/>
              <a:pPr>
                <a:defRPr/>
              </a:pPr>
              <a:t>30/12/2018</a:t>
            </a:fld>
            <a:endParaRPr lang="zh-HK" altLang="en-US"/>
          </a:p>
        </p:txBody>
      </p:sp>
    </p:spTree>
    <p:extLst>
      <p:ext uri="{BB962C8B-B14F-4D97-AF65-F5344CB8AC3E}">
        <p14:creationId xmlns:p14="http://schemas.microsoft.com/office/powerpoint/2010/main" val="2111951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1219200" y="841248"/>
            <a:ext cx="3733800" cy="533400"/>
          </a:xfrm>
        </p:spPr>
        <p:txBody>
          <a:bodyPr>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5" name="Text Placeholder 4"/>
          <p:cNvSpPr>
            <a:spLocks noGrp="1"/>
          </p:cNvSpPr>
          <p:nvPr>
            <p:ph type="body" sz="quarter" idx="3"/>
          </p:nvPr>
        </p:nvSpPr>
        <p:spPr>
          <a:xfrm>
            <a:off x="5105400" y="841248"/>
            <a:ext cx="3735267" cy="533400"/>
          </a:xfrm>
        </p:spPr>
        <p:txBody>
          <a:bodyPr>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11" name="Content Placeholder 10"/>
          <p:cNvSpPr>
            <a:spLocks noGrp="1"/>
          </p:cNvSpPr>
          <p:nvPr>
            <p:ph sz="quarter" idx="13"/>
          </p:nvPr>
        </p:nvSpPr>
        <p:spPr>
          <a:xfrm>
            <a:off x="1216152" y="1380744"/>
            <a:ext cx="3730752" cy="384048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Footer Placeholder 4"/>
          <p:cNvSpPr>
            <a:spLocks noGrp="1"/>
          </p:cNvSpPr>
          <p:nvPr>
            <p:ph type="ftr" sz="quarter" idx="15"/>
          </p:nvPr>
        </p:nvSpPr>
        <p:spPr/>
        <p:txBody>
          <a:bodyPr/>
          <a:lstStyle>
            <a:lvl1pPr>
              <a:defRPr/>
            </a:lvl1pPr>
          </a:lstStyle>
          <a:p>
            <a:pPr>
              <a:defRPr/>
            </a:pPr>
            <a:endParaRPr lang="zh-HK" altLang="en-US"/>
          </a:p>
        </p:txBody>
      </p:sp>
      <p:sp>
        <p:nvSpPr>
          <p:cNvPr id="8" name="Slide Number Placeholder 5"/>
          <p:cNvSpPr>
            <a:spLocks noGrp="1"/>
          </p:cNvSpPr>
          <p:nvPr>
            <p:ph type="sldNum" sz="quarter" idx="16"/>
          </p:nvPr>
        </p:nvSpPr>
        <p:spPr/>
        <p:txBody>
          <a:bodyPr/>
          <a:lstStyle>
            <a:lvl1pPr>
              <a:defRPr/>
            </a:lvl1pPr>
          </a:lstStyle>
          <a:p>
            <a:fld id="{3F1C977D-B640-4F92-A0B9-A0F8A7C95502}" type="slidenum">
              <a:rPr lang="zh-HK" altLang="en-US"/>
              <a:pPr/>
              <a:t>‹#›</a:t>
            </a:fld>
            <a:endParaRPr lang="zh-HK" altLang="en-US"/>
          </a:p>
        </p:txBody>
      </p:sp>
      <p:sp>
        <p:nvSpPr>
          <p:cNvPr id="9" name="Date Placeholder 3"/>
          <p:cNvSpPr>
            <a:spLocks noGrp="1"/>
          </p:cNvSpPr>
          <p:nvPr>
            <p:ph type="dt" sz="half" idx="17"/>
          </p:nvPr>
        </p:nvSpPr>
        <p:spPr/>
        <p:txBody>
          <a:bodyPr/>
          <a:lstStyle>
            <a:lvl1pPr>
              <a:defRPr/>
            </a:lvl1pPr>
          </a:lstStyle>
          <a:p>
            <a:pPr>
              <a:defRPr/>
            </a:pPr>
            <a:fld id="{57042FBB-E1B3-4938-9529-2E3D96663AE8}" type="datetime1">
              <a:rPr lang="zh-HK" altLang="en-US"/>
              <a:pPr>
                <a:defRPr/>
              </a:pPr>
              <a:t>30/12/2018</a:t>
            </a:fld>
            <a:endParaRPr lang="zh-HK" altLang="en-US"/>
          </a:p>
        </p:txBody>
      </p:sp>
    </p:spTree>
    <p:extLst>
      <p:ext uri="{BB962C8B-B14F-4D97-AF65-F5344CB8AC3E}">
        <p14:creationId xmlns:p14="http://schemas.microsoft.com/office/powerpoint/2010/main" val="2700499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Footer Placeholder 4"/>
          <p:cNvSpPr>
            <a:spLocks noGrp="1"/>
          </p:cNvSpPr>
          <p:nvPr>
            <p:ph type="ftr" sz="quarter" idx="10"/>
          </p:nvPr>
        </p:nvSpPr>
        <p:spPr/>
        <p:txBody>
          <a:bodyPr/>
          <a:lstStyle>
            <a:lvl1pPr>
              <a:defRPr/>
            </a:lvl1pPr>
          </a:lstStyle>
          <a:p>
            <a:pPr>
              <a:defRPr/>
            </a:pPr>
            <a:endParaRPr lang="zh-HK" altLang="en-US"/>
          </a:p>
        </p:txBody>
      </p:sp>
      <p:sp>
        <p:nvSpPr>
          <p:cNvPr id="4" name="Slide Number Placeholder 5"/>
          <p:cNvSpPr>
            <a:spLocks noGrp="1"/>
          </p:cNvSpPr>
          <p:nvPr>
            <p:ph type="sldNum" sz="quarter" idx="11"/>
          </p:nvPr>
        </p:nvSpPr>
        <p:spPr/>
        <p:txBody>
          <a:bodyPr/>
          <a:lstStyle>
            <a:lvl1pPr>
              <a:defRPr/>
            </a:lvl1pPr>
          </a:lstStyle>
          <a:p>
            <a:fld id="{60CCAB80-A5F2-4A48-82F4-C58C09988E16}" type="slidenum">
              <a:rPr lang="zh-HK" altLang="en-US"/>
              <a:pPr/>
              <a:t>‹#›</a:t>
            </a:fld>
            <a:endParaRPr lang="zh-HK" altLang="en-US"/>
          </a:p>
        </p:txBody>
      </p:sp>
      <p:sp>
        <p:nvSpPr>
          <p:cNvPr id="5" name="Date Placeholder 3"/>
          <p:cNvSpPr>
            <a:spLocks noGrp="1"/>
          </p:cNvSpPr>
          <p:nvPr>
            <p:ph type="dt" sz="half" idx="12"/>
          </p:nvPr>
        </p:nvSpPr>
        <p:spPr/>
        <p:txBody>
          <a:bodyPr/>
          <a:lstStyle>
            <a:lvl1pPr>
              <a:defRPr/>
            </a:lvl1pPr>
          </a:lstStyle>
          <a:p>
            <a:pPr>
              <a:defRPr/>
            </a:pPr>
            <a:fld id="{49F920AB-7701-4C1D-99D1-C3430AB5ED99}" type="datetime1">
              <a:rPr lang="zh-HK" altLang="en-US"/>
              <a:pPr>
                <a:defRPr/>
              </a:pPr>
              <a:t>30/12/2018</a:t>
            </a:fld>
            <a:endParaRPr lang="zh-HK" altLang="en-US"/>
          </a:p>
        </p:txBody>
      </p:sp>
    </p:spTree>
    <p:extLst>
      <p:ext uri="{BB962C8B-B14F-4D97-AF65-F5344CB8AC3E}">
        <p14:creationId xmlns:p14="http://schemas.microsoft.com/office/powerpoint/2010/main" val="958943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zh-HK" altLang="en-US"/>
          </a:p>
        </p:txBody>
      </p:sp>
      <p:sp>
        <p:nvSpPr>
          <p:cNvPr id="3" name="Slide Number Placeholder 5"/>
          <p:cNvSpPr>
            <a:spLocks noGrp="1"/>
          </p:cNvSpPr>
          <p:nvPr>
            <p:ph type="sldNum" sz="quarter" idx="11"/>
          </p:nvPr>
        </p:nvSpPr>
        <p:spPr/>
        <p:txBody>
          <a:bodyPr/>
          <a:lstStyle>
            <a:lvl1pPr>
              <a:defRPr/>
            </a:lvl1pPr>
          </a:lstStyle>
          <a:p>
            <a:fld id="{A2810F3E-6B79-441D-8F63-5B40F0FA1157}" type="slidenum">
              <a:rPr lang="zh-HK" altLang="en-US"/>
              <a:pPr/>
              <a:t>‹#›</a:t>
            </a:fld>
            <a:endParaRPr lang="zh-HK" altLang="en-US"/>
          </a:p>
        </p:txBody>
      </p:sp>
      <p:sp>
        <p:nvSpPr>
          <p:cNvPr id="4" name="Date Placeholder 3"/>
          <p:cNvSpPr>
            <a:spLocks noGrp="1"/>
          </p:cNvSpPr>
          <p:nvPr>
            <p:ph type="dt" sz="half" idx="12"/>
          </p:nvPr>
        </p:nvSpPr>
        <p:spPr/>
        <p:txBody>
          <a:bodyPr/>
          <a:lstStyle>
            <a:lvl1pPr>
              <a:defRPr/>
            </a:lvl1pPr>
          </a:lstStyle>
          <a:p>
            <a:pPr>
              <a:defRPr/>
            </a:pPr>
            <a:fld id="{7ED2170C-B381-412A-BDB8-C90830BB1B94}" type="datetime1">
              <a:rPr lang="zh-HK" altLang="en-US"/>
              <a:pPr>
                <a:defRPr/>
              </a:pPr>
              <a:t>30/12/2018</a:t>
            </a:fld>
            <a:endParaRPr lang="zh-HK" altLang="en-US"/>
          </a:p>
        </p:txBody>
      </p:sp>
    </p:spTree>
    <p:extLst>
      <p:ext uri="{BB962C8B-B14F-4D97-AF65-F5344CB8AC3E}">
        <p14:creationId xmlns:p14="http://schemas.microsoft.com/office/powerpoint/2010/main" val="2996027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lstStyle>
            <a:lvl1pPr algn="l">
              <a:defRPr sz="2000" b="1">
                <a:ln>
                  <a:noFill/>
                </a:ln>
                <a:solidFill>
                  <a:srgbClr val="FF7605"/>
                </a:solidFill>
                <a:effectLst/>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14" name="Content Placeholder 13"/>
          <p:cNvSpPr>
            <a:spLocks noGrp="1"/>
          </p:cNvSpPr>
          <p:nvPr>
            <p:ph sz="quarter" idx="13"/>
          </p:nvPr>
        </p:nvSpPr>
        <p:spPr>
          <a:xfrm>
            <a:off x="914400" y="381000"/>
            <a:ext cx="4800600" cy="59436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Footer Placeholder 4"/>
          <p:cNvSpPr>
            <a:spLocks noGrp="1"/>
          </p:cNvSpPr>
          <p:nvPr>
            <p:ph type="ftr" sz="quarter" idx="14"/>
          </p:nvPr>
        </p:nvSpPr>
        <p:spPr/>
        <p:txBody>
          <a:bodyPr/>
          <a:lstStyle>
            <a:lvl1pPr>
              <a:defRPr/>
            </a:lvl1pPr>
          </a:lstStyle>
          <a:p>
            <a:pPr>
              <a:defRPr/>
            </a:pPr>
            <a:endParaRPr lang="zh-HK" altLang="en-US"/>
          </a:p>
        </p:txBody>
      </p:sp>
      <p:sp>
        <p:nvSpPr>
          <p:cNvPr id="6" name="Slide Number Placeholder 5"/>
          <p:cNvSpPr>
            <a:spLocks noGrp="1"/>
          </p:cNvSpPr>
          <p:nvPr>
            <p:ph type="sldNum" sz="quarter" idx="15"/>
          </p:nvPr>
        </p:nvSpPr>
        <p:spPr/>
        <p:txBody>
          <a:bodyPr/>
          <a:lstStyle>
            <a:lvl1pPr>
              <a:defRPr/>
            </a:lvl1pPr>
          </a:lstStyle>
          <a:p>
            <a:fld id="{2EE71C49-F129-4349-B62B-6334E8BAD579}" type="slidenum">
              <a:rPr lang="zh-HK" altLang="en-US"/>
              <a:pPr/>
              <a:t>‹#›</a:t>
            </a:fld>
            <a:endParaRPr lang="zh-HK" altLang="en-US"/>
          </a:p>
        </p:txBody>
      </p:sp>
      <p:sp>
        <p:nvSpPr>
          <p:cNvPr id="7" name="Date Placeholder 3"/>
          <p:cNvSpPr>
            <a:spLocks noGrp="1"/>
          </p:cNvSpPr>
          <p:nvPr>
            <p:ph type="dt" sz="half" idx="16"/>
          </p:nvPr>
        </p:nvSpPr>
        <p:spPr/>
        <p:txBody>
          <a:bodyPr/>
          <a:lstStyle>
            <a:lvl1pPr>
              <a:defRPr/>
            </a:lvl1pPr>
          </a:lstStyle>
          <a:p>
            <a:pPr>
              <a:defRPr/>
            </a:pPr>
            <a:fld id="{3228C1E0-1588-4064-87F8-F394663E58E0}" type="datetime1">
              <a:rPr lang="zh-HK" altLang="en-US"/>
              <a:pPr>
                <a:defRPr/>
              </a:pPr>
              <a:t>30/12/2018</a:t>
            </a:fld>
            <a:endParaRPr lang="zh-HK" altLang="en-US"/>
          </a:p>
        </p:txBody>
      </p:sp>
    </p:spTree>
    <p:extLst>
      <p:ext uri="{BB962C8B-B14F-4D97-AF65-F5344CB8AC3E}">
        <p14:creationId xmlns:p14="http://schemas.microsoft.com/office/powerpoint/2010/main" val="3197238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lstStyle>
            <a:lvl1pPr algn="l">
              <a:defRPr sz="2000" b="1">
                <a:ln w="12700">
                  <a:noFill/>
                </a:ln>
                <a:solidFill>
                  <a:schemeClr val="tx1"/>
                </a:solidFill>
                <a:effectLst/>
              </a:defRPr>
            </a:lvl1pPr>
          </a:lstStyle>
          <a:p>
            <a:r>
              <a:rPr lang="zh-TW" altLang="en-US" smtClean="0"/>
              <a:t>按一下以編輯母片標題樣式</a:t>
            </a:r>
            <a:endParaRPr lang="en-US" dirty="0"/>
          </a:p>
        </p:txBody>
      </p:sp>
      <p:sp>
        <p:nvSpPr>
          <p:cNvPr id="3" name="Picture Placeholder 2"/>
          <p:cNvSpPr>
            <a:spLocks noGrp="1"/>
          </p:cNvSpPr>
          <p:nvPr>
            <p:ph type="pic" idx="1"/>
          </p:nvPr>
        </p:nvSpPr>
        <p:spPr>
          <a:xfrm>
            <a:off x="1323975" y="381000"/>
            <a:ext cx="5867400" cy="408146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en-US" noProof="0"/>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Footer Placeholder 4"/>
          <p:cNvSpPr>
            <a:spLocks noGrp="1"/>
          </p:cNvSpPr>
          <p:nvPr>
            <p:ph type="ftr" sz="quarter" idx="10"/>
          </p:nvPr>
        </p:nvSpPr>
        <p:spPr/>
        <p:txBody>
          <a:bodyPr/>
          <a:lstStyle>
            <a:lvl1pPr>
              <a:defRPr/>
            </a:lvl1pPr>
          </a:lstStyle>
          <a:p>
            <a:pPr>
              <a:defRPr/>
            </a:pPr>
            <a:endParaRPr lang="zh-HK" altLang="en-US"/>
          </a:p>
        </p:txBody>
      </p:sp>
      <p:sp>
        <p:nvSpPr>
          <p:cNvPr id="6" name="Slide Number Placeholder 5"/>
          <p:cNvSpPr>
            <a:spLocks noGrp="1"/>
          </p:cNvSpPr>
          <p:nvPr>
            <p:ph type="sldNum" sz="quarter" idx="11"/>
          </p:nvPr>
        </p:nvSpPr>
        <p:spPr/>
        <p:txBody>
          <a:bodyPr/>
          <a:lstStyle>
            <a:lvl1pPr>
              <a:defRPr/>
            </a:lvl1pPr>
          </a:lstStyle>
          <a:p>
            <a:fld id="{A522E9D4-7795-459A-8085-C6ED0FF6F20E}" type="slidenum">
              <a:rPr lang="zh-HK" altLang="en-US"/>
              <a:pPr/>
              <a:t>‹#›</a:t>
            </a:fld>
            <a:endParaRPr lang="zh-HK" altLang="en-US"/>
          </a:p>
        </p:txBody>
      </p:sp>
      <p:sp>
        <p:nvSpPr>
          <p:cNvPr id="7" name="Date Placeholder 3"/>
          <p:cNvSpPr>
            <a:spLocks noGrp="1"/>
          </p:cNvSpPr>
          <p:nvPr>
            <p:ph type="dt" sz="half" idx="12"/>
          </p:nvPr>
        </p:nvSpPr>
        <p:spPr/>
        <p:txBody>
          <a:bodyPr/>
          <a:lstStyle>
            <a:lvl1pPr>
              <a:defRPr/>
            </a:lvl1pPr>
          </a:lstStyle>
          <a:p>
            <a:pPr>
              <a:defRPr/>
            </a:pPr>
            <a:fld id="{32666EFC-B329-4724-86E8-FC12A18D343E}" type="datetime1">
              <a:rPr lang="zh-HK" altLang="en-US"/>
              <a:pPr>
                <a:defRPr/>
              </a:pPr>
              <a:t>30/12/2018</a:t>
            </a:fld>
            <a:endParaRPr lang="zh-HK" altLang="en-US"/>
          </a:p>
        </p:txBody>
      </p:sp>
    </p:spTree>
    <p:extLst>
      <p:ext uri="{BB962C8B-B14F-4D97-AF65-F5344CB8AC3E}">
        <p14:creationId xmlns:p14="http://schemas.microsoft.com/office/powerpoint/2010/main" val="60813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1033" name="Text Placeholder 2"/>
          <p:cNvSpPr>
            <a:spLocks noGrp="1"/>
          </p:cNvSpPr>
          <p:nvPr>
            <p:ph type="body" idx="1"/>
          </p:nvPr>
        </p:nvSpPr>
        <p:spPr bwMode="auto">
          <a:xfrm>
            <a:off x="1219200" y="838200"/>
            <a:ext cx="7467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ltLang="en-US" smtClean="0"/>
          </a:p>
        </p:txBody>
      </p:sp>
      <p:sp>
        <p:nvSpPr>
          <p:cNvPr id="5" name="Footer Placeholder 4"/>
          <p:cNvSpPr>
            <a:spLocks noGrp="1"/>
          </p:cNvSpPr>
          <p:nvPr>
            <p:ph type="ftr" sz="quarter" idx="3"/>
          </p:nvPr>
        </p:nvSpPr>
        <p:spPr>
          <a:xfrm>
            <a:off x="1258888" y="6553200"/>
            <a:ext cx="7162800" cy="228600"/>
          </a:xfrm>
          <a:prstGeom prst="rect">
            <a:avLst/>
          </a:prstGeom>
        </p:spPr>
        <p:txBody>
          <a:bodyPr vert="horz" lIns="91440" tIns="45720" rIns="91440" bIns="45720" rtlCol="0" anchor="ctr"/>
          <a:lstStyle>
            <a:lvl1pPr algn="l" fontAlgn="auto">
              <a:spcBef>
                <a:spcPts val="0"/>
              </a:spcBef>
              <a:spcAft>
                <a:spcPts val="0"/>
              </a:spcAft>
              <a:defRPr kumimoji="0" sz="1200">
                <a:solidFill>
                  <a:schemeClr val="tx1">
                    <a:lumMod val="60000"/>
                    <a:lumOff val="40000"/>
                  </a:schemeClr>
                </a:solidFill>
                <a:latin typeface="+mn-lt"/>
                <a:ea typeface="+mn-ea"/>
              </a:defRPr>
            </a:lvl1pPr>
          </a:lstStyle>
          <a:p>
            <a:pPr>
              <a:defRPr/>
            </a:pPr>
            <a:endParaRPr lang="zh-HK" altLang="en-US"/>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A79D99"/>
                </a:solidFill>
                <a:latin typeface="Calibri" panose="020F0502020204030204" pitchFamily="34" charset="0"/>
              </a:defRPr>
            </a:lvl1pPr>
          </a:lstStyle>
          <a:p>
            <a:fld id="{4D9693BB-E6DD-42D1-9FD3-7D4CA0E7A7B7}" type="slidenum">
              <a:rPr lang="zh-HK" altLang="en-US"/>
              <a:pPr/>
              <a:t>‹#›</a:t>
            </a:fld>
            <a:endParaRPr lang="zh-HK" altLang="en-US"/>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a:lstStyle/>
          <a:p>
            <a:pPr fontAlgn="auto">
              <a:spcBef>
                <a:spcPts val="0"/>
              </a:spcBef>
              <a:spcAft>
                <a:spcPts val="0"/>
              </a:spcAft>
              <a:defRPr/>
            </a:pPr>
            <a:endParaRPr kumimoji="0" lang="en-US">
              <a:latin typeface="+mn-lt"/>
              <a:ea typeface="+mn-ea"/>
            </a:endParaRPr>
          </a:p>
        </p:txBody>
      </p:sp>
      <p:sp>
        <p:nvSpPr>
          <p:cNvPr id="4" name="Date Placeholder 3"/>
          <p:cNvSpPr>
            <a:spLocks noGrp="1"/>
          </p:cNvSpPr>
          <p:nvPr>
            <p:ph type="dt" sz="half" idx="2"/>
          </p:nvPr>
        </p:nvSpPr>
        <p:spPr>
          <a:xfrm rot="16200000">
            <a:off x="-1198563" y="4821238"/>
            <a:ext cx="2625725" cy="228600"/>
          </a:xfrm>
          <a:prstGeom prst="rect">
            <a:avLst/>
          </a:prstGeom>
        </p:spPr>
        <p:txBody>
          <a:bodyPr vert="horz" lIns="91440" tIns="45720" rIns="91440" bIns="45720" rtlCol="0" anchor="ctr"/>
          <a:lstStyle>
            <a:lvl1pPr algn="l" fontAlgn="auto">
              <a:spcBef>
                <a:spcPts val="0"/>
              </a:spcBef>
              <a:spcAft>
                <a:spcPts val="0"/>
              </a:spcAft>
              <a:defRPr kumimoji="0" sz="1200" smtClean="0">
                <a:solidFill>
                  <a:srgbClr val="FFFFFF"/>
                </a:solidFill>
                <a:latin typeface="+mn-lt"/>
                <a:ea typeface="+mn-ea"/>
              </a:defRPr>
            </a:lvl1pPr>
          </a:lstStyle>
          <a:p>
            <a:pPr>
              <a:defRPr/>
            </a:pPr>
            <a:fld id="{3D95DC5B-7AE7-4BCE-9026-610BFF5A7F00}" type="datetime1">
              <a:rPr lang="zh-HK" altLang="en-US"/>
              <a:pPr>
                <a:defRPr/>
              </a:pPr>
              <a:t>30/12/2018</a:t>
            </a:fld>
            <a:endParaRPr lang="zh-HK" altLang="en-US"/>
          </a:p>
        </p:txBody>
      </p:sp>
    </p:spTree>
  </p:cSld>
  <p:clrMap bg1="lt1" tx1="dk1" bg2="lt2" tx2="dk2" accent1="accent1" accent2="accent2" accent3="accent3" accent4="accent4" accent5="accent5" accent6="accent6" hlink="hlink" folHlink="folHlink"/>
  <p:sldLayoutIdLst>
    <p:sldLayoutId id="2147483782"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nodeType="afterGroup">
                            <p:stCondLst>
                              <p:cond delay="2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rtl="0" eaLnBrk="0" fontAlgn="base" hangingPunct="0">
        <a:spcBef>
          <a:spcPct val="0"/>
        </a:spcBef>
        <a:spcAft>
          <a:spcPct val="0"/>
        </a:spcAft>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vl2pPr algn="l" rtl="0" eaLnBrk="0" fontAlgn="base" hangingPunct="0">
        <a:spcBef>
          <a:spcPct val="0"/>
        </a:spcBef>
        <a:spcAft>
          <a:spcPct val="0"/>
        </a:spcAft>
        <a:defRPr sz="7200" b="1">
          <a:solidFill>
            <a:schemeClr val="bg1"/>
          </a:solidFill>
          <a:latin typeface="Calibri" pitchFamily="34" charset="0"/>
          <a:ea typeface="新細明體" charset="-120"/>
        </a:defRPr>
      </a:lvl2pPr>
      <a:lvl3pPr algn="l" rtl="0" eaLnBrk="0" fontAlgn="base" hangingPunct="0">
        <a:spcBef>
          <a:spcPct val="0"/>
        </a:spcBef>
        <a:spcAft>
          <a:spcPct val="0"/>
        </a:spcAft>
        <a:defRPr sz="7200" b="1">
          <a:solidFill>
            <a:schemeClr val="bg1"/>
          </a:solidFill>
          <a:latin typeface="Calibri" pitchFamily="34" charset="0"/>
          <a:ea typeface="新細明體" charset="-120"/>
        </a:defRPr>
      </a:lvl3pPr>
      <a:lvl4pPr algn="l" rtl="0" eaLnBrk="0" fontAlgn="base" hangingPunct="0">
        <a:spcBef>
          <a:spcPct val="0"/>
        </a:spcBef>
        <a:spcAft>
          <a:spcPct val="0"/>
        </a:spcAft>
        <a:defRPr sz="7200" b="1">
          <a:solidFill>
            <a:schemeClr val="bg1"/>
          </a:solidFill>
          <a:latin typeface="Calibri" pitchFamily="34" charset="0"/>
          <a:ea typeface="新細明體" charset="-120"/>
        </a:defRPr>
      </a:lvl4pPr>
      <a:lvl5pPr algn="l" rtl="0" eaLnBrk="0" fontAlgn="base" hangingPunct="0">
        <a:spcBef>
          <a:spcPct val="0"/>
        </a:spcBef>
        <a:spcAft>
          <a:spcPct val="0"/>
        </a:spcAft>
        <a:defRPr sz="7200" b="1">
          <a:solidFill>
            <a:schemeClr val="bg1"/>
          </a:solidFill>
          <a:latin typeface="Calibri" pitchFamily="34" charset="0"/>
          <a:ea typeface="新細明體" charset="-120"/>
        </a:defRPr>
      </a:lvl5pPr>
      <a:lvl6pPr marL="457200" algn="l" rtl="0" fontAlgn="base">
        <a:spcBef>
          <a:spcPct val="0"/>
        </a:spcBef>
        <a:spcAft>
          <a:spcPct val="0"/>
        </a:spcAft>
        <a:defRPr sz="7200" b="1">
          <a:solidFill>
            <a:schemeClr val="bg1"/>
          </a:solidFill>
          <a:latin typeface="Calibri" pitchFamily="34" charset="0"/>
          <a:ea typeface="新細明體" charset="-120"/>
        </a:defRPr>
      </a:lvl6pPr>
      <a:lvl7pPr marL="914400" algn="l" rtl="0" fontAlgn="base">
        <a:spcBef>
          <a:spcPct val="0"/>
        </a:spcBef>
        <a:spcAft>
          <a:spcPct val="0"/>
        </a:spcAft>
        <a:defRPr sz="7200" b="1">
          <a:solidFill>
            <a:schemeClr val="bg1"/>
          </a:solidFill>
          <a:latin typeface="Calibri" pitchFamily="34" charset="0"/>
          <a:ea typeface="新細明體" charset="-120"/>
        </a:defRPr>
      </a:lvl7pPr>
      <a:lvl8pPr marL="1371600" algn="l" rtl="0" fontAlgn="base">
        <a:spcBef>
          <a:spcPct val="0"/>
        </a:spcBef>
        <a:spcAft>
          <a:spcPct val="0"/>
        </a:spcAft>
        <a:defRPr sz="7200" b="1">
          <a:solidFill>
            <a:schemeClr val="bg1"/>
          </a:solidFill>
          <a:latin typeface="Calibri" pitchFamily="34" charset="0"/>
          <a:ea typeface="新細明體" charset="-120"/>
        </a:defRPr>
      </a:lvl8pPr>
      <a:lvl9pPr marL="1828800" algn="l" rtl="0" fontAlgn="base">
        <a:spcBef>
          <a:spcPct val="0"/>
        </a:spcBef>
        <a:spcAft>
          <a:spcPct val="0"/>
        </a:spcAft>
        <a:defRPr sz="7200" b="1">
          <a:solidFill>
            <a:schemeClr val="bg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Calibri" panose="020F050202020403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notes.hfoss.org/index.php/TreeCalc" TargetMode="Externa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notes.hfoss.org/index.php/Rain_Check" TargetMode="Externa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appinventor.org/" TargetMode="External"/><Relationship Id="rId7" Type="http://schemas.openxmlformats.org/officeDocument/2006/relationships/hyperlink" Target="http://turing.cs.trincoll.edu/~ram/cpsc110/" TargetMode="External"/><Relationship Id="rId2" Type="http://schemas.openxmlformats.org/officeDocument/2006/relationships/hyperlink" Target="http://appinventor.googlelabs.com/" TargetMode="External"/><Relationship Id="rId1" Type="http://schemas.openxmlformats.org/officeDocument/2006/relationships/slideLayout" Target="../slideLayouts/slideLayout2.xml"/><Relationship Id="rId6" Type="http://schemas.openxmlformats.org/officeDocument/2006/relationships/hyperlink" Target="https://sites.google.com/site/cs107fall2010/" TargetMode="External"/><Relationship Id="rId5" Type="http://schemas.openxmlformats.org/officeDocument/2006/relationships/hyperlink" Target="http://groups.google.com/group/app-inventor-instructors" TargetMode="External"/><Relationship Id="rId4" Type="http://schemas.openxmlformats.org/officeDocument/2006/relationships/hyperlink" Target="http://www.appinventor.org/text2011"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beta.appinventor.mit.edu/learn/setup/setupwindows.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beta.appinventor.mit.edu/learn/setup/setupwindows.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pPr eaLnBrk="1" fontAlgn="auto" hangingPunct="1">
              <a:spcAft>
                <a:spcPts val="0"/>
              </a:spcAft>
              <a:defRPr/>
            </a:pPr>
            <a:r>
              <a:rPr lang="en-US" altLang="zh-HK" sz="9600" dirty="0" smtClean="0"/>
              <a:t>MIT </a:t>
            </a:r>
            <a:br>
              <a:rPr lang="en-US" altLang="zh-HK" sz="9600" dirty="0" smtClean="0"/>
            </a:br>
            <a:r>
              <a:rPr lang="en-US" altLang="zh-HK" sz="9600" dirty="0" smtClean="0"/>
              <a:t>App Inventor</a:t>
            </a:r>
            <a:endParaRPr lang="zh-HK" altLang="en-US" sz="9600" dirty="0"/>
          </a:p>
        </p:txBody>
      </p:sp>
      <p:sp>
        <p:nvSpPr>
          <p:cNvPr id="4" name="投影片編號版面配置區 3"/>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fld id="{989D65E9-C714-4948-89D2-DD3E47653043}" type="slidenum">
              <a:rPr kumimoji="0" lang="zh-HK" altLang="en-US">
                <a:solidFill>
                  <a:srgbClr val="A79D99"/>
                </a:solidFill>
                <a:latin typeface="Calibri" panose="020F0502020204030204" pitchFamily="34" charset="0"/>
              </a:rPr>
              <a:pPr eaLnBrk="1" hangingPunct="1"/>
              <a:t>1</a:t>
            </a:fld>
            <a:endParaRPr kumimoji="0" lang="zh-HK" altLang="en-US">
              <a:solidFill>
                <a:srgbClr val="A79D99"/>
              </a:solidFill>
              <a:latin typeface="Calibri" panose="020F0502020204030204" pitchFamily="34"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a:xfrm>
            <a:off x="228600" y="275749"/>
            <a:ext cx="8819674" cy="2314575"/>
          </a:xfrm>
        </p:spPr>
        <p:txBody>
          <a:bodyPr vert="horz" lIns="0" tIns="0" rIns="0" bIns="0" rtlCol="0" anchor="t">
            <a:noAutofit/>
          </a:bodyPr>
          <a:lstStyle/>
          <a:p>
            <a:pPr algn="l">
              <a:lnSpc>
                <a:spcPct val="95000"/>
              </a:lnSpc>
            </a:pPr>
            <a:r>
              <a:rPr lang="en-US" altLang="en-US" sz="2880">
                <a:solidFill>
                  <a:srgbClr val="000000"/>
                </a:solidFill>
                <a:latin typeface="Arial" panose="020B0604020202020204" pitchFamily="34" charset="0"/>
              </a:rPr>
              <a:t>Trinity College -- Tree Height Calculator</a:t>
            </a:r>
            <a:r>
              <a:rPr lang="en-US" altLang="en-US"/>
              <a:t/>
            </a:r>
            <a:br>
              <a:rPr lang="en-US" altLang="en-US"/>
            </a:br>
            <a:r>
              <a:rPr lang="en-US" altLang="en-US" sz="2430">
                <a:solidFill>
                  <a:srgbClr val="000000"/>
                </a:solidFill>
                <a:latin typeface="Arial" panose="020B0604020202020204" pitchFamily="34" charset="0"/>
              </a:rPr>
              <a:t> </a:t>
            </a:r>
            <a:r>
              <a:rPr lang="en-US" altLang="en-US"/>
              <a:t/>
            </a:r>
            <a:br>
              <a:rPr lang="en-US" altLang="en-US"/>
            </a:br>
            <a:r>
              <a:rPr lang="en-US" altLang="en-US" sz="2430" u="sng">
                <a:solidFill>
                  <a:srgbClr val="0000FF"/>
                </a:solidFill>
                <a:latin typeface="Arial" panose="020B0604020202020204" pitchFamily="34" charset="0"/>
                <a:hlinkClick r:id="rId2"/>
              </a:rPr>
              <a:t>http://notes.hfoss.org/index.php/TreeCalc</a:t>
            </a:r>
            <a:r>
              <a:rPr lang="en-US" altLang="en-US"/>
              <a:t/>
            </a:r>
            <a:br>
              <a:rPr lang="en-US" altLang="en-US"/>
            </a:br>
            <a:r>
              <a:rPr lang="en-US" altLang="en-US" sz="3870">
                <a:solidFill>
                  <a:srgbClr val="000000"/>
                </a:solidFill>
                <a:latin typeface="Arial" panose="020B0604020202020204" pitchFamily="34" charset="0"/>
              </a:rPr>
              <a:t> </a:t>
            </a:r>
            <a:r>
              <a:rPr lang="en-US" altLang="en-US"/>
              <a:t/>
            </a:r>
            <a:br>
              <a:rPr lang="en-US" altLang="en-US"/>
            </a:br>
            <a:r>
              <a:rPr lang="en-US" altLang="en-US" sz="3870">
                <a:solidFill>
                  <a:srgbClr val="000000"/>
                </a:solidFill>
                <a:latin typeface="Arial" panose="020B0604020202020204" pitchFamily="34" charset="0"/>
              </a:rPr>
              <a:t> </a:t>
            </a:r>
          </a:p>
        </p:txBody>
      </p:sp>
      <p:pic>
        <p:nvPicPr>
          <p:cNvPr id="245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167" y="2297430"/>
            <a:ext cx="2778918" cy="4254818"/>
          </a:xfrm>
          <a:prstGeom prst="rect">
            <a:avLst/>
          </a:prstGeom>
          <a:noFill/>
          <a:extLst>
            <a:ext uri="{909E8E84-426E-40DD-AFC4-6F175D3DCCD1}">
              <a14:hiddenFill xmlns:a14="http://schemas.microsoft.com/office/drawing/2010/main">
                <a:solidFill>
                  <a:srgbClr val="FFFFFF"/>
                </a:solidFill>
              </a14:hiddenFill>
            </a:ext>
          </a:extLst>
        </p:spPr>
      </p:pic>
      <p:pic>
        <p:nvPicPr>
          <p:cNvPr id="2458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0390" y="2297430"/>
            <a:ext cx="2873217" cy="4194810"/>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6494" y="2297430"/>
            <a:ext cx="2776061" cy="4227672"/>
          </a:xfrm>
          <a:prstGeom prst="rect">
            <a:avLst/>
          </a:prstGeom>
          <a:noFill/>
          <a:extLst>
            <a:ext uri="{909E8E84-426E-40DD-AFC4-6F175D3DCCD1}">
              <a14:hiddenFill xmlns:a14="http://schemas.microsoft.com/office/drawing/2010/main">
                <a:solidFill>
                  <a:srgbClr val="FFFFFF"/>
                </a:solidFill>
              </a14:hiddenFill>
            </a:ext>
          </a:extLst>
        </p:spPr>
      </p:pic>
      <p:pic>
        <p:nvPicPr>
          <p:cNvPr id="2458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8003" y="95727"/>
            <a:ext cx="2111693"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114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a:xfrm>
            <a:off x="228600" y="280035"/>
            <a:ext cx="8705374" cy="1180148"/>
          </a:xfrm>
        </p:spPr>
        <p:txBody>
          <a:bodyPr vert="horz" lIns="0" tIns="0" rIns="0" bIns="0" rtlCol="0" anchor="t">
            <a:noAutofit/>
          </a:bodyPr>
          <a:lstStyle/>
          <a:p>
            <a:pPr algn="l">
              <a:lnSpc>
                <a:spcPct val="95000"/>
              </a:lnSpc>
            </a:pPr>
            <a:r>
              <a:rPr lang="en-US" altLang="en-US" sz="2880">
                <a:solidFill>
                  <a:srgbClr val="000000"/>
                </a:solidFill>
                <a:latin typeface="Arial" panose="020B0604020202020204" pitchFamily="34" charset="0"/>
              </a:rPr>
              <a:t>Rainfall Tracker App for Haiti</a:t>
            </a:r>
            <a:r>
              <a:rPr lang="en-US" altLang="en-US"/>
              <a:t/>
            </a:r>
            <a:br>
              <a:rPr lang="en-US" altLang="en-US"/>
            </a:br>
            <a:r>
              <a:rPr lang="en-US" altLang="en-US" sz="2880">
                <a:solidFill>
                  <a:srgbClr val="000000"/>
                </a:solidFill>
                <a:latin typeface="Arial" panose="020B0604020202020204" pitchFamily="34" charset="0"/>
              </a:rPr>
              <a:t> </a:t>
            </a:r>
            <a:r>
              <a:rPr lang="en-US" altLang="en-US"/>
              <a:t/>
            </a:r>
            <a:br>
              <a:rPr lang="en-US" altLang="en-US"/>
            </a:br>
            <a:r>
              <a:rPr lang="en-US" altLang="en-US" sz="2160" u="sng">
                <a:solidFill>
                  <a:srgbClr val="0000FF"/>
                </a:solidFill>
                <a:latin typeface="Arial" panose="020B0604020202020204" pitchFamily="34" charset="0"/>
                <a:hlinkClick r:id="rId2"/>
              </a:rPr>
              <a:t>http://notes.hfoss.org/index.php/Rain_Check </a:t>
            </a:r>
            <a:endParaRPr lang="en-US" altLang="en-US" sz="2160" u="sng">
              <a:solidFill>
                <a:srgbClr val="0000FF"/>
              </a:solidFill>
              <a:latin typeface="Arial" panose="020B0604020202020204" pitchFamily="34" charset="0"/>
            </a:endParaRPr>
          </a:p>
        </p:txBody>
      </p:sp>
      <p:pic>
        <p:nvPicPr>
          <p:cNvPr id="266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035" y="2114550"/>
            <a:ext cx="3191828" cy="4473417"/>
          </a:xfrm>
          <a:prstGeom prst="rect">
            <a:avLst/>
          </a:prstGeom>
          <a:noFill/>
          <a:extLst>
            <a:ext uri="{909E8E84-426E-40DD-AFC4-6F175D3DCCD1}">
              <a14:hiddenFill xmlns:a14="http://schemas.microsoft.com/office/drawing/2010/main">
                <a:solidFill>
                  <a:srgbClr val="FFFFFF"/>
                </a:solidFill>
              </a14:hiddenFill>
            </a:ext>
          </a:extLst>
        </p:spPr>
      </p:pic>
      <p:pic>
        <p:nvPicPr>
          <p:cNvPr id="266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5192" y="188595"/>
            <a:ext cx="1561623" cy="1245870"/>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9019" y="3031808"/>
            <a:ext cx="5449253" cy="3590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343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222885" y="274320"/>
            <a:ext cx="8698230" cy="822960"/>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Apps for students by students</a:t>
            </a:r>
          </a:p>
        </p:txBody>
      </p:sp>
      <p:pic>
        <p:nvPicPr>
          <p:cNvPr id="297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27" y="1558767"/>
            <a:ext cx="2958941" cy="4429125"/>
          </a:xfrm>
          <a:prstGeom prst="rect">
            <a:avLst/>
          </a:prstGeom>
          <a:noFill/>
          <a:extLst>
            <a:ext uri="{909E8E84-426E-40DD-AFC4-6F175D3DCCD1}">
              <a14:hiddenFill xmlns:a14="http://schemas.microsoft.com/office/drawing/2010/main">
                <a:solidFill>
                  <a:srgbClr val="FFFFFF"/>
                </a:solidFill>
              </a14:hiddenFill>
            </a:ext>
          </a:extLst>
        </p:spPr>
      </p:pic>
      <p:pic>
        <p:nvPicPr>
          <p:cNvPr id="297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8983" y="1550194"/>
            <a:ext cx="2711768" cy="4454843"/>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195" y="1561624"/>
            <a:ext cx="2878932" cy="4414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380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222885" y="274320"/>
            <a:ext cx="8698230" cy="822960"/>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Apps for our local community</a:t>
            </a:r>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55" y="1194435"/>
            <a:ext cx="3513297" cy="5073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429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a:xfrm>
            <a:off x="220028" y="271463"/>
            <a:ext cx="8703945" cy="1710214"/>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Books</a:t>
            </a:r>
            <a:r>
              <a:rPr lang="en-US" altLang="en-US"/>
              <a:t/>
            </a:r>
            <a:br>
              <a:rPr lang="en-US" altLang="en-US"/>
            </a:br>
            <a:r>
              <a:rPr lang="en-US" altLang="en-US" sz="3870">
                <a:solidFill>
                  <a:srgbClr val="000000"/>
                </a:solidFill>
                <a:latin typeface="Arial" panose="020B0604020202020204" pitchFamily="34" charset="0"/>
              </a:rPr>
              <a:t/>
            </a:r>
            <a:br>
              <a:rPr lang="en-US" altLang="en-US" sz="3870">
                <a:solidFill>
                  <a:srgbClr val="000000"/>
                </a:solidFill>
                <a:latin typeface="Arial" panose="020B0604020202020204" pitchFamily="34" charset="0"/>
              </a:rPr>
            </a:br>
            <a:endParaRPr lang="en-US" altLang="en-US" sz="3870">
              <a:solidFill>
                <a:srgbClr val="000000"/>
              </a:solidFill>
              <a:latin typeface="Arial" panose="020B0604020202020204" pitchFamily="34" charset="0"/>
            </a:endParaRPr>
          </a:p>
        </p:txBody>
      </p:sp>
      <p:pic>
        <p:nvPicPr>
          <p:cNvPr id="358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4562" y="1012984"/>
            <a:ext cx="2033111" cy="2880360"/>
          </a:xfrm>
          <a:prstGeom prst="rect">
            <a:avLst/>
          </a:prstGeom>
          <a:noFill/>
          <a:extLst>
            <a:ext uri="{909E8E84-426E-40DD-AFC4-6F175D3DCCD1}">
              <a14:hiddenFill xmlns:a14="http://schemas.microsoft.com/office/drawing/2010/main">
                <a:solidFill>
                  <a:srgbClr val="FFFFFF"/>
                </a:solidFill>
              </a14:hiddenFill>
            </a:ext>
          </a:extLst>
        </p:spPr>
      </p:pic>
      <p:pic>
        <p:nvPicPr>
          <p:cNvPr id="358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7785" y="1012985"/>
            <a:ext cx="1901667" cy="2716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830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222885" y="274320"/>
            <a:ext cx="8698230" cy="822960"/>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Any questions?</a:t>
            </a:r>
          </a:p>
        </p:txBody>
      </p:sp>
      <p:sp>
        <p:nvSpPr>
          <p:cNvPr id="36866" name="Rectangle 2"/>
          <p:cNvSpPr>
            <a:spLocks noGrp="1" noChangeArrowheads="1"/>
          </p:cNvSpPr>
          <p:nvPr>
            <p:ph type="body" idx="1"/>
          </p:nvPr>
        </p:nvSpPr>
        <p:spPr>
          <a:xfrm>
            <a:off x="222885" y="1645920"/>
            <a:ext cx="8698230" cy="4937760"/>
          </a:xfrm>
        </p:spPr>
        <p:txBody>
          <a:bodyPr vert="horz" wrap="square" lIns="0" tIns="0" rIns="0" bIns="0" numCol="1" anchor="t" anchorCtr="0" compatLnSpc="1">
            <a:prstTxWarp prst="textNoShape">
              <a:avLst/>
            </a:prstTxWarp>
            <a:normAutofit/>
          </a:bodyPr>
          <a:lstStyle/>
          <a:p>
            <a:pPr marL="411480" lvl="1" indent="-308610">
              <a:lnSpc>
                <a:spcPct val="95000"/>
              </a:lnSpc>
              <a:spcBef>
                <a:spcPct val="0"/>
              </a:spcBef>
              <a:buClr>
                <a:srgbClr val="000000"/>
              </a:buClr>
              <a:buFontTx/>
              <a:buChar char="•"/>
            </a:pPr>
            <a:r>
              <a:rPr lang="en-US" altLang="en-US" sz="2160">
                <a:solidFill>
                  <a:srgbClr val="000000"/>
                </a:solidFill>
                <a:latin typeface="Arial" panose="020B0604020202020204" pitchFamily="34" charset="0"/>
              </a:rPr>
              <a:t>App Inventor: </a:t>
            </a:r>
            <a:r>
              <a:rPr lang="en-US" altLang="en-US" sz="2160" u="sng">
                <a:solidFill>
                  <a:srgbClr val="0000FF"/>
                </a:solidFill>
                <a:latin typeface="Arial" panose="020B0604020202020204" pitchFamily="34" charset="0"/>
                <a:hlinkClick r:id="rId2"/>
              </a:rPr>
              <a:t>http://appinventor.googlelabs.com/</a:t>
            </a:r>
          </a:p>
          <a:p>
            <a:pPr marL="411480" lvl="1" indent="-308610">
              <a:lnSpc>
                <a:spcPct val="95000"/>
              </a:lnSpc>
              <a:spcBef>
                <a:spcPct val="0"/>
              </a:spcBef>
              <a:buClr>
                <a:srgbClr val="000000"/>
              </a:buClr>
              <a:buFontTx/>
              <a:buChar char="•"/>
            </a:pPr>
            <a:r>
              <a:rPr lang="en-US" altLang="en-US" sz="2160">
                <a:solidFill>
                  <a:srgbClr val="000000"/>
                </a:solidFill>
                <a:latin typeface="Arial" panose="020B0604020202020204" pitchFamily="34" charset="0"/>
              </a:rPr>
              <a:t>Appinventor.org:  </a:t>
            </a:r>
            <a:r>
              <a:rPr lang="en-US" altLang="en-US" sz="2160" u="sng">
                <a:solidFill>
                  <a:srgbClr val="0000FF"/>
                </a:solidFill>
                <a:latin typeface="Arial" panose="020B0604020202020204" pitchFamily="34" charset="0"/>
                <a:hlinkClick r:id="rId3"/>
              </a:rPr>
              <a:t>http://www.appinventor.org/</a:t>
            </a:r>
          </a:p>
          <a:p>
            <a:pPr marL="411480" lvl="1" indent="-308610">
              <a:lnSpc>
                <a:spcPct val="95000"/>
              </a:lnSpc>
              <a:spcBef>
                <a:spcPct val="0"/>
              </a:spcBef>
              <a:buClr>
                <a:srgbClr val="000000"/>
              </a:buClr>
              <a:buFontTx/>
              <a:buChar char="•"/>
            </a:pPr>
            <a:r>
              <a:rPr lang="en-US" altLang="en-US" sz="2160">
                <a:solidFill>
                  <a:srgbClr val="000000"/>
                </a:solidFill>
                <a:latin typeface="Arial" panose="020B0604020202020204" pitchFamily="34" charset="0"/>
              </a:rPr>
              <a:t>Wolber, Abelson et al. text: </a:t>
            </a:r>
            <a:r>
              <a:rPr lang="en-US" altLang="en-US" sz="2160" u="sng">
                <a:solidFill>
                  <a:srgbClr val="0000FF"/>
                </a:solidFill>
                <a:latin typeface="Arial" panose="020B0604020202020204" pitchFamily="34" charset="0"/>
                <a:hlinkClick r:id="rId4"/>
              </a:rPr>
              <a:t>http://www.appinventor.org/text2011</a:t>
            </a:r>
          </a:p>
          <a:p>
            <a:pPr marL="411480" lvl="1" indent="-308610">
              <a:lnSpc>
                <a:spcPct val="95000"/>
              </a:lnSpc>
              <a:spcBef>
                <a:spcPct val="0"/>
              </a:spcBef>
              <a:buClr>
                <a:srgbClr val="000000"/>
              </a:buClr>
              <a:buFontTx/>
              <a:buChar char="•"/>
            </a:pPr>
            <a:r>
              <a:rPr lang="en-US" altLang="en-US" sz="2160">
                <a:solidFill>
                  <a:srgbClr val="000000"/>
                </a:solidFill>
                <a:latin typeface="Arial" panose="020B0604020202020204" pitchFamily="34" charset="0"/>
              </a:rPr>
              <a:t>Group: </a:t>
            </a:r>
            <a:r>
              <a:rPr lang="en-US" altLang="en-US" sz="2160" u="sng">
                <a:solidFill>
                  <a:srgbClr val="0000FF"/>
                </a:solidFill>
                <a:latin typeface="Arial" panose="020B0604020202020204" pitchFamily="34" charset="0"/>
                <a:hlinkClick r:id="rId5"/>
              </a:rPr>
              <a:t>http://groups.google.com/group/app-inventor-instructors </a:t>
            </a:r>
          </a:p>
          <a:p>
            <a:pPr marL="411480" lvl="1" indent="-308610">
              <a:lnSpc>
                <a:spcPct val="95000"/>
              </a:lnSpc>
              <a:spcBef>
                <a:spcPct val="0"/>
              </a:spcBef>
              <a:buClr>
                <a:srgbClr val="000000"/>
              </a:buClr>
              <a:buFontTx/>
              <a:buChar char="•"/>
            </a:pPr>
            <a:r>
              <a:rPr lang="en-US" altLang="en-US" sz="2160">
                <a:solidFill>
                  <a:srgbClr val="000000"/>
                </a:solidFill>
                <a:latin typeface="Arial" panose="020B0604020202020204" pitchFamily="34" charset="0"/>
              </a:rPr>
              <a:t>Wolber course:  </a:t>
            </a:r>
            <a:r>
              <a:rPr lang="en-US" altLang="en-US" sz="2160" u="sng">
                <a:solidFill>
                  <a:srgbClr val="0000FF"/>
                </a:solidFill>
                <a:latin typeface="Arial" panose="020B0604020202020204" pitchFamily="34" charset="0"/>
                <a:hlinkClick r:id="rId6"/>
              </a:rPr>
              <a:t>http://appinventor.org/course-in-a-box</a:t>
            </a:r>
          </a:p>
          <a:p>
            <a:pPr marL="411480" lvl="1" indent="-308610">
              <a:lnSpc>
                <a:spcPct val="95000"/>
              </a:lnSpc>
              <a:spcBef>
                <a:spcPct val="0"/>
              </a:spcBef>
              <a:buClr>
                <a:srgbClr val="000000"/>
              </a:buClr>
              <a:buFontTx/>
              <a:buChar char="•"/>
            </a:pPr>
            <a:r>
              <a:rPr lang="en-US" altLang="en-US" sz="2160">
                <a:solidFill>
                  <a:srgbClr val="000000"/>
                </a:solidFill>
                <a:latin typeface="Arial" panose="020B0604020202020204" pitchFamily="34" charset="0"/>
              </a:rPr>
              <a:t>Morelli course: </a:t>
            </a:r>
            <a:r>
              <a:rPr lang="en-US" altLang="en-US" sz="2160" u="sng">
                <a:solidFill>
                  <a:srgbClr val="0000FF"/>
                </a:solidFill>
                <a:latin typeface="Arial" panose="020B0604020202020204" pitchFamily="34" charset="0"/>
                <a:hlinkClick r:id="rId7"/>
              </a:rPr>
              <a:t>http://turing.cs.trincoll.edu/~ram/cpsc110/</a:t>
            </a:r>
          </a:p>
        </p:txBody>
      </p:sp>
    </p:spTree>
    <p:extLst>
      <p:ext uri="{BB962C8B-B14F-4D97-AF65-F5344CB8AC3E}">
        <p14:creationId xmlns:p14="http://schemas.microsoft.com/office/powerpoint/2010/main" val="34889623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1193800" y="4911725"/>
            <a:ext cx="7239000" cy="1143000"/>
          </a:xfrm>
        </p:spPr>
        <p:txBody>
          <a:bodyPr/>
          <a:lstStyle/>
          <a:p>
            <a:pPr eaLnBrk="1" fontAlgn="auto" hangingPunct="1">
              <a:spcAft>
                <a:spcPts val="0"/>
              </a:spcAft>
              <a:defRPr/>
            </a:pPr>
            <a:r>
              <a:rPr lang="en-US" altLang="zh-HK" sz="6000" dirty="0" smtClean="0"/>
              <a:t/>
            </a:r>
            <a:br>
              <a:rPr lang="en-US" altLang="zh-HK" sz="6000" dirty="0" smtClean="0"/>
            </a:br>
            <a:r>
              <a:rPr lang="en-US" altLang="zh-HK" sz="6000" dirty="0" smtClean="0"/>
              <a:t>Standalone </a:t>
            </a:r>
            <a:br>
              <a:rPr lang="en-US" altLang="zh-HK" sz="6000" dirty="0" smtClean="0"/>
            </a:br>
            <a:r>
              <a:rPr lang="en-US" altLang="zh-HK" sz="6000" dirty="0" smtClean="0"/>
              <a:t>machine</a:t>
            </a:r>
            <a:endParaRPr lang="zh-HK" altLang="en-US" sz="6000" dirty="0"/>
          </a:p>
        </p:txBody>
      </p:sp>
      <p:sp>
        <p:nvSpPr>
          <p:cNvPr id="18434" name="內容版面配置區 2"/>
          <p:cNvSpPr>
            <a:spLocks noGrp="1"/>
          </p:cNvSpPr>
          <p:nvPr>
            <p:ph idx="1"/>
          </p:nvPr>
        </p:nvSpPr>
        <p:spPr>
          <a:xfrm>
            <a:off x="1187450" y="836613"/>
            <a:ext cx="7467600" cy="4419600"/>
          </a:xfrm>
        </p:spPr>
        <p:txBody>
          <a:bodyPr/>
          <a:lstStyle/>
          <a:p>
            <a:pPr eaLnBrk="1" hangingPunct="1">
              <a:buFont typeface="Arial" charset="0"/>
              <a:buChar char="»"/>
              <a:defRPr/>
            </a:pPr>
            <a:r>
              <a:rPr lang="en-US" altLang="zh-HK" dirty="0" smtClean="0">
                <a:solidFill>
                  <a:schemeClr val="bg1"/>
                </a:solidFill>
                <a:effectLst>
                  <a:outerShdw blurRad="38100" dist="38100" dir="2700000" algn="tl">
                    <a:srgbClr val="000000"/>
                  </a:outerShdw>
                </a:effectLst>
              </a:rPr>
              <a:t>Not an official release!</a:t>
            </a:r>
          </a:p>
          <a:p>
            <a:pPr eaLnBrk="1" hangingPunct="1">
              <a:buFont typeface="Arial" charset="0"/>
              <a:buChar char="»"/>
              <a:defRPr/>
            </a:pPr>
            <a:r>
              <a:rPr lang="en-US" altLang="zh-HK" dirty="0" smtClean="0">
                <a:solidFill>
                  <a:schemeClr val="bg1"/>
                </a:solidFill>
                <a:effectLst>
                  <a:outerShdw blurRad="38100" dist="38100" dir="2700000" algn="tl">
                    <a:srgbClr val="000000"/>
                  </a:outerShdw>
                </a:effectLst>
                <a:hlinkClick r:id="rId2"/>
              </a:rPr>
              <a:t>Download</a:t>
            </a:r>
            <a:r>
              <a:rPr lang="en-US" altLang="zh-HK" dirty="0" smtClean="0">
                <a:solidFill>
                  <a:schemeClr val="bg1"/>
                </a:solidFill>
                <a:effectLst>
                  <a:outerShdw blurRad="38100" dist="38100" dir="2700000" algn="tl">
                    <a:srgbClr val="000000"/>
                  </a:outerShdw>
                </a:effectLst>
              </a:rPr>
              <a:t> App Inventor Setup software package</a:t>
            </a:r>
          </a:p>
          <a:p>
            <a:pPr eaLnBrk="1" hangingPunct="1">
              <a:buFont typeface="Arial" charset="0"/>
              <a:buChar char="»"/>
              <a:defRPr/>
            </a:pPr>
            <a:r>
              <a:rPr lang="en-US" altLang="zh-HK" dirty="0" smtClean="0">
                <a:solidFill>
                  <a:schemeClr val="bg1"/>
                </a:solidFill>
                <a:effectLst>
                  <a:outerShdw blurRad="38100" dist="38100" dir="2700000" algn="tl">
                    <a:srgbClr val="000000"/>
                  </a:outerShdw>
                </a:effectLst>
              </a:rPr>
              <a:t>Click through the steps of the installer</a:t>
            </a:r>
            <a:br>
              <a:rPr lang="en-US" altLang="zh-HK" dirty="0" smtClean="0">
                <a:solidFill>
                  <a:schemeClr val="bg1"/>
                </a:solidFill>
                <a:effectLst>
                  <a:outerShdw blurRad="38100" dist="38100" dir="2700000" algn="tl">
                    <a:srgbClr val="000000"/>
                  </a:outerShdw>
                </a:effectLst>
              </a:rPr>
            </a:br>
            <a:r>
              <a:rPr lang="en-US" altLang="zh-HK" b="1" i="1" dirty="0" smtClean="0">
                <a:solidFill>
                  <a:schemeClr val="folHlink"/>
                </a:solidFill>
                <a:effectLst>
                  <a:outerShdw blurRad="38100" dist="38100" dir="2700000" algn="tl">
                    <a:srgbClr val="000000"/>
                  </a:outerShdw>
                </a:effectLst>
              </a:rPr>
              <a:t>AppInventor_Setup_Installer_v_1_2.exe</a:t>
            </a:r>
          </a:p>
          <a:p>
            <a:pPr eaLnBrk="1" hangingPunct="1">
              <a:buFont typeface="Arial" charset="0"/>
              <a:buChar char="»"/>
              <a:defRPr/>
            </a:pPr>
            <a:r>
              <a:rPr lang="en-US" altLang="zh-HK" dirty="0">
                <a:solidFill>
                  <a:srgbClr val="FFC000"/>
                </a:solidFill>
                <a:effectLst>
                  <a:outerShdw blurRad="38100" dist="38100" dir="2700000" algn="tl">
                    <a:srgbClr val="000000">
                      <a:alpha val="43137"/>
                    </a:srgbClr>
                  </a:outerShdw>
                </a:effectLst>
              </a:rPr>
              <a:t>http://</a:t>
            </a:r>
            <a:r>
              <a:rPr lang="en-US" altLang="zh-HK" dirty="0" smtClean="0">
                <a:solidFill>
                  <a:srgbClr val="FFC000"/>
                </a:solidFill>
                <a:effectLst>
                  <a:outerShdw blurRad="38100" dist="38100" dir="2700000" algn="tl">
                    <a:srgbClr val="000000">
                      <a:alpha val="43137"/>
                    </a:srgbClr>
                  </a:outerShdw>
                </a:effectLst>
              </a:rPr>
              <a:t>appinventor.mit.edu/explore/content/windows.html</a:t>
            </a:r>
            <a:r>
              <a:rPr lang="en-US" altLang="zh-HK" dirty="0" smtClean="0">
                <a:solidFill>
                  <a:srgbClr val="FF0000"/>
                </a:solidFill>
                <a:effectLst>
                  <a:outerShdw blurRad="38100" dist="38100" dir="2700000" algn="tl">
                    <a:srgbClr val="000000"/>
                  </a:outerShdw>
                </a:effectLst>
              </a:rPr>
              <a:t> </a:t>
            </a:r>
            <a:endParaRPr lang="zh-HK" altLang="en-US" dirty="0" smtClean="0">
              <a:solidFill>
                <a:srgbClr val="FF0000"/>
              </a:solidFill>
              <a:effectLst>
                <a:outerShdw blurRad="38100" dist="38100" dir="2700000" algn="tl">
                  <a:srgbClr val="000000"/>
                </a:outerShdw>
              </a:effectLst>
            </a:endParaRPr>
          </a:p>
        </p:txBody>
      </p:sp>
      <p:sp>
        <p:nvSpPr>
          <p:cNvPr id="4" name="投影片編號版面配置區 3"/>
          <p:cNvSpPr>
            <a:spLocks noGrp="1"/>
          </p:cNvSpPr>
          <p:nvPr>
            <p:ph type="sldNum" sz="quarter" idx="11"/>
          </p:nvPr>
        </p:nvSpPr>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fld id="{BEBF6B51-7626-4C81-B818-83A2B18A43DD}" type="slidenum">
              <a:rPr kumimoji="0" lang="zh-HK" altLang="en-US">
                <a:solidFill>
                  <a:srgbClr val="A79D99"/>
                </a:solidFill>
                <a:latin typeface="Calibri" panose="020F0502020204030204" pitchFamily="34" charset="0"/>
              </a:rPr>
              <a:pPr eaLnBrk="1" hangingPunct="1"/>
              <a:t>16</a:t>
            </a:fld>
            <a:endParaRPr kumimoji="0" lang="zh-HK" altLang="en-US">
              <a:solidFill>
                <a:srgbClr val="A79D99"/>
              </a:solidFill>
              <a:latin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fontAlgn="auto" hangingPunct="1">
              <a:spcAft>
                <a:spcPts val="0"/>
              </a:spcAft>
              <a:defRPr/>
            </a:pPr>
            <a:r>
              <a:rPr lang="en-US" altLang="zh-HK" dirty="0" smtClean="0"/>
              <a:t>Features</a:t>
            </a:r>
            <a:endParaRPr lang="zh-HK" altLang="en-US" dirty="0"/>
          </a:p>
        </p:txBody>
      </p:sp>
      <p:sp>
        <p:nvSpPr>
          <p:cNvPr id="3" name="內容版面配置區 2"/>
          <p:cNvSpPr>
            <a:spLocks noGrp="1"/>
          </p:cNvSpPr>
          <p:nvPr>
            <p:ph idx="1"/>
          </p:nvPr>
        </p:nvSpPr>
        <p:spPr/>
        <p:txBody>
          <a:bodyPr rtlCol="0"/>
          <a:lstStyle/>
          <a:p>
            <a:pPr eaLnBrk="1" fontAlgn="auto" hangingPunct="1">
              <a:spcAft>
                <a:spcPts val="0"/>
              </a:spcAft>
              <a:defRPr/>
            </a:pPr>
            <a:r>
              <a:rPr lang="en-US" altLang="zh-HK" b="1" dirty="0" smtClean="0"/>
              <a:t>Easy</a:t>
            </a:r>
            <a:r>
              <a:rPr lang="en-US" altLang="zh-HK" dirty="0" smtClean="0"/>
              <a:t> </a:t>
            </a:r>
            <a:r>
              <a:rPr lang="en-US" altLang="zh-HK" dirty="0"/>
              <a:t>for learners to create mobile apps for </a:t>
            </a:r>
            <a:r>
              <a:rPr lang="en-US" altLang="zh-HK" b="1" dirty="0"/>
              <a:t>Android</a:t>
            </a:r>
            <a:r>
              <a:rPr lang="en-US" altLang="zh-HK" dirty="0"/>
              <a:t> smart </a:t>
            </a:r>
            <a:r>
              <a:rPr lang="en-US" altLang="zh-HK" dirty="0" smtClean="0"/>
              <a:t>phones</a:t>
            </a:r>
          </a:p>
          <a:p>
            <a:pPr eaLnBrk="1" fontAlgn="auto" hangingPunct="1">
              <a:spcAft>
                <a:spcPts val="0"/>
              </a:spcAft>
              <a:defRPr/>
            </a:pPr>
            <a:r>
              <a:rPr lang="en-US" altLang="zh-HK" dirty="0"/>
              <a:t>V</a:t>
            </a:r>
            <a:r>
              <a:rPr lang="en-US" altLang="zh-HK" dirty="0" smtClean="0"/>
              <a:t>isually </a:t>
            </a:r>
            <a:r>
              <a:rPr lang="en-US" altLang="zh-HK" dirty="0"/>
              <a:t>fitting together puzzle piece-shaped "</a:t>
            </a:r>
            <a:r>
              <a:rPr lang="en-US" altLang="zh-HK" b="1" dirty="0"/>
              <a:t>programming blocks</a:t>
            </a:r>
            <a:r>
              <a:rPr lang="en-US" altLang="zh-HK" dirty="0"/>
              <a:t>" </a:t>
            </a:r>
            <a:endParaRPr lang="en-US" altLang="zh-HK" dirty="0" smtClean="0"/>
          </a:p>
          <a:p>
            <a:pPr eaLnBrk="1" fontAlgn="auto" hangingPunct="1">
              <a:spcAft>
                <a:spcPts val="0"/>
              </a:spcAft>
              <a:defRPr/>
            </a:pPr>
            <a:r>
              <a:rPr lang="en-US" altLang="zh-HK" b="1" dirty="0" smtClean="0"/>
              <a:t>Web-based</a:t>
            </a:r>
          </a:p>
          <a:p>
            <a:pPr eaLnBrk="1" fontAlgn="auto" hangingPunct="1">
              <a:spcAft>
                <a:spcPts val="0"/>
              </a:spcAft>
              <a:defRPr/>
            </a:pPr>
            <a:r>
              <a:rPr lang="en-US" altLang="zh-HK" dirty="0" smtClean="0"/>
              <a:t>1st </a:t>
            </a:r>
            <a:r>
              <a:rPr lang="en-US" altLang="zh-HK" dirty="0"/>
              <a:t>quarter of 2012, </a:t>
            </a:r>
            <a:r>
              <a:rPr lang="en-US" altLang="zh-HK" dirty="0" smtClean="0"/>
              <a:t>MIT </a:t>
            </a:r>
            <a:r>
              <a:rPr lang="en-US" altLang="zh-HK" dirty="0"/>
              <a:t>Center </a:t>
            </a:r>
            <a:r>
              <a:rPr lang="en-US" altLang="zh-HK" dirty="0" smtClean="0"/>
              <a:t>for Mobile Learning launched App </a:t>
            </a:r>
            <a:r>
              <a:rPr lang="en-US" altLang="zh-HK" dirty="0"/>
              <a:t>Inventor service for general public </a:t>
            </a:r>
            <a:r>
              <a:rPr lang="en-US" altLang="zh-HK" dirty="0" smtClean="0"/>
              <a:t>access</a:t>
            </a:r>
          </a:p>
          <a:p>
            <a:pPr marL="0" indent="0" eaLnBrk="1" fontAlgn="auto" hangingPunct="1">
              <a:spcAft>
                <a:spcPts val="0"/>
              </a:spcAft>
              <a:buFont typeface="Arial" panose="020B0604020202020204" pitchFamily="34" charset="0"/>
              <a:buNone/>
              <a:defRPr/>
            </a:pPr>
            <a:endParaRPr lang="zh-HK" altLang="en-US" dirty="0"/>
          </a:p>
        </p:txBody>
      </p:sp>
      <p:sp>
        <p:nvSpPr>
          <p:cNvPr id="4" name="投影片編號版面配置區 3"/>
          <p:cNvSpPr>
            <a:spLocks noGrp="1"/>
          </p:cNvSpPr>
          <p:nvPr>
            <p:ph type="sldNum" sz="quarter" idx="11"/>
          </p:nvPr>
        </p:nvSpPr>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fld id="{8A425ABC-CC59-42CD-ABD4-DB64580BA434}" type="slidenum">
              <a:rPr kumimoji="0" lang="zh-HK" altLang="en-US">
                <a:solidFill>
                  <a:srgbClr val="A79D99"/>
                </a:solidFill>
                <a:latin typeface="Calibri" panose="020F0502020204030204" pitchFamily="34" charset="0"/>
              </a:rPr>
              <a:pPr eaLnBrk="1" hangingPunct="1"/>
              <a:t>2</a:t>
            </a:fld>
            <a:endParaRPr kumimoji="0" lang="zh-HK" altLang="en-US">
              <a:solidFill>
                <a:srgbClr val="A79D99"/>
              </a:solidFill>
              <a:latin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p:cNvPicPr>
            <a:picLocks noChangeAspect="1" noChangeArrowheads="1"/>
          </p:cNvPicPr>
          <p:nvPr/>
        </p:nvPicPr>
        <p:blipFill>
          <a:blip r:embed="rId2">
            <a:extLst>
              <a:ext uri="{28A0092B-C50C-407E-A947-70E740481C1C}">
                <a14:useLocalDpi xmlns:a14="http://schemas.microsoft.com/office/drawing/2010/main" val="0"/>
              </a:ext>
            </a:extLst>
          </a:blip>
          <a:srcRect l="26601" t="39951" r="13757" b="39606"/>
          <a:stretch>
            <a:fillRect/>
          </a:stretch>
        </p:blipFill>
        <p:spPr bwMode="auto">
          <a:xfrm>
            <a:off x="3924300" y="188913"/>
            <a:ext cx="4967288" cy="1311275"/>
          </a:xfrm>
          <a:prstGeom prst="rect">
            <a:avLst/>
          </a:prstGeom>
          <a:solidFill>
            <a:srgbClr val="0000FF"/>
          </a:solidFill>
          <a:ln w="9525">
            <a:solidFill>
              <a:schemeClr val="accent1"/>
            </a:solidFill>
            <a:miter lim="800000"/>
            <a:headEnd/>
            <a:tailEnd/>
          </a:ln>
        </p:spPr>
      </p:pic>
      <p:pic>
        <p:nvPicPr>
          <p:cNvPr id="5123" name="Picture 6"/>
          <p:cNvPicPr>
            <a:picLocks noChangeAspect="1" noChangeArrowheads="1"/>
          </p:cNvPicPr>
          <p:nvPr/>
        </p:nvPicPr>
        <p:blipFill>
          <a:blip r:embed="rId3">
            <a:extLst>
              <a:ext uri="{28A0092B-C50C-407E-A947-70E740481C1C}">
                <a14:useLocalDpi xmlns:a14="http://schemas.microsoft.com/office/drawing/2010/main" val="0"/>
              </a:ext>
            </a:extLst>
          </a:blip>
          <a:srcRect l="38124" t="29964" r="26749" b="53896"/>
          <a:stretch>
            <a:fillRect/>
          </a:stretch>
        </p:blipFill>
        <p:spPr bwMode="auto">
          <a:xfrm>
            <a:off x="3924300" y="1700213"/>
            <a:ext cx="3600450" cy="115093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5124" name="Picture 7" descr="Snap21"/>
          <p:cNvPicPr>
            <a:picLocks noChangeAspect="1" noChangeArrowheads="1"/>
          </p:cNvPicPr>
          <p:nvPr/>
        </p:nvPicPr>
        <p:blipFill>
          <a:blip r:embed="rId4">
            <a:extLst>
              <a:ext uri="{28A0092B-C50C-407E-A947-70E740481C1C}">
                <a14:useLocalDpi xmlns:a14="http://schemas.microsoft.com/office/drawing/2010/main" val="0"/>
              </a:ext>
            </a:extLst>
          </a:blip>
          <a:srcRect l="28464" t="13756" r="2606" b="19592"/>
          <a:stretch>
            <a:fillRect/>
          </a:stretch>
        </p:blipFill>
        <p:spPr bwMode="auto">
          <a:xfrm>
            <a:off x="541338" y="3573463"/>
            <a:ext cx="5757862" cy="2087562"/>
          </a:xfrm>
          <a:prstGeom prst="rect">
            <a:avLst/>
          </a:prstGeom>
          <a:noFill/>
          <a:ln w="57150" cap="rnd">
            <a:solidFill>
              <a:schemeClr val="folHlink"/>
            </a:solidFill>
            <a:prstDash val="sysDot"/>
            <a:miter lim="800000"/>
            <a:headEnd/>
            <a:tailEnd/>
          </a:ln>
          <a:extLst>
            <a:ext uri="{909E8E84-426E-40DD-AFC4-6F175D3DCCD1}">
              <a14:hiddenFill xmlns:a14="http://schemas.microsoft.com/office/drawing/2010/main">
                <a:solidFill>
                  <a:srgbClr val="FFFFFF"/>
                </a:solidFill>
              </a14:hiddenFill>
            </a:ext>
          </a:extLst>
        </p:spPr>
      </p:pic>
      <p:sp>
        <p:nvSpPr>
          <p:cNvPr id="5125" name="AutoShape 8"/>
          <p:cNvSpPr>
            <a:spLocks noChangeArrowheads="1"/>
          </p:cNvSpPr>
          <p:nvPr/>
        </p:nvSpPr>
        <p:spPr bwMode="auto">
          <a:xfrm rot="10800000">
            <a:off x="1116013" y="1341438"/>
            <a:ext cx="1944687" cy="1727200"/>
          </a:xfrm>
          <a:custGeom>
            <a:avLst/>
            <a:gdLst>
              <a:gd name="T0" fmla="*/ 1431956 w 21600"/>
              <a:gd name="T1" fmla="*/ 0 h 21600"/>
              <a:gd name="T2" fmla="*/ 919135 w 21600"/>
              <a:gd name="T3" fmla="*/ 663533 h 21600"/>
              <a:gd name="T4" fmla="*/ 0 w 21600"/>
              <a:gd name="T5" fmla="*/ 1520016 h 21600"/>
              <a:gd name="T6" fmla="*/ 813617 w 21600"/>
              <a:gd name="T7" fmla="*/ 1727200 h 21600"/>
              <a:gd name="T8" fmla="*/ 1627145 w 21600"/>
              <a:gd name="T9" fmla="*/ 1260136 h 21600"/>
              <a:gd name="T10" fmla="*/ 1944687 w 21600"/>
              <a:gd name="T11" fmla="*/ 663533 h 21600"/>
              <a:gd name="T12" fmla="*/ 17694720 60000 65536"/>
              <a:gd name="T13" fmla="*/ 11796480 60000 65536"/>
              <a:gd name="T14" fmla="*/ 11796480 60000 65536"/>
              <a:gd name="T15" fmla="*/ 5898240 60000 65536"/>
              <a:gd name="T16" fmla="*/ 0 60000 65536"/>
              <a:gd name="T17" fmla="*/ 0 60000 65536"/>
              <a:gd name="T18" fmla="*/ 0 w 21600"/>
              <a:gd name="T19" fmla="*/ 16417 h 21600"/>
              <a:gd name="T20" fmla="*/ 1807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05" y="0"/>
                </a:moveTo>
                <a:lnTo>
                  <a:pt x="10209" y="8298"/>
                </a:lnTo>
                <a:lnTo>
                  <a:pt x="13736" y="8298"/>
                </a:lnTo>
                <a:lnTo>
                  <a:pt x="13736" y="16417"/>
                </a:lnTo>
                <a:lnTo>
                  <a:pt x="0" y="16417"/>
                </a:lnTo>
                <a:lnTo>
                  <a:pt x="0" y="21600"/>
                </a:lnTo>
                <a:lnTo>
                  <a:pt x="18073" y="21600"/>
                </a:lnTo>
                <a:lnTo>
                  <a:pt x="18073" y="8298"/>
                </a:lnTo>
                <a:lnTo>
                  <a:pt x="21600" y="8298"/>
                </a:lnTo>
                <a:lnTo>
                  <a:pt x="15905" y="0"/>
                </a:lnTo>
                <a:close/>
              </a:path>
            </a:pathLst>
          </a:cu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126" name="Text Box 9"/>
          <p:cNvSpPr txBox="1">
            <a:spLocks noChangeArrowheads="1"/>
          </p:cNvSpPr>
          <p:nvPr/>
        </p:nvSpPr>
        <p:spPr bwMode="auto">
          <a:xfrm>
            <a:off x="539750" y="3141663"/>
            <a:ext cx="2305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spcBef>
                <a:spcPct val="50000"/>
              </a:spcBef>
            </a:pPr>
            <a:r>
              <a:rPr lang="en-US" altLang="zh-HK"/>
              <a:t>Programming Blocks</a:t>
            </a:r>
            <a:endParaRPr lang="en-US" altLang="zh-TW"/>
          </a:p>
        </p:txBody>
      </p:sp>
      <p:sp>
        <p:nvSpPr>
          <p:cNvPr id="7" name="投影片編號版面配置區 6"/>
          <p:cNvSpPr>
            <a:spLocks noGrp="1"/>
          </p:cNvSpPr>
          <p:nvPr>
            <p:ph type="sldNum" sz="quarter" idx="11"/>
          </p:nvPr>
        </p:nvSpPr>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fld id="{0DE9F1F5-B939-4A35-B5C5-A11621FA721B}" type="slidenum">
              <a:rPr kumimoji="0" lang="zh-HK" altLang="en-US">
                <a:solidFill>
                  <a:srgbClr val="A79D99"/>
                </a:solidFill>
                <a:latin typeface="Calibri" panose="020F0502020204030204" pitchFamily="34" charset="0"/>
              </a:rPr>
              <a:pPr eaLnBrk="1" hangingPunct="1"/>
              <a:t>3</a:t>
            </a:fld>
            <a:endParaRPr kumimoji="0" lang="zh-HK" altLang="en-US">
              <a:solidFill>
                <a:srgbClr val="A79D99"/>
              </a:solidFill>
              <a:latin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44525" y="161925"/>
            <a:ext cx="7239000" cy="1143000"/>
          </a:xfrm>
        </p:spPr>
        <p:txBody>
          <a:bodyPr/>
          <a:lstStyle/>
          <a:p>
            <a:pPr eaLnBrk="1" fontAlgn="auto" hangingPunct="1">
              <a:spcAft>
                <a:spcPts val="0"/>
              </a:spcAft>
              <a:defRPr/>
            </a:pPr>
            <a:r>
              <a:rPr lang="en-US" altLang="zh-HK" dirty="0" smtClean="0"/>
              <a:t>Get started</a:t>
            </a:r>
            <a:endParaRPr lang="zh-HK" altLang="en-US" dirty="0"/>
          </a:p>
        </p:txBody>
      </p:sp>
      <p:sp>
        <p:nvSpPr>
          <p:cNvPr id="8195" name="內容版面配置區 2"/>
          <p:cNvSpPr>
            <a:spLocks noGrp="1"/>
          </p:cNvSpPr>
          <p:nvPr>
            <p:ph idx="1"/>
          </p:nvPr>
        </p:nvSpPr>
        <p:spPr>
          <a:xfrm>
            <a:off x="900113" y="1268413"/>
            <a:ext cx="7467600" cy="4419600"/>
          </a:xfrm>
        </p:spPr>
        <p:txBody>
          <a:bodyPr/>
          <a:lstStyle/>
          <a:p>
            <a:pPr eaLnBrk="1" hangingPunct="1"/>
            <a:r>
              <a:rPr lang="en-US" altLang="zh-HK" dirty="0" smtClean="0">
                <a:hlinkClick r:id="rId2"/>
              </a:rPr>
              <a:t>Download</a:t>
            </a:r>
            <a:r>
              <a:rPr lang="en-US" altLang="zh-HK" dirty="0" smtClean="0"/>
              <a:t> App Inventor Setup software package</a:t>
            </a:r>
          </a:p>
          <a:p>
            <a:pPr eaLnBrk="1" hangingPunct="1"/>
            <a:r>
              <a:rPr lang="en-US" altLang="zh-HK" dirty="0" smtClean="0"/>
              <a:t>Locate the file </a:t>
            </a:r>
            <a:br>
              <a:rPr lang="en-US" altLang="zh-HK" dirty="0" smtClean="0"/>
            </a:br>
            <a:r>
              <a:rPr lang="en-US" altLang="zh-HK" b="1" i="1" dirty="0" smtClean="0">
                <a:solidFill>
                  <a:schemeClr val="folHlink"/>
                </a:solidFill>
              </a:rPr>
              <a:t>AppInventor_Setup_Installer_v_1_2.exe</a:t>
            </a:r>
            <a:r>
              <a:rPr lang="en-US" altLang="zh-HK" dirty="0" smtClean="0"/>
              <a:t> </a:t>
            </a:r>
            <a:br>
              <a:rPr lang="en-US" altLang="zh-HK" dirty="0" smtClean="0"/>
            </a:br>
            <a:r>
              <a:rPr lang="en-US" altLang="zh-HK" dirty="0" smtClean="0"/>
              <a:t>(~92 MB), see </a:t>
            </a:r>
            <a:r>
              <a:rPr lang="en-US" altLang="zh-HK" dirty="0">
                <a:solidFill>
                  <a:srgbClr val="FFC000"/>
                </a:solidFill>
                <a:effectLst>
                  <a:outerShdw blurRad="38100" dist="38100" dir="2700000" algn="tl">
                    <a:srgbClr val="000000">
                      <a:alpha val="43137"/>
                    </a:srgbClr>
                  </a:outerShdw>
                </a:effectLst>
              </a:rPr>
              <a:t>http://appinventor.mit.edu/explore/content/windows.html</a:t>
            </a:r>
            <a:r>
              <a:rPr lang="en-US" altLang="zh-HK" dirty="0">
                <a:solidFill>
                  <a:srgbClr val="FF0000"/>
                </a:solidFill>
                <a:effectLst>
                  <a:outerShdw blurRad="38100" dist="38100" dir="2700000" algn="tl">
                    <a:srgbClr val="000000"/>
                  </a:outerShdw>
                </a:effectLst>
              </a:rPr>
              <a:t> </a:t>
            </a:r>
            <a:endParaRPr lang="en-US" altLang="zh-HK" dirty="0" smtClean="0"/>
          </a:p>
          <a:p>
            <a:pPr eaLnBrk="1" hangingPunct="1"/>
            <a:r>
              <a:rPr lang="en-US" altLang="zh-HK" dirty="0" smtClean="0"/>
              <a:t>Click through the steps of the installer</a:t>
            </a:r>
            <a:endParaRPr lang="zh-HK" altLang="en-US" dirty="0" smtClean="0"/>
          </a:p>
        </p:txBody>
      </p:sp>
      <p:sp>
        <p:nvSpPr>
          <p:cNvPr id="4" name="向右箭號 3"/>
          <p:cNvSpPr/>
          <p:nvPr/>
        </p:nvSpPr>
        <p:spPr>
          <a:xfrm>
            <a:off x="3779838" y="4652963"/>
            <a:ext cx="2232025" cy="10080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HK" dirty="0"/>
              <a:t>Download Link</a:t>
            </a:r>
            <a:endParaRPr kumimoji="0" lang="zh-HK" altLang="en-US" dirty="0"/>
          </a:p>
        </p:txBody>
      </p:sp>
      <p:pic>
        <p:nvPicPr>
          <p:cNvPr id="8197" name="Picture 3"/>
          <p:cNvPicPr>
            <a:picLocks noChangeAspect="1" noChangeArrowheads="1"/>
          </p:cNvPicPr>
          <p:nvPr/>
        </p:nvPicPr>
        <p:blipFill>
          <a:blip r:embed="rId3">
            <a:extLst>
              <a:ext uri="{28A0092B-C50C-407E-A947-70E740481C1C}">
                <a14:useLocalDpi xmlns:a14="http://schemas.microsoft.com/office/drawing/2010/main" val="0"/>
              </a:ext>
            </a:extLst>
          </a:blip>
          <a:srcRect t="5055"/>
          <a:stretch>
            <a:fillRect/>
          </a:stretch>
        </p:blipFill>
        <p:spPr bwMode="auto">
          <a:xfrm>
            <a:off x="6156325" y="4005263"/>
            <a:ext cx="2857500" cy="271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投影片編號版面配置區 5"/>
          <p:cNvSpPr>
            <a:spLocks noGrp="1"/>
          </p:cNvSpPr>
          <p:nvPr>
            <p:ph type="sldNum" sz="quarter" idx="11"/>
          </p:nvPr>
        </p:nvSpPr>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fld id="{439FB6A8-80C4-4706-BF10-860CC71455A7}" type="slidenum">
              <a:rPr kumimoji="0" lang="zh-HK" altLang="en-US">
                <a:solidFill>
                  <a:srgbClr val="A79D99"/>
                </a:solidFill>
                <a:latin typeface="Calibri" panose="020F0502020204030204" pitchFamily="34" charset="0"/>
              </a:rPr>
              <a:pPr eaLnBrk="1" hangingPunct="1"/>
              <a:t>4</a:t>
            </a:fld>
            <a:endParaRPr kumimoji="0" lang="zh-HK" altLang="en-US">
              <a:solidFill>
                <a:srgbClr val="A79D99"/>
              </a:solidFill>
              <a:latin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222885" y="274320"/>
            <a:ext cx="8698230" cy="822960"/>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The "Hello World" of App Inventor</a:t>
            </a:r>
          </a:p>
        </p:txBody>
      </p:sp>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371600"/>
            <a:ext cx="8229600" cy="470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2252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bwMode="auto">
          <a:xfrm>
            <a:off x="684213" y="5257800"/>
            <a:ext cx="7773987" cy="1143000"/>
          </a:xfrm>
        </p:spPr>
        <p:txBody>
          <a:bodyPr wrap="square" numCol="1" anchorCtr="0" compatLnSpc="1">
            <a:prstTxWarp prst="textNoShape">
              <a:avLst/>
            </a:prstTxWarp>
          </a:bodyPr>
          <a:lstStyle/>
          <a:p>
            <a:pPr eaLnBrk="1" hangingPunct="1"/>
            <a:r>
              <a:rPr lang="en-US" altLang="zh-HK" sz="6600" smtClean="0">
                <a:ln>
                  <a:noFill/>
                </a:ln>
                <a:solidFill>
                  <a:schemeClr val="folHlink"/>
                </a:solidFill>
                <a:effectLst/>
              </a:rPr>
              <a:t>2. How does it work?</a:t>
            </a:r>
            <a:endParaRPr lang="en-US" altLang="zh-TW" sz="6600" smtClean="0">
              <a:ln>
                <a:noFill/>
              </a:ln>
              <a:solidFill>
                <a:schemeClr val="folHlink"/>
              </a:solidFill>
              <a:effectLst/>
            </a:endParaRPr>
          </a:p>
        </p:txBody>
      </p:sp>
      <p:pic>
        <p:nvPicPr>
          <p:cNvPr id="1126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l="58397" t="9734" b="11397"/>
          <a:stretch>
            <a:fillRect/>
          </a:stretch>
        </p:blipFill>
        <p:spPr>
          <a:xfrm>
            <a:off x="1908175" y="333375"/>
            <a:ext cx="4300538" cy="4824413"/>
          </a:xfrm>
        </p:spPr>
      </p:pic>
      <p:sp>
        <p:nvSpPr>
          <p:cNvPr id="11268" name="AutoShape 5"/>
          <p:cNvSpPr>
            <a:spLocks noChangeArrowheads="1"/>
          </p:cNvSpPr>
          <p:nvPr/>
        </p:nvSpPr>
        <p:spPr bwMode="auto">
          <a:xfrm>
            <a:off x="5940425" y="2133600"/>
            <a:ext cx="2447925" cy="790575"/>
          </a:xfrm>
          <a:prstGeom prst="wedgeRoundRectCallout">
            <a:avLst>
              <a:gd name="adj1" fmla="val -98898"/>
              <a:gd name="adj2" fmla="val -201407"/>
              <a:gd name="adj3" fmla="val 16667"/>
            </a:avLst>
          </a:prstGeom>
          <a:solidFill>
            <a:schemeClr val="bg2"/>
          </a:solidFill>
          <a:ln w="9525">
            <a:solidFill>
              <a:schemeClr val="tx1"/>
            </a:solidFill>
            <a:miter lim="800000"/>
            <a:headEnd/>
            <a:tailEnd/>
          </a:ln>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algn="ctr" eaLnBrk="1" hangingPunct="1"/>
            <a:r>
              <a:rPr lang="en-US" altLang="zh-HK"/>
              <a:t>Open the </a:t>
            </a:r>
          </a:p>
          <a:p>
            <a:pPr algn="ctr" eaLnBrk="1" hangingPunct="1"/>
            <a:r>
              <a:rPr lang="en-US" altLang="zh-HK"/>
              <a:t>“Block Editor”</a:t>
            </a:r>
          </a:p>
          <a:p>
            <a:pPr algn="ctr" eaLnBrk="1" hangingPunct="1"/>
            <a:endParaRPr lang="en-US" altLang="zh-TW"/>
          </a:p>
        </p:txBody>
      </p:sp>
      <p:sp>
        <p:nvSpPr>
          <p:cNvPr id="5" name="投影片編號版面配置區 4"/>
          <p:cNvSpPr>
            <a:spLocks noGrp="1"/>
          </p:cNvSpPr>
          <p:nvPr>
            <p:ph type="sldNum" sz="quarter" idx="11"/>
          </p:nvPr>
        </p:nvSpPr>
        <p:spPr/>
        <p:txBody>
          <a:bodyPr/>
          <a:lstStyle>
            <a:lvl1pPr eaLnBrk="0" hangingPunct="0">
              <a:defRPr kumimoji="1">
                <a:solidFill>
                  <a:schemeClr val="tx1"/>
                </a:solidFill>
                <a:latin typeface="Arial" panose="020B0604020202020204" pitchFamily="34" charset="0"/>
                <a:ea typeface="新細明體" charset="-120"/>
              </a:defRPr>
            </a:lvl1pPr>
            <a:lvl2pPr marL="742950" indent="-285750" eaLnBrk="0" hangingPunct="0">
              <a:defRPr kumimoji="1">
                <a:solidFill>
                  <a:schemeClr val="tx1"/>
                </a:solidFill>
                <a:latin typeface="Arial" panose="020B0604020202020204" pitchFamily="34" charset="0"/>
                <a:ea typeface="新細明體" charset="-120"/>
              </a:defRPr>
            </a:lvl2pPr>
            <a:lvl3pPr marL="1143000" indent="-228600" eaLnBrk="0" hangingPunct="0">
              <a:defRPr kumimoji="1">
                <a:solidFill>
                  <a:schemeClr val="tx1"/>
                </a:solidFill>
                <a:latin typeface="Arial" panose="020B0604020202020204" pitchFamily="34" charset="0"/>
                <a:ea typeface="新細明體" charset="-120"/>
              </a:defRPr>
            </a:lvl3pPr>
            <a:lvl4pPr marL="1600200" indent="-228600" eaLnBrk="0" hangingPunct="0">
              <a:defRPr kumimoji="1">
                <a:solidFill>
                  <a:schemeClr val="tx1"/>
                </a:solidFill>
                <a:latin typeface="Arial" panose="020B0604020202020204" pitchFamily="34" charset="0"/>
                <a:ea typeface="新細明體" charset="-120"/>
              </a:defRPr>
            </a:lvl4pPr>
            <a:lvl5pPr marL="2057400" indent="-228600" eaLnBrk="0" hangingPunct="0">
              <a:defRPr kumimoji="1">
                <a:solidFill>
                  <a:schemeClr val="tx1"/>
                </a:solidFill>
                <a:latin typeface="Arial" panose="020B0604020202020204" pitchFamily="34" charset="0"/>
                <a:ea typeface="新細明體"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charset="-120"/>
              </a:defRPr>
            </a:lvl9pPr>
          </a:lstStyle>
          <a:p>
            <a:pPr eaLnBrk="1" hangingPunct="1"/>
            <a:fld id="{566FED28-1ACA-4FBF-A219-C69D8ADF9A3D}" type="slidenum">
              <a:rPr kumimoji="0" lang="zh-HK" altLang="en-US">
                <a:solidFill>
                  <a:srgbClr val="A79D99"/>
                </a:solidFill>
                <a:latin typeface="Calibri" panose="020F0502020204030204" pitchFamily="34" charset="0"/>
              </a:rPr>
              <a:pPr eaLnBrk="1" hangingPunct="1"/>
              <a:t>6</a:t>
            </a:fld>
            <a:endParaRPr kumimoji="0" lang="zh-HK" altLang="en-US">
              <a:solidFill>
                <a:srgbClr val="A79D99"/>
              </a:solidFill>
              <a:latin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222885" y="274320"/>
            <a:ext cx="8698230" cy="822960"/>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Why App Inventor Works</a:t>
            </a:r>
          </a:p>
        </p:txBody>
      </p:sp>
      <p:sp>
        <p:nvSpPr>
          <p:cNvPr id="19458" name="Rectangle 2"/>
          <p:cNvSpPr>
            <a:spLocks noGrp="1" noChangeArrowheads="1"/>
          </p:cNvSpPr>
          <p:nvPr>
            <p:ph type="body" idx="1"/>
          </p:nvPr>
        </p:nvSpPr>
        <p:spPr>
          <a:xfrm>
            <a:off x="222885" y="1463040"/>
            <a:ext cx="8692515" cy="4929188"/>
          </a:xfrm>
        </p:spPr>
        <p:txBody>
          <a:bodyPr vert="horz" wrap="square" lIns="0" tIns="0" rIns="0" bIns="0" numCol="1" anchor="t" anchorCtr="0" compatLnSpc="1">
            <a:prstTxWarp prst="textNoShape">
              <a:avLst/>
            </a:prstTxWarp>
            <a:normAutofit/>
          </a:bodyPr>
          <a:lstStyle/>
          <a:p>
            <a:pPr marL="411480" lvl="1" indent="-308610">
              <a:lnSpc>
                <a:spcPct val="95000"/>
              </a:lnSpc>
              <a:spcBef>
                <a:spcPct val="0"/>
              </a:spcBef>
              <a:buClr>
                <a:srgbClr val="000000"/>
              </a:buClr>
              <a:buFontTx/>
              <a:buChar char="•"/>
            </a:pPr>
            <a:r>
              <a:rPr lang="en-US" altLang="en-US" sz="2430">
                <a:solidFill>
                  <a:srgbClr val="000000"/>
                </a:solidFill>
                <a:latin typeface="Arial" panose="020B0604020202020204" pitchFamily="34" charset="0"/>
              </a:rPr>
              <a:t>Event-based  </a:t>
            </a:r>
            <a:br>
              <a:rPr lang="en-US" altLang="en-US" sz="2430">
                <a:solidFill>
                  <a:srgbClr val="000000"/>
                </a:solidFill>
                <a:latin typeface="Arial" panose="020B0604020202020204" pitchFamily="34" charset="0"/>
              </a:rPr>
            </a:br>
            <a:r>
              <a:rPr lang="en-US" altLang="en-US" sz="2430">
                <a:solidFill>
                  <a:srgbClr val="000000"/>
                </a:solidFill>
                <a:latin typeface="Arial" panose="020B0604020202020204" pitchFamily="34" charset="0"/>
              </a:rPr>
              <a:t/>
            </a:r>
            <a:br>
              <a:rPr lang="en-US" altLang="en-US" sz="2430">
                <a:solidFill>
                  <a:srgbClr val="000000"/>
                </a:solidFill>
                <a:latin typeface="Arial" panose="020B0604020202020204" pitchFamily="34" charset="0"/>
              </a:rPr>
            </a:br>
            <a:endParaRPr lang="en-US" altLang="en-US" sz="2430">
              <a:solidFill>
                <a:srgbClr val="000000"/>
              </a:solidFill>
              <a:latin typeface="Arial" panose="020B0604020202020204" pitchFamily="34" charset="0"/>
            </a:endParaRPr>
          </a:p>
          <a:p>
            <a:pPr marL="411480" lvl="1" indent="-308610">
              <a:lnSpc>
                <a:spcPct val="95000"/>
              </a:lnSpc>
              <a:spcBef>
                <a:spcPct val="0"/>
              </a:spcBef>
              <a:buClr>
                <a:srgbClr val="000000"/>
              </a:buClr>
              <a:buFontTx/>
              <a:buChar char="•"/>
            </a:pPr>
            <a:r>
              <a:rPr lang="en-US" altLang="en-US" sz="2430">
                <a:solidFill>
                  <a:srgbClr val="000000"/>
                </a:solidFill>
                <a:latin typeface="Arial" panose="020B0604020202020204" pitchFamily="34" charset="0"/>
              </a:rPr>
              <a:t>No Syntax Errors</a:t>
            </a:r>
            <a:br>
              <a:rPr lang="en-US" altLang="en-US" sz="2430">
                <a:solidFill>
                  <a:srgbClr val="000000"/>
                </a:solidFill>
                <a:latin typeface="Arial" panose="020B0604020202020204" pitchFamily="34" charset="0"/>
              </a:rPr>
            </a:br>
            <a:r>
              <a:rPr lang="en-US" altLang="en-US" sz="2430">
                <a:solidFill>
                  <a:srgbClr val="000000"/>
                </a:solidFill>
                <a:latin typeface="Arial" panose="020B0604020202020204" pitchFamily="34" charset="0"/>
              </a:rPr>
              <a:t/>
            </a:r>
            <a:br>
              <a:rPr lang="en-US" altLang="en-US" sz="2430">
                <a:solidFill>
                  <a:srgbClr val="000000"/>
                </a:solidFill>
                <a:latin typeface="Arial" panose="020B0604020202020204" pitchFamily="34" charset="0"/>
              </a:rPr>
            </a:br>
            <a:r>
              <a:rPr lang="en-US" altLang="en-US" sz="2430">
                <a:solidFill>
                  <a:srgbClr val="000000"/>
                </a:solidFill>
                <a:latin typeface="Arial" panose="020B0604020202020204" pitchFamily="34" charset="0"/>
              </a:rPr>
              <a:t/>
            </a:r>
            <a:br>
              <a:rPr lang="en-US" altLang="en-US" sz="2430">
                <a:solidFill>
                  <a:srgbClr val="000000"/>
                </a:solidFill>
                <a:latin typeface="Arial" panose="020B0604020202020204" pitchFamily="34" charset="0"/>
              </a:rPr>
            </a:br>
            <a:r>
              <a:rPr lang="en-US" altLang="en-US" sz="2430">
                <a:solidFill>
                  <a:srgbClr val="000000"/>
                </a:solidFill>
                <a:latin typeface="Arial" panose="020B0604020202020204" pitchFamily="34" charset="0"/>
              </a:rPr>
              <a:t> </a:t>
            </a:r>
            <a:endParaRPr lang="en-US" altLang="en-US"/>
          </a:p>
          <a:p>
            <a:pPr marL="411480" lvl="1" indent="-308610">
              <a:lnSpc>
                <a:spcPct val="95000"/>
              </a:lnSpc>
              <a:spcBef>
                <a:spcPct val="0"/>
              </a:spcBef>
              <a:buClr>
                <a:srgbClr val="000000"/>
              </a:buClr>
              <a:buFontTx/>
              <a:buChar char="•"/>
            </a:pPr>
            <a:r>
              <a:rPr lang="en-US" altLang="en-US" sz="2430">
                <a:solidFill>
                  <a:srgbClr val="000000"/>
                </a:solidFill>
                <a:latin typeface="Arial" panose="020B0604020202020204" pitchFamily="34" charset="0"/>
              </a:rPr>
              <a:t>Drag and drop, only some blocks plug-in</a:t>
            </a:r>
            <a:br>
              <a:rPr lang="en-US" altLang="en-US" sz="2430">
                <a:solidFill>
                  <a:srgbClr val="000000"/>
                </a:solidFill>
                <a:latin typeface="Arial" panose="020B0604020202020204" pitchFamily="34" charset="0"/>
              </a:rPr>
            </a:br>
            <a:endParaRPr lang="en-US" altLang="en-US" sz="2430">
              <a:solidFill>
                <a:srgbClr val="000000"/>
              </a:solidFill>
              <a:latin typeface="Arial" panose="020B0604020202020204" pitchFamily="34" charset="0"/>
            </a:endParaRPr>
          </a:p>
          <a:p>
            <a:pPr marL="411480" lvl="1" indent="-308610">
              <a:lnSpc>
                <a:spcPct val="95000"/>
              </a:lnSpc>
              <a:spcBef>
                <a:spcPct val="0"/>
              </a:spcBef>
              <a:buClr>
                <a:srgbClr val="000000"/>
              </a:buClr>
              <a:buFontTx/>
              <a:buChar char="•"/>
            </a:pPr>
            <a:r>
              <a:rPr lang="en-US" altLang="en-US" sz="2430">
                <a:solidFill>
                  <a:srgbClr val="000000"/>
                </a:solidFill>
                <a:latin typeface="Arial" panose="020B0604020202020204" pitchFamily="34" charset="0"/>
              </a:rPr>
              <a:t>High-level Android library built by Googlers</a:t>
            </a:r>
          </a:p>
        </p:txBody>
      </p:sp>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960" y="1280160"/>
            <a:ext cx="4250532" cy="1030129"/>
          </a:xfrm>
          <a:prstGeom prst="rect">
            <a:avLst/>
          </a:prstGeom>
          <a:noFill/>
          <a:extLst>
            <a:ext uri="{909E8E84-426E-40DD-AFC4-6F175D3DCCD1}">
              <a14:hiddenFill xmlns:a14="http://schemas.microsoft.com/office/drawing/2010/main">
                <a:solidFill>
                  <a:srgbClr val="FFFFFF"/>
                </a:solidFill>
              </a14:hiddenFill>
            </a:ext>
          </a:extLst>
        </p:spPr>
      </p:pic>
      <p:pic>
        <p:nvPicPr>
          <p:cNvPr id="194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2310289"/>
            <a:ext cx="2587467" cy="1694775"/>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2320" y="4297680"/>
            <a:ext cx="1490187" cy="1994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51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4"/>
          <p:cNvSpPr txBox="1">
            <a:spLocks noChangeArrowheads="1"/>
          </p:cNvSpPr>
          <p:nvPr/>
        </p:nvSpPr>
        <p:spPr bwMode="auto">
          <a:xfrm>
            <a:off x="775812" y="1371601"/>
            <a:ext cx="6417945" cy="1776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400">
                <a:solidFill>
                  <a:schemeClr val="tx1"/>
                </a:solidFill>
                <a:latin typeface="Times New Roman" panose="02020603050405020304" pitchFamily="18" charset="0"/>
              </a:defRPr>
            </a:lvl1pPr>
            <a:lvl2pPr indent="-342900">
              <a:defRPr sz="2400">
                <a:solidFill>
                  <a:schemeClr val="tx1"/>
                </a:solidFill>
                <a:latin typeface="Times New Roman" panose="02020603050405020304" pitchFamily="18" charset="0"/>
              </a:defRPr>
            </a:lvl2pPr>
            <a:lvl3pPr marL="857250" indent="-285750">
              <a:defRPr sz="2400">
                <a:solidFill>
                  <a:schemeClr val="tx1"/>
                </a:solidFill>
                <a:latin typeface="Times New Roman" panose="02020603050405020304" pitchFamily="18" charset="0"/>
              </a:defRPr>
            </a:lvl3pPr>
            <a:lvl4pPr marL="1257300" indent="-228600">
              <a:defRPr sz="2400">
                <a:solidFill>
                  <a:schemeClr val="tx1"/>
                </a:solidFill>
                <a:latin typeface="Times New Roman" panose="02020603050405020304" pitchFamily="18" charset="0"/>
              </a:defRPr>
            </a:lvl4pPr>
            <a:lvl5pPr marL="1714500" indent="-228600">
              <a:defRPr sz="2400">
                <a:solidFill>
                  <a:schemeClr val="tx1"/>
                </a:solidFill>
                <a:latin typeface="Times New Roman" panose="02020603050405020304" pitchFamily="18" charset="0"/>
              </a:defRPr>
            </a:lvl5pPr>
            <a:lvl6pPr marL="2171700" indent="-228600" fontAlgn="base">
              <a:spcBef>
                <a:spcPct val="0"/>
              </a:spcBef>
              <a:spcAft>
                <a:spcPct val="0"/>
              </a:spcAft>
              <a:defRPr sz="2400">
                <a:solidFill>
                  <a:schemeClr val="tx1"/>
                </a:solidFill>
                <a:latin typeface="Times New Roman" panose="02020603050405020304" pitchFamily="18" charset="0"/>
              </a:defRPr>
            </a:lvl6pPr>
            <a:lvl7pPr marL="2628900" indent="-228600" fontAlgn="base">
              <a:spcBef>
                <a:spcPct val="0"/>
              </a:spcBef>
              <a:spcAft>
                <a:spcPct val="0"/>
              </a:spcAft>
              <a:defRPr sz="2400">
                <a:solidFill>
                  <a:schemeClr val="tx1"/>
                </a:solidFill>
                <a:latin typeface="Times New Roman" panose="02020603050405020304" pitchFamily="18" charset="0"/>
              </a:defRPr>
            </a:lvl7pPr>
            <a:lvl8pPr marL="3086100" indent="-228600" fontAlgn="base">
              <a:spcBef>
                <a:spcPct val="0"/>
              </a:spcBef>
              <a:spcAft>
                <a:spcPct val="0"/>
              </a:spcAft>
              <a:defRPr sz="2400">
                <a:solidFill>
                  <a:schemeClr val="tx1"/>
                </a:solidFill>
                <a:latin typeface="Times New Roman" panose="02020603050405020304" pitchFamily="18" charset="0"/>
              </a:defRPr>
            </a:lvl8pPr>
            <a:lvl9pPr marL="3543300" indent="-228600" fontAlgn="base">
              <a:spcBef>
                <a:spcPct val="0"/>
              </a:spcBef>
              <a:spcAft>
                <a:spcPct val="0"/>
              </a:spcAft>
              <a:defRPr sz="2400">
                <a:solidFill>
                  <a:schemeClr val="tx1"/>
                </a:solidFill>
                <a:latin typeface="Times New Roman" panose="02020603050405020304" pitchFamily="18" charset="0"/>
              </a:defRPr>
            </a:lvl9pPr>
          </a:lstStyle>
          <a:p>
            <a:pPr>
              <a:lnSpc>
                <a:spcPct val="95000"/>
              </a:lnSpc>
            </a:pPr>
            <a:endParaRPr lang="en-US" altLang="en-US" sz="2430">
              <a:solidFill>
                <a:srgbClr val="000000"/>
              </a:solidFill>
              <a:latin typeface="Arial" panose="020B0604020202020204" pitchFamily="34" charset="0"/>
            </a:endParaRPr>
          </a:p>
          <a:p>
            <a:pPr lvl="1">
              <a:lnSpc>
                <a:spcPct val="95000"/>
              </a:lnSpc>
              <a:buClr>
                <a:srgbClr val="000000"/>
              </a:buClr>
              <a:buSzPct val="100000"/>
              <a:buFontTx/>
              <a:buChar char="•"/>
            </a:pPr>
            <a:r>
              <a:rPr lang="en-US" altLang="en-US" sz="2430">
                <a:solidFill>
                  <a:srgbClr val="000000"/>
                </a:solidFill>
                <a:latin typeface="Arial" panose="020B0604020202020204" pitchFamily="34" charset="0"/>
              </a:rPr>
              <a:t>Prototyping</a:t>
            </a:r>
          </a:p>
          <a:p>
            <a:pPr lvl="1">
              <a:lnSpc>
                <a:spcPct val="95000"/>
              </a:lnSpc>
              <a:buClr>
                <a:srgbClr val="000000"/>
              </a:buClr>
              <a:buSzPct val="100000"/>
              <a:buFontTx/>
              <a:buChar char="•"/>
            </a:pPr>
            <a:r>
              <a:rPr lang="en-US" altLang="en-US" sz="2430">
                <a:solidFill>
                  <a:srgbClr val="000000"/>
                </a:solidFill>
                <a:latin typeface="Arial" panose="020B0604020202020204" pitchFamily="34" charset="0"/>
              </a:rPr>
              <a:t>Build Complete Apps</a:t>
            </a:r>
          </a:p>
          <a:p>
            <a:pPr lvl="1">
              <a:lnSpc>
                <a:spcPct val="95000"/>
              </a:lnSpc>
              <a:buClr>
                <a:srgbClr val="000000"/>
              </a:buClr>
              <a:buSzPct val="100000"/>
              <a:buFontTx/>
              <a:buChar char="•"/>
            </a:pPr>
            <a:r>
              <a:rPr lang="en-US" altLang="en-US" sz="2430">
                <a:solidFill>
                  <a:srgbClr val="000000"/>
                </a:solidFill>
                <a:latin typeface="Arial" panose="020B0604020202020204" pitchFamily="34" charset="0"/>
              </a:rPr>
              <a:t>"Situated" apps</a:t>
            </a:r>
          </a:p>
          <a:p>
            <a:pPr lvl="1">
              <a:lnSpc>
                <a:spcPct val="95000"/>
              </a:lnSpc>
              <a:buClr>
                <a:srgbClr val="000000"/>
              </a:buClr>
              <a:buSzPct val="100000"/>
              <a:buFontTx/>
              <a:buChar char="•"/>
            </a:pPr>
            <a:r>
              <a:rPr lang="en-US" altLang="en-US" sz="2430">
                <a:solidFill>
                  <a:srgbClr val="000000"/>
                </a:solidFill>
                <a:latin typeface="Arial" panose="020B0604020202020204" pitchFamily="34" charset="0"/>
              </a:rPr>
              <a:t>Personal apps</a:t>
            </a:r>
          </a:p>
        </p:txBody>
      </p:sp>
      <p:sp>
        <p:nvSpPr>
          <p:cNvPr id="21509" name="Text Box 5"/>
          <p:cNvSpPr txBox="1">
            <a:spLocks noChangeArrowheads="1"/>
          </p:cNvSpPr>
          <p:nvPr/>
        </p:nvSpPr>
        <p:spPr bwMode="auto">
          <a:xfrm>
            <a:off x="777240" y="542925"/>
            <a:ext cx="7228047" cy="565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400">
                <a:solidFill>
                  <a:schemeClr val="tx1"/>
                </a:solidFill>
                <a:latin typeface="Times New Roman" panose="02020603050405020304" pitchFamily="18" charset="0"/>
              </a:defRPr>
            </a:lvl1pPr>
            <a:lvl2pPr indent="-342900">
              <a:defRPr sz="2400">
                <a:solidFill>
                  <a:schemeClr val="tx1"/>
                </a:solidFill>
                <a:latin typeface="Times New Roman" panose="02020603050405020304" pitchFamily="18" charset="0"/>
              </a:defRPr>
            </a:lvl2pPr>
            <a:lvl3pPr marL="857250" indent="-285750">
              <a:defRPr sz="2400">
                <a:solidFill>
                  <a:schemeClr val="tx1"/>
                </a:solidFill>
                <a:latin typeface="Times New Roman" panose="02020603050405020304" pitchFamily="18" charset="0"/>
              </a:defRPr>
            </a:lvl3pPr>
            <a:lvl4pPr marL="1257300" indent="-228600">
              <a:defRPr sz="2400">
                <a:solidFill>
                  <a:schemeClr val="tx1"/>
                </a:solidFill>
                <a:latin typeface="Times New Roman" panose="02020603050405020304" pitchFamily="18" charset="0"/>
              </a:defRPr>
            </a:lvl4pPr>
            <a:lvl5pPr marL="1714500" indent="-228600">
              <a:defRPr sz="2400">
                <a:solidFill>
                  <a:schemeClr val="tx1"/>
                </a:solidFill>
                <a:latin typeface="Times New Roman" panose="02020603050405020304" pitchFamily="18" charset="0"/>
              </a:defRPr>
            </a:lvl5pPr>
            <a:lvl6pPr marL="2171700" indent="-228600" fontAlgn="base">
              <a:spcBef>
                <a:spcPct val="0"/>
              </a:spcBef>
              <a:spcAft>
                <a:spcPct val="0"/>
              </a:spcAft>
              <a:defRPr sz="2400">
                <a:solidFill>
                  <a:schemeClr val="tx1"/>
                </a:solidFill>
                <a:latin typeface="Times New Roman" panose="02020603050405020304" pitchFamily="18" charset="0"/>
              </a:defRPr>
            </a:lvl6pPr>
            <a:lvl7pPr marL="2628900" indent="-228600" fontAlgn="base">
              <a:spcBef>
                <a:spcPct val="0"/>
              </a:spcBef>
              <a:spcAft>
                <a:spcPct val="0"/>
              </a:spcAft>
              <a:defRPr sz="2400">
                <a:solidFill>
                  <a:schemeClr val="tx1"/>
                </a:solidFill>
                <a:latin typeface="Times New Roman" panose="02020603050405020304" pitchFamily="18" charset="0"/>
              </a:defRPr>
            </a:lvl7pPr>
            <a:lvl8pPr marL="3086100" indent="-228600" fontAlgn="base">
              <a:spcBef>
                <a:spcPct val="0"/>
              </a:spcBef>
              <a:spcAft>
                <a:spcPct val="0"/>
              </a:spcAft>
              <a:defRPr sz="2400">
                <a:solidFill>
                  <a:schemeClr val="tx1"/>
                </a:solidFill>
                <a:latin typeface="Times New Roman" panose="02020603050405020304" pitchFamily="18" charset="0"/>
              </a:defRPr>
            </a:lvl8pPr>
            <a:lvl9pPr marL="3543300" indent="-228600" fontAlgn="base">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3870">
                <a:solidFill>
                  <a:srgbClr val="000000"/>
                </a:solidFill>
                <a:latin typeface="Arial" panose="020B0604020202020204" pitchFamily="34" charset="0"/>
              </a:rPr>
              <a:t>How you can use App Inventor</a:t>
            </a:r>
          </a:p>
        </p:txBody>
      </p:sp>
    </p:spTree>
    <p:extLst>
      <p:ext uri="{BB962C8B-B14F-4D97-AF65-F5344CB8AC3E}">
        <p14:creationId xmlns:p14="http://schemas.microsoft.com/office/powerpoint/2010/main" val="635879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222885" y="274320"/>
            <a:ext cx="8698230" cy="822960"/>
          </a:xfrm>
        </p:spPr>
        <p:txBody>
          <a:bodyPr vert="horz" lIns="0" tIns="0" rIns="0" bIns="0" rtlCol="0" anchor="t">
            <a:noAutofit/>
          </a:bodyPr>
          <a:lstStyle/>
          <a:p>
            <a:pPr algn="l">
              <a:lnSpc>
                <a:spcPct val="95000"/>
              </a:lnSpc>
            </a:pPr>
            <a:r>
              <a:rPr lang="en-US" altLang="en-US" sz="3870">
                <a:solidFill>
                  <a:srgbClr val="000000"/>
                </a:solidFill>
                <a:latin typeface="Arial" panose="020B0604020202020204" pitchFamily="34" charset="0"/>
              </a:rPr>
              <a:t>No Texting While Driving</a:t>
            </a: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2080" y="1188720"/>
            <a:ext cx="3254693" cy="4049078"/>
          </a:xfrm>
          <a:prstGeom prst="rect">
            <a:avLst/>
          </a:prstGeom>
          <a:noFill/>
          <a:extLst>
            <a:ext uri="{909E8E84-426E-40DD-AFC4-6F175D3DCCD1}">
              <a14:hiddenFill xmlns:a14="http://schemas.microsoft.com/office/drawing/2010/main">
                <a:solidFill>
                  <a:srgbClr val="FFFFFF"/>
                </a:solidFill>
              </a14:hiddenFill>
            </a:ext>
          </a:extLst>
        </p:spPr>
      </p:pic>
      <p:pic>
        <p:nvPicPr>
          <p:cNvPr id="1536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 y="4937760"/>
            <a:ext cx="3429000" cy="1931670"/>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57" y="1184435"/>
            <a:ext cx="3430428" cy="3127533"/>
          </a:xfrm>
          <a:prstGeom prst="rect">
            <a:avLst/>
          </a:prstGeom>
          <a:noFill/>
          <a:extLst>
            <a:ext uri="{909E8E84-426E-40DD-AFC4-6F175D3DCCD1}">
              <a14:hiddenFill xmlns:a14="http://schemas.microsoft.com/office/drawing/2010/main">
                <a:solidFill>
                  <a:srgbClr val="FFFFFF"/>
                </a:solidFill>
              </a14:hiddenFill>
            </a:ext>
          </a:extLst>
        </p:spPr>
      </p:pic>
      <p:sp>
        <p:nvSpPr>
          <p:cNvPr id="15367" name="Text Box 7"/>
          <p:cNvSpPr txBox="1">
            <a:spLocks noChangeArrowheads="1"/>
          </p:cNvSpPr>
          <p:nvPr/>
        </p:nvSpPr>
        <p:spPr bwMode="auto">
          <a:xfrm>
            <a:off x="954405" y="4480561"/>
            <a:ext cx="2714625" cy="210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400">
                <a:solidFill>
                  <a:schemeClr val="tx1"/>
                </a:solidFill>
                <a:latin typeface="Times New Roman" panose="02020603050405020304" pitchFamily="18" charset="0"/>
              </a:defRPr>
            </a:lvl1pPr>
            <a:lvl2pPr indent="-342900">
              <a:defRPr sz="2400">
                <a:solidFill>
                  <a:schemeClr val="tx1"/>
                </a:solidFill>
                <a:latin typeface="Times New Roman" panose="02020603050405020304" pitchFamily="18" charset="0"/>
              </a:defRPr>
            </a:lvl2pPr>
            <a:lvl3pPr marL="857250" indent="-285750">
              <a:defRPr sz="2400">
                <a:solidFill>
                  <a:schemeClr val="tx1"/>
                </a:solidFill>
                <a:latin typeface="Times New Roman" panose="02020603050405020304" pitchFamily="18" charset="0"/>
              </a:defRPr>
            </a:lvl3pPr>
            <a:lvl4pPr marL="1257300" indent="-228600">
              <a:defRPr sz="2400">
                <a:solidFill>
                  <a:schemeClr val="tx1"/>
                </a:solidFill>
                <a:latin typeface="Times New Roman" panose="02020603050405020304" pitchFamily="18" charset="0"/>
              </a:defRPr>
            </a:lvl4pPr>
            <a:lvl5pPr marL="1714500" indent="-228600">
              <a:defRPr sz="2400">
                <a:solidFill>
                  <a:schemeClr val="tx1"/>
                </a:solidFill>
                <a:latin typeface="Times New Roman" panose="02020603050405020304" pitchFamily="18" charset="0"/>
              </a:defRPr>
            </a:lvl5pPr>
            <a:lvl6pPr marL="2171700" indent="-228600" fontAlgn="base">
              <a:spcBef>
                <a:spcPct val="0"/>
              </a:spcBef>
              <a:spcAft>
                <a:spcPct val="0"/>
              </a:spcAft>
              <a:defRPr sz="2400">
                <a:solidFill>
                  <a:schemeClr val="tx1"/>
                </a:solidFill>
                <a:latin typeface="Times New Roman" panose="02020603050405020304" pitchFamily="18" charset="0"/>
              </a:defRPr>
            </a:lvl6pPr>
            <a:lvl7pPr marL="2628900" indent="-228600" fontAlgn="base">
              <a:spcBef>
                <a:spcPct val="0"/>
              </a:spcBef>
              <a:spcAft>
                <a:spcPct val="0"/>
              </a:spcAft>
              <a:defRPr sz="2400">
                <a:solidFill>
                  <a:schemeClr val="tx1"/>
                </a:solidFill>
                <a:latin typeface="Times New Roman" panose="02020603050405020304" pitchFamily="18" charset="0"/>
              </a:defRPr>
            </a:lvl7pPr>
            <a:lvl8pPr marL="3086100" indent="-228600" fontAlgn="base">
              <a:spcBef>
                <a:spcPct val="0"/>
              </a:spcBef>
              <a:spcAft>
                <a:spcPct val="0"/>
              </a:spcAft>
              <a:defRPr sz="2400">
                <a:solidFill>
                  <a:schemeClr val="tx1"/>
                </a:solidFill>
                <a:latin typeface="Times New Roman" panose="02020603050405020304" pitchFamily="18" charset="0"/>
              </a:defRPr>
            </a:lvl8pPr>
            <a:lvl9pPr marL="3543300" indent="-228600" fontAlgn="base">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440">
                <a:solidFill>
                  <a:srgbClr val="000000"/>
                </a:solidFill>
                <a:latin typeface="Arial" panose="020B0604020202020204" pitchFamily="34" charset="0"/>
              </a:rPr>
              <a:t>Daniel Finnegan.English Major</a:t>
            </a:r>
          </a:p>
        </p:txBody>
      </p:sp>
    </p:spTree>
    <p:extLst>
      <p:ext uri="{BB962C8B-B14F-4D97-AF65-F5344CB8AC3E}">
        <p14:creationId xmlns:p14="http://schemas.microsoft.com/office/powerpoint/2010/main" val="28503443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熱力">
  <a:themeElements>
    <a:clrScheme name="熱力">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熱力">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熱力">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TC101859868[[fn=熱力]]</Template>
  <TotalTime>474</TotalTime>
  <Words>227</Words>
  <Application>Microsoft Office PowerPoint</Application>
  <PresentationFormat>On-screen Show (4:3)</PresentationFormat>
  <Paragraphs>71</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新細明體</vt:lpstr>
      <vt:lpstr>熱力</vt:lpstr>
      <vt:lpstr>MIT  App Inventor</vt:lpstr>
      <vt:lpstr>Features</vt:lpstr>
      <vt:lpstr>PowerPoint Presentation</vt:lpstr>
      <vt:lpstr>Get started</vt:lpstr>
      <vt:lpstr>The "Hello World" of App Inventor</vt:lpstr>
      <vt:lpstr>2. How does it work?</vt:lpstr>
      <vt:lpstr>Why App Inventor Works</vt:lpstr>
      <vt:lpstr>PowerPoint Presentation</vt:lpstr>
      <vt:lpstr>No Texting While Driving</vt:lpstr>
      <vt:lpstr>Trinity College -- Tree Height Calculator   http://notes.hfoss.org/index.php/TreeCalc    </vt:lpstr>
      <vt:lpstr>Rainfall Tracker App for Haiti   http://notes.hfoss.org/index.php/Rain_Check </vt:lpstr>
      <vt:lpstr>Apps for students by students</vt:lpstr>
      <vt:lpstr>Apps for our local community</vt:lpstr>
      <vt:lpstr>Books  </vt:lpstr>
      <vt:lpstr>Any questions?</vt:lpstr>
      <vt:lpstr> Standalone  machine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MIT App Inventor</dc:title>
  <dc:creator>Stephen</dc:creator>
  <cp:lastModifiedBy>Hossain Shahriar</cp:lastModifiedBy>
  <cp:revision>19</cp:revision>
  <dcterms:created xsi:type="dcterms:W3CDTF">2012-12-10T14:04:13Z</dcterms:created>
  <dcterms:modified xsi:type="dcterms:W3CDTF">2018-12-30T17:00:26Z</dcterms:modified>
</cp:coreProperties>
</file>