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767" r:id="rId1"/>
  </p:sldMasterIdLst>
  <p:notesMasterIdLst>
    <p:notesMasterId r:id="rId20"/>
  </p:notesMasterIdLst>
  <p:handoutMasterIdLst>
    <p:handoutMasterId r:id="rId21"/>
  </p:handoutMasterIdLst>
  <p:sldIdLst>
    <p:sldId id="257" r:id="rId2"/>
    <p:sldId id="258" r:id="rId3"/>
    <p:sldId id="264" r:id="rId4"/>
    <p:sldId id="265" r:id="rId5"/>
    <p:sldId id="297" r:id="rId6"/>
    <p:sldId id="266" r:id="rId7"/>
    <p:sldId id="298" r:id="rId8"/>
    <p:sldId id="267" r:id="rId9"/>
    <p:sldId id="271" r:id="rId10"/>
    <p:sldId id="272" r:id="rId11"/>
    <p:sldId id="268" r:id="rId12"/>
    <p:sldId id="299" r:id="rId13"/>
    <p:sldId id="269" r:id="rId14"/>
    <p:sldId id="262" r:id="rId15"/>
    <p:sldId id="273" r:id="rId16"/>
    <p:sldId id="300" r:id="rId17"/>
    <p:sldId id="274" r:id="rId18"/>
    <p:sldId id="301" r:id="rId19"/>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5pPr>
    <a:lvl6pPr marL="2286000" algn="l" defTabSz="914400" rtl="0" eaLnBrk="1" latinLnBrk="0" hangingPunct="1">
      <a:defRPr sz="2000" kern="1200">
        <a:solidFill>
          <a:srgbClr val="FFFFFF"/>
        </a:solidFill>
        <a:latin typeface="Times New Roman" panose="02020603050405020304" pitchFamily="18" charset="0"/>
        <a:ea typeface="+mn-ea"/>
        <a:cs typeface="+mn-cs"/>
      </a:defRPr>
    </a:lvl6pPr>
    <a:lvl7pPr marL="2743200" algn="l" defTabSz="914400" rtl="0" eaLnBrk="1" latinLnBrk="0" hangingPunct="1">
      <a:defRPr sz="2000" kern="1200">
        <a:solidFill>
          <a:srgbClr val="FFFFFF"/>
        </a:solidFill>
        <a:latin typeface="Times New Roman" panose="02020603050405020304" pitchFamily="18" charset="0"/>
        <a:ea typeface="+mn-ea"/>
        <a:cs typeface="+mn-cs"/>
      </a:defRPr>
    </a:lvl7pPr>
    <a:lvl8pPr marL="3200400" algn="l" defTabSz="914400" rtl="0" eaLnBrk="1" latinLnBrk="0" hangingPunct="1">
      <a:defRPr sz="2000" kern="1200">
        <a:solidFill>
          <a:srgbClr val="FFFFFF"/>
        </a:solidFill>
        <a:latin typeface="Times New Roman" panose="02020603050405020304" pitchFamily="18" charset="0"/>
        <a:ea typeface="+mn-ea"/>
        <a:cs typeface="+mn-cs"/>
      </a:defRPr>
    </a:lvl8pPr>
    <a:lvl9pPr marL="3657600" algn="l" defTabSz="914400" rtl="0" eaLnBrk="1" latinLnBrk="0" hangingPunct="1">
      <a:defRPr sz="2000" kern="1200">
        <a:solidFill>
          <a:srgbClr val="FFFFFF"/>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222222"/>
    <a:srgbClr val="FFFFFF"/>
    <a:srgbClr val="18B2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86385" autoAdjust="0"/>
  </p:normalViewPr>
  <p:slideViewPr>
    <p:cSldViewPr>
      <p:cViewPr varScale="1">
        <p:scale>
          <a:sx n="98" d="100"/>
          <a:sy n="98" d="100"/>
        </p:scale>
        <p:origin x="18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70" d="100"/>
          <a:sy n="70" d="100"/>
        </p:scale>
        <p:origin x="-142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38D572EE-DF52-4976-AA87-EDF94DECE03B}"/>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122883" name="Rectangle 3">
            <a:extLst>
              <a:ext uri="{FF2B5EF4-FFF2-40B4-BE49-F238E27FC236}">
                <a16:creationId xmlns:a16="http://schemas.microsoft.com/office/drawing/2014/main" id="{308A2DD7-5DD1-449E-9AE4-3FA60FE6B8D8}"/>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ltLang="en-US"/>
          </a:p>
        </p:txBody>
      </p:sp>
      <p:sp>
        <p:nvSpPr>
          <p:cNvPr id="122884" name="Rectangle 4">
            <a:extLst>
              <a:ext uri="{FF2B5EF4-FFF2-40B4-BE49-F238E27FC236}">
                <a16:creationId xmlns:a16="http://schemas.microsoft.com/office/drawing/2014/main" id="{F348BE1B-B817-4334-AE14-12FB9872EBC5}"/>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122885" name="Rectangle 5">
            <a:extLst>
              <a:ext uri="{FF2B5EF4-FFF2-40B4-BE49-F238E27FC236}">
                <a16:creationId xmlns:a16="http://schemas.microsoft.com/office/drawing/2014/main" id="{A311845D-3DF4-4937-B0BF-A58F8D112FF2}"/>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fld id="{9DF4A2E9-7C86-452B-BFC9-E596CF29D1C9}"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0ED92522-803C-4199-8C7D-0407D55A53E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64515" name="Rectangle 3">
            <a:extLst>
              <a:ext uri="{FF2B5EF4-FFF2-40B4-BE49-F238E27FC236}">
                <a16:creationId xmlns:a16="http://schemas.microsoft.com/office/drawing/2014/main" id="{6C961AC9-C58D-4404-A633-005C1E8A89AD}"/>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ltLang="en-US"/>
          </a:p>
        </p:txBody>
      </p:sp>
      <p:sp>
        <p:nvSpPr>
          <p:cNvPr id="2052" name="Rectangle 4">
            <a:extLst>
              <a:ext uri="{FF2B5EF4-FFF2-40B4-BE49-F238E27FC236}">
                <a16:creationId xmlns:a16="http://schemas.microsoft.com/office/drawing/2014/main" id="{612D7703-ECCD-49E0-A81A-DDE8A806C968}"/>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7" name="Rectangle 5">
            <a:extLst>
              <a:ext uri="{FF2B5EF4-FFF2-40B4-BE49-F238E27FC236}">
                <a16:creationId xmlns:a16="http://schemas.microsoft.com/office/drawing/2014/main" id="{0B32FBB6-736C-49A4-87BD-B2A4E7DB05C9}"/>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4518" name="Rectangle 6">
            <a:extLst>
              <a:ext uri="{FF2B5EF4-FFF2-40B4-BE49-F238E27FC236}">
                <a16:creationId xmlns:a16="http://schemas.microsoft.com/office/drawing/2014/main" id="{9EEEEF0A-A335-4AD4-8B1D-2DB050383E9D}"/>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ltLang="en-US"/>
          </a:p>
        </p:txBody>
      </p:sp>
      <p:sp>
        <p:nvSpPr>
          <p:cNvPr id="64519" name="Rectangle 7">
            <a:extLst>
              <a:ext uri="{FF2B5EF4-FFF2-40B4-BE49-F238E27FC236}">
                <a16:creationId xmlns:a16="http://schemas.microsoft.com/office/drawing/2014/main" id="{0497A7C9-3ABB-4E3D-ABBF-34276B1E7C2E}"/>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fld id="{1EC692AD-E2BC-4BF3-9EEA-94880B2328E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5AF17CBE-6509-43FA-97E8-07A094A1E2E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660EBF1-95BA-42D5-A6F3-C2838A220A99}" type="slidenum">
              <a:rPr lang="en-US" altLang="en-US"/>
              <a:pPr>
                <a:spcBef>
                  <a:spcPct val="0"/>
                </a:spcBef>
              </a:pPr>
              <a:t>1</a:t>
            </a:fld>
            <a:endParaRPr lang="en-US" altLang="en-US"/>
          </a:p>
        </p:txBody>
      </p:sp>
      <p:sp>
        <p:nvSpPr>
          <p:cNvPr id="5123" name="Rectangle 2">
            <a:extLst>
              <a:ext uri="{FF2B5EF4-FFF2-40B4-BE49-F238E27FC236}">
                <a16:creationId xmlns:a16="http://schemas.microsoft.com/office/drawing/2014/main" id="{F903A934-2344-4801-AE66-27C8F2FB92FF}"/>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A1BE5AA9-58D0-48F8-A6CD-2A3F1DA63B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59F5885-89E3-43E5-9C57-1BD4B3BB2DD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3B9C26A-5EAF-429C-A1B1-F0E5E3D35AF9}" type="slidenum">
              <a:rPr lang="en-US" altLang="en-US"/>
              <a:pPr>
                <a:spcBef>
                  <a:spcPct val="0"/>
                </a:spcBef>
              </a:pPr>
              <a:t>10</a:t>
            </a:fld>
            <a:endParaRPr lang="en-US" altLang="en-US"/>
          </a:p>
        </p:txBody>
      </p:sp>
      <p:sp>
        <p:nvSpPr>
          <p:cNvPr id="23555" name="Rectangle 2">
            <a:extLst>
              <a:ext uri="{FF2B5EF4-FFF2-40B4-BE49-F238E27FC236}">
                <a16:creationId xmlns:a16="http://schemas.microsoft.com/office/drawing/2014/main" id="{37A8EE7B-5FB5-453B-875C-A3BFEA6DB38F}"/>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FF0DDFE4-38CE-4E23-8599-8FD12380840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BD99E0D5-E3C4-4623-8FBB-4E87826A072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FA1D85C-7DC3-47A2-9EF2-FDDAFB2B60C9}" type="slidenum">
              <a:rPr lang="en-US" altLang="en-US"/>
              <a:pPr>
                <a:spcBef>
                  <a:spcPct val="0"/>
                </a:spcBef>
              </a:pPr>
              <a:t>11</a:t>
            </a:fld>
            <a:endParaRPr lang="en-US" altLang="en-US"/>
          </a:p>
        </p:txBody>
      </p:sp>
      <p:sp>
        <p:nvSpPr>
          <p:cNvPr id="25603" name="Rectangle 2">
            <a:extLst>
              <a:ext uri="{FF2B5EF4-FFF2-40B4-BE49-F238E27FC236}">
                <a16:creationId xmlns:a16="http://schemas.microsoft.com/office/drawing/2014/main" id="{60386EE4-A911-45FD-A541-A8D8BD354F9D}"/>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4F5E5252-C1C0-4DBA-979A-24905774FB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5C8A7E8-60C8-47D2-AE62-ADE0CA9E2A9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508A4A5-DC38-40A4-88B2-8C1D622632B3}" type="slidenum">
              <a:rPr lang="en-US" altLang="en-US"/>
              <a:pPr>
                <a:spcBef>
                  <a:spcPct val="0"/>
                </a:spcBef>
              </a:pPr>
              <a:t>12</a:t>
            </a:fld>
            <a:endParaRPr lang="en-US" altLang="en-US"/>
          </a:p>
        </p:txBody>
      </p:sp>
      <p:sp>
        <p:nvSpPr>
          <p:cNvPr id="27651" name="Rectangle 2">
            <a:extLst>
              <a:ext uri="{FF2B5EF4-FFF2-40B4-BE49-F238E27FC236}">
                <a16:creationId xmlns:a16="http://schemas.microsoft.com/office/drawing/2014/main" id="{20FD1EE1-8621-4B7B-98A6-F34A73D11EF4}"/>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5AFF32D6-D5A1-4C2A-93CB-4379208A378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B654C954-31AB-4E08-834F-81DA3E8B67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0091DCD-B1B1-405D-A0DC-044C50035A14}" type="slidenum">
              <a:rPr lang="en-US" altLang="en-US"/>
              <a:pPr>
                <a:spcBef>
                  <a:spcPct val="0"/>
                </a:spcBef>
              </a:pPr>
              <a:t>13</a:t>
            </a:fld>
            <a:endParaRPr lang="en-US" altLang="en-US"/>
          </a:p>
        </p:txBody>
      </p:sp>
      <p:sp>
        <p:nvSpPr>
          <p:cNvPr id="29699" name="Rectangle 2">
            <a:extLst>
              <a:ext uri="{FF2B5EF4-FFF2-40B4-BE49-F238E27FC236}">
                <a16:creationId xmlns:a16="http://schemas.microsoft.com/office/drawing/2014/main" id="{D94A0CA2-B8B1-40CA-AD96-9F99B676468C}"/>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1A6034FB-FC7F-468B-9F64-D6B861CB34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70A55B5E-FEDE-4A72-97F9-40CCC1727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495B0D8-AF76-42A1-B7B6-B4755A7B74F9}" type="slidenum">
              <a:rPr lang="en-US" altLang="en-US"/>
              <a:pPr>
                <a:spcBef>
                  <a:spcPct val="0"/>
                </a:spcBef>
              </a:pPr>
              <a:t>14</a:t>
            </a:fld>
            <a:endParaRPr lang="en-US" altLang="en-US"/>
          </a:p>
        </p:txBody>
      </p:sp>
      <p:sp>
        <p:nvSpPr>
          <p:cNvPr id="31747" name="Rectangle 2">
            <a:extLst>
              <a:ext uri="{FF2B5EF4-FFF2-40B4-BE49-F238E27FC236}">
                <a16:creationId xmlns:a16="http://schemas.microsoft.com/office/drawing/2014/main" id="{95242D4C-235E-4702-BD1D-8F4DD49411D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2EAF7EE0-C0B0-4A48-97F5-3DF3815691C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DB0BBD3-B31A-4374-9625-E277F622BF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D4A295C-E550-47F9-8918-CBB5BFE0E3BB}" type="slidenum">
              <a:rPr lang="en-US" altLang="en-US"/>
              <a:pPr>
                <a:spcBef>
                  <a:spcPct val="0"/>
                </a:spcBef>
              </a:pPr>
              <a:t>15</a:t>
            </a:fld>
            <a:endParaRPr lang="en-US" altLang="en-US"/>
          </a:p>
        </p:txBody>
      </p:sp>
      <p:sp>
        <p:nvSpPr>
          <p:cNvPr id="33795" name="Rectangle 2">
            <a:extLst>
              <a:ext uri="{FF2B5EF4-FFF2-40B4-BE49-F238E27FC236}">
                <a16:creationId xmlns:a16="http://schemas.microsoft.com/office/drawing/2014/main" id="{0F18A112-5811-456C-8DB0-4F3BF4134F56}"/>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12644110-21FF-4B04-A30A-0AB00F1A6B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A0806627-1793-472D-93ED-0402E2904B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C585853-BD35-4817-BDF4-0633984F2D70}" type="slidenum">
              <a:rPr lang="en-US" altLang="en-US"/>
              <a:pPr>
                <a:spcBef>
                  <a:spcPct val="0"/>
                </a:spcBef>
              </a:pPr>
              <a:t>16</a:t>
            </a:fld>
            <a:endParaRPr lang="en-US" altLang="en-US"/>
          </a:p>
        </p:txBody>
      </p:sp>
      <p:sp>
        <p:nvSpPr>
          <p:cNvPr id="35843" name="Rectangle 2">
            <a:extLst>
              <a:ext uri="{FF2B5EF4-FFF2-40B4-BE49-F238E27FC236}">
                <a16:creationId xmlns:a16="http://schemas.microsoft.com/office/drawing/2014/main" id="{F12EAC53-94EA-4262-9AB0-646AD6C46AE3}"/>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BE52E970-5F09-4AA5-8C15-0FE4BD42FC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568408D0-455F-4A11-B066-B1D164B8C3A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56CA872-68AE-4541-9386-20DE1AA45EE8}" type="slidenum">
              <a:rPr lang="en-US" altLang="en-US"/>
              <a:pPr>
                <a:spcBef>
                  <a:spcPct val="0"/>
                </a:spcBef>
              </a:pPr>
              <a:t>17</a:t>
            </a:fld>
            <a:endParaRPr lang="en-US" altLang="en-US"/>
          </a:p>
        </p:txBody>
      </p:sp>
      <p:sp>
        <p:nvSpPr>
          <p:cNvPr id="37891" name="Rectangle 2">
            <a:extLst>
              <a:ext uri="{FF2B5EF4-FFF2-40B4-BE49-F238E27FC236}">
                <a16:creationId xmlns:a16="http://schemas.microsoft.com/office/drawing/2014/main" id="{D06D05B1-74B5-4205-BCAC-44AE89476F1D}"/>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1CC89EE6-5546-43CE-983A-F2BECC283D6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A7979AF2-C123-48CD-875B-EB6A08A3A4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0AE15D0-716F-4892-A672-BE97241CA504}" type="slidenum">
              <a:rPr lang="en-US" altLang="en-US"/>
              <a:pPr>
                <a:spcBef>
                  <a:spcPct val="0"/>
                </a:spcBef>
              </a:pPr>
              <a:t>2</a:t>
            </a:fld>
            <a:endParaRPr lang="en-US" altLang="en-US"/>
          </a:p>
        </p:txBody>
      </p:sp>
      <p:sp>
        <p:nvSpPr>
          <p:cNvPr id="7171" name="Rectangle 2">
            <a:extLst>
              <a:ext uri="{FF2B5EF4-FFF2-40B4-BE49-F238E27FC236}">
                <a16:creationId xmlns:a16="http://schemas.microsoft.com/office/drawing/2014/main" id="{C3655C26-3EC5-41DD-A15C-2C8A7DE4E3D8}"/>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2D9272A4-5B2B-45ED-95B6-7D8179B11F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EDA3665C-A254-47AA-B1E6-AA9D6E0343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D3B9C9C-2F76-4B68-ADE7-081222B9757E}" type="slidenum">
              <a:rPr lang="en-US" altLang="en-US"/>
              <a:pPr>
                <a:spcBef>
                  <a:spcPct val="0"/>
                </a:spcBef>
              </a:pPr>
              <a:t>3</a:t>
            </a:fld>
            <a:endParaRPr lang="en-US" altLang="en-US"/>
          </a:p>
        </p:txBody>
      </p:sp>
      <p:sp>
        <p:nvSpPr>
          <p:cNvPr id="9219" name="Rectangle 2">
            <a:extLst>
              <a:ext uri="{FF2B5EF4-FFF2-40B4-BE49-F238E27FC236}">
                <a16:creationId xmlns:a16="http://schemas.microsoft.com/office/drawing/2014/main" id="{6589D28B-A485-4FAC-A2C7-8678149001EE}"/>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71EAD4A0-A2D2-44E4-9B7A-5F00414C53D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7395EA02-1F50-4117-8485-4302C4E37A3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6D294B1-A212-4714-9CA9-6F28FC925564}" type="slidenum">
              <a:rPr lang="en-US" altLang="en-US"/>
              <a:pPr>
                <a:spcBef>
                  <a:spcPct val="0"/>
                </a:spcBef>
              </a:pPr>
              <a:t>4</a:t>
            </a:fld>
            <a:endParaRPr lang="en-US" altLang="en-US"/>
          </a:p>
        </p:txBody>
      </p:sp>
      <p:sp>
        <p:nvSpPr>
          <p:cNvPr id="11267" name="Rectangle 2">
            <a:extLst>
              <a:ext uri="{FF2B5EF4-FFF2-40B4-BE49-F238E27FC236}">
                <a16:creationId xmlns:a16="http://schemas.microsoft.com/office/drawing/2014/main" id="{BE9ABFF9-920E-4CD3-869C-BF3B5BC4AAD1}"/>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079B1EEB-E52A-45CA-9B09-D943B914FF2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512634DE-9C15-43EE-B48B-B7604B2224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247F4C7-1B9E-42F3-AB74-1955B9CDF10C}" type="slidenum">
              <a:rPr lang="en-US" altLang="en-US"/>
              <a:pPr>
                <a:spcBef>
                  <a:spcPct val="0"/>
                </a:spcBef>
              </a:pPr>
              <a:t>5</a:t>
            </a:fld>
            <a:endParaRPr lang="en-US" altLang="en-US"/>
          </a:p>
        </p:txBody>
      </p:sp>
      <p:sp>
        <p:nvSpPr>
          <p:cNvPr id="13315" name="Rectangle 2">
            <a:extLst>
              <a:ext uri="{FF2B5EF4-FFF2-40B4-BE49-F238E27FC236}">
                <a16:creationId xmlns:a16="http://schemas.microsoft.com/office/drawing/2014/main" id="{3E24529E-85DB-4814-B0DA-0081664AB584}"/>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67F51A75-F024-47FB-8DC0-0D6B16AB6C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0CC95C7-8687-43F1-8E53-51DDF68A61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D721001-475B-4CC8-84E1-88891E5602E7}" type="slidenum">
              <a:rPr lang="en-US" altLang="en-US"/>
              <a:pPr>
                <a:spcBef>
                  <a:spcPct val="0"/>
                </a:spcBef>
              </a:pPr>
              <a:t>6</a:t>
            </a:fld>
            <a:endParaRPr lang="en-US" altLang="en-US"/>
          </a:p>
        </p:txBody>
      </p:sp>
      <p:sp>
        <p:nvSpPr>
          <p:cNvPr id="15363" name="Rectangle 2">
            <a:extLst>
              <a:ext uri="{FF2B5EF4-FFF2-40B4-BE49-F238E27FC236}">
                <a16:creationId xmlns:a16="http://schemas.microsoft.com/office/drawing/2014/main" id="{BCFD8143-FA49-40D9-AC72-F2C1EB946C3A}"/>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ED3D4087-5D6B-46B6-BE9F-9F4D4A705C9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578AA9CA-3057-4DFC-8A03-75751CB27F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DBC038D-866E-4817-898F-A7A288919F73}" type="slidenum">
              <a:rPr lang="en-US" altLang="en-US"/>
              <a:pPr>
                <a:spcBef>
                  <a:spcPct val="0"/>
                </a:spcBef>
              </a:pPr>
              <a:t>7</a:t>
            </a:fld>
            <a:endParaRPr lang="en-US" altLang="en-US"/>
          </a:p>
        </p:txBody>
      </p:sp>
      <p:sp>
        <p:nvSpPr>
          <p:cNvPr id="17411" name="Rectangle 2">
            <a:extLst>
              <a:ext uri="{FF2B5EF4-FFF2-40B4-BE49-F238E27FC236}">
                <a16:creationId xmlns:a16="http://schemas.microsoft.com/office/drawing/2014/main" id="{2D88A82F-E732-4376-8ABD-5D53B23D046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73BE291E-0D93-4D76-9EF1-AE19749512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D010B479-00C9-4824-BE88-601FA928466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B74C82F-A6DC-4D7E-90B2-2929F12539A1}" type="slidenum">
              <a:rPr lang="en-US" altLang="en-US"/>
              <a:pPr>
                <a:spcBef>
                  <a:spcPct val="0"/>
                </a:spcBef>
              </a:pPr>
              <a:t>8</a:t>
            </a:fld>
            <a:endParaRPr lang="en-US" altLang="en-US"/>
          </a:p>
        </p:txBody>
      </p:sp>
      <p:sp>
        <p:nvSpPr>
          <p:cNvPr id="19459" name="Rectangle 2">
            <a:extLst>
              <a:ext uri="{FF2B5EF4-FFF2-40B4-BE49-F238E27FC236}">
                <a16:creationId xmlns:a16="http://schemas.microsoft.com/office/drawing/2014/main" id="{44E3B1BA-8B71-4E69-9D18-F54C097B884B}"/>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6AEDBF48-D1D8-4964-AC79-752B4442F61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960868A7-A1D1-475D-A08C-565E165031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D5A0E97-B4D1-4F97-8312-83C5301CB318}" type="slidenum">
              <a:rPr lang="en-US" altLang="en-US"/>
              <a:pPr>
                <a:spcBef>
                  <a:spcPct val="0"/>
                </a:spcBef>
              </a:pPr>
              <a:t>9</a:t>
            </a:fld>
            <a:endParaRPr lang="en-US" altLang="en-US"/>
          </a:p>
        </p:txBody>
      </p:sp>
      <p:sp>
        <p:nvSpPr>
          <p:cNvPr id="21507" name="Rectangle 2">
            <a:extLst>
              <a:ext uri="{FF2B5EF4-FFF2-40B4-BE49-F238E27FC236}">
                <a16:creationId xmlns:a16="http://schemas.microsoft.com/office/drawing/2014/main" id="{523964A0-E1FA-4B56-AB47-D2F700EDAD78}"/>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F98D51E5-FF19-4790-914C-00F9BEE338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02D5623-C76D-4A71-B506-ECD40285F0A2}"/>
              </a:ext>
            </a:extLst>
          </p:cNvPr>
          <p:cNvSpPr>
            <a:spLocks noGrp="1"/>
          </p:cNvSpPr>
          <p:nvPr>
            <p:ph type="dt" sz="half" idx="10"/>
          </p:nvPr>
        </p:nvSpPr>
        <p:spPr/>
        <p:txBody>
          <a:bodyPr/>
          <a:lstStyle>
            <a:lvl1pPr>
              <a:defRPr/>
            </a:lvl1pPr>
          </a:lstStyle>
          <a:p>
            <a:pPr>
              <a:defRPr/>
            </a:pPr>
            <a:fld id="{BB0DB52E-7DFA-452A-8B84-962B5C5DF9F3}"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6DB6D95E-AAA4-4916-AC30-FC5E2D4117D1}"/>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C87B868A-3F5C-4BC3-8AC6-C3136D9FD285}"/>
              </a:ext>
            </a:extLst>
          </p:cNvPr>
          <p:cNvSpPr>
            <a:spLocks noGrp="1"/>
          </p:cNvSpPr>
          <p:nvPr>
            <p:ph type="sldNum" sz="quarter" idx="12"/>
          </p:nvPr>
        </p:nvSpPr>
        <p:spPr/>
        <p:txBody>
          <a:bodyPr/>
          <a:lstStyle>
            <a:lvl1pPr>
              <a:defRPr/>
            </a:lvl1pPr>
          </a:lstStyle>
          <a:p>
            <a:fld id="{6B9F6B6E-A2E6-4D3F-A978-6C62DCDF8984}" type="slidenum">
              <a:rPr lang="zh-CN" altLang="en-US"/>
              <a:pPr/>
              <a:t>‹#›</a:t>
            </a:fld>
            <a:endParaRPr lang="en-US" altLang="zh-CN"/>
          </a:p>
        </p:txBody>
      </p:sp>
    </p:spTree>
    <p:extLst>
      <p:ext uri="{BB962C8B-B14F-4D97-AF65-F5344CB8AC3E}">
        <p14:creationId xmlns:p14="http://schemas.microsoft.com/office/powerpoint/2010/main" val="31201263"/>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828410-E97B-41CE-88CF-CB12961190C3}"/>
              </a:ext>
            </a:extLst>
          </p:cNvPr>
          <p:cNvSpPr>
            <a:spLocks noGrp="1"/>
          </p:cNvSpPr>
          <p:nvPr>
            <p:ph type="dt" sz="half" idx="10"/>
          </p:nvPr>
        </p:nvSpPr>
        <p:spPr/>
        <p:txBody>
          <a:bodyPr/>
          <a:lstStyle>
            <a:lvl1pPr>
              <a:defRPr/>
            </a:lvl1pPr>
          </a:lstStyle>
          <a:p>
            <a:pPr>
              <a:defRPr/>
            </a:pPr>
            <a:fld id="{7956C1EF-8A5B-4DBD-ABDE-F4FED4AC73CC}"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08131653-0C76-4F40-B2E2-567AC5A8AA23}"/>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87F0DD3E-D955-4F48-95C8-B5D47653EFA5}"/>
              </a:ext>
            </a:extLst>
          </p:cNvPr>
          <p:cNvSpPr>
            <a:spLocks noGrp="1"/>
          </p:cNvSpPr>
          <p:nvPr>
            <p:ph type="sldNum" sz="quarter" idx="12"/>
          </p:nvPr>
        </p:nvSpPr>
        <p:spPr/>
        <p:txBody>
          <a:bodyPr/>
          <a:lstStyle>
            <a:lvl1pPr>
              <a:defRPr/>
            </a:lvl1pPr>
          </a:lstStyle>
          <a:p>
            <a:fld id="{9B7A8AAF-6C30-40CA-98E9-1B139728DFC3}" type="slidenum">
              <a:rPr lang="zh-CN" altLang="en-US"/>
              <a:pPr/>
              <a:t>‹#›</a:t>
            </a:fld>
            <a:endParaRPr lang="en-US" altLang="zh-CN"/>
          </a:p>
        </p:txBody>
      </p:sp>
    </p:spTree>
    <p:extLst>
      <p:ext uri="{BB962C8B-B14F-4D97-AF65-F5344CB8AC3E}">
        <p14:creationId xmlns:p14="http://schemas.microsoft.com/office/powerpoint/2010/main" val="1135693196"/>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C82381-E279-4C9A-9FCB-2AB2705D6D2F}"/>
              </a:ext>
            </a:extLst>
          </p:cNvPr>
          <p:cNvSpPr>
            <a:spLocks noGrp="1"/>
          </p:cNvSpPr>
          <p:nvPr>
            <p:ph type="dt" sz="half" idx="10"/>
          </p:nvPr>
        </p:nvSpPr>
        <p:spPr/>
        <p:txBody>
          <a:bodyPr/>
          <a:lstStyle>
            <a:lvl1pPr>
              <a:defRPr/>
            </a:lvl1pPr>
          </a:lstStyle>
          <a:p>
            <a:pPr>
              <a:defRPr/>
            </a:pPr>
            <a:fld id="{1052081F-ACAB-4BA1-BFBE-32FBD3CCBBE4}"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3D3C35A2-4313-4FCA-A046-AE403AA4D4EF}"/>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832A319C-2653-4E07-8D7E-E0EB1A9D72EE}"/>
              </a:ext>
            </a:extLst>
          </p:cNvPr>
          <p:cNvSpPr>
            <a:spLocks noGrp="1"/>
          </p:cNvSpPr>
          <p:nvPr>
            <p:ph type="sldNum" sz="quarter" idx="12"/>
          </p:nvPr>
        </p:nvSpPr>
        <p:spPr/>
        <p:txBody>
          <a:bodyPr/>
          <a:lstStyle>
            <a:lvl1pPr>
              <a:defRPr/>
            </a:lvl1pPr>
          </a:lstStyle>
          <a:p>
            <a:fld id="{8ADF55F7-1DFB-4CFC-A371-33771B9219F7}" type="slidenum">
              <a:rPr lang="zh-CN" altLang="en-US"/>
              <a:pPr/>
              <a:t>‹#›</a:t>
            </a:fld>
            <a:endParaRPr lang="en-US" altLang="zh-CN"/>
          </a:p>
        </p:txBody>
      </p:sp>
    </p:spTree>
    <p:extLst>
      <p:ext uri="{BB962C8B-B14F-4D97-AF65-F5344CB8AC3E}">
        <p14:creationId xmlns:p14="http://schemas.microsoft.com/office/powerpoint/2010/main" val="3375834116"/>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D5749C-F479-4A36-8CB7-491F8C1F2D43}"/>
              </a:ext>
            </a:extLst>
          </p:cNvPr>
          <p:cNvSpPr>
            <a:spLocks noGrp="1"/>
          </p:cNvSpPr>
          <p:nvPr>
            <p:ph type="dt" sz="half" idx="10"/>
          </p:nvPr>
        </p:nvSpPr>
        <p:spPr/>
        <p:txBody>
          <a:bodyPr/>
          <a:lstStyle>
            <a:lvl1pPr>
              <a:defRPr/>
            </a:lvl1pPr>
          </a:lstStyle>
          <a:p>
            <a:pPr>
              <a:defRPr/>
            </a:pPr>
            <a:fld id="{56D39B5C-D30A-4D6D-870C-687C430D632B}"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257306F2-B60A-4320-80D3-F2ACE0A0B08E}"/>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DA21CBF6-E24E-40CA-8B66-6C95A5BA1C29}"/>
              </a:ext>
            </a:extLst>
          </p:cNvPr>
          <p:cNvSpPr>
            <a:spLocks noGrp="1"/>
          </p:cNvSpPr>
          <p:nvPr>
            <p:ph type="sldNum" sz="quarter" idx="12"/>
          </p:nvPr>
        </p:nvSpPr>
        <p:spPr/>
        <p:txBody>
          <a:bodyPr/>
          <a:lstStyle>
            <a:lvl1pPr>
              <a:defRPr/>
            </a:lvl1pPr>
          </a:lstStyle>
          <a:p>
            <a:fld id="{C4AAD3DC-9345-46BA-BF3D-20E6CDF87B47}" type="slidenum">
              <a:rPr lang="zh-CN" altLang="en-US"/>
              <a:pPr/>
              <a:t>‹#›</a:t>
            </a:fld>
            <a:endParaRPr lang="en-US" altLang="zh-CN"/>
          </a:p>
        </p:txBody>
      </p:sp>
    </p:spTree>
    <p:extLst>
      <p:ext uri="{BB962C8B-B14F-4D97-AF65-F5344CB8AC3E}">
        <p14:creationId xmlns:p14="http://schemas.microsoft.com/office/powerpoint/2010/main" val="3038136023"/>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8826F2-DA06-4602-B57B-EFD74A556918}"/>
              </a:ext>
            </a:extLst>
          </p:cNvPr>
          <p:cNvSpPr>
            <a:spLocks noGrp="1"/>
          </p:cNvSpPr>
          <p:nvPr>
            <p:ph type="dt" sz="half" idx="10"/>
          </p:nvPr>
        </p:nvSpPr>
        <p:spPr/>
        <p:txBody>
          <a:bodyPr/>
          <a:lstStyle>
            <a:lvl1pPr>
              <a:defRPr/>
            </a:lvl1pPr>
          </a:lstStyle>
          <a:p>
            <a:pPr>
              <a:defRPr/>
            </a:pPr>
            <a:fld id="{672F1A91-716E-45A1-9DF7-9BCD222CEA8F}"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032B4C8E-388B-4330-A9F7-0AB3EC9F9660}"/>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994A0B0C-CD3A-4126-8611-6004D74A9419}"/>
              </a:ext>
            </a:extLst>
          </p:cNvPr>
          <p:cNvSpPr>
            <a:spLocks noGrp="1"/>
          </p:cNvSpPr>
          <p:nvPr>
            <p:ph type="sldNum" sz="quarter" idx="12"/>
          </p:nvPr>
        </p:nvSpPr>
        <p:spPr/>
        <p:txBody>
          <a:bodyPr/>
          <a:lstStyle>
            <a:lvl1pPr>
              <a:defRPr/>
            </a:lvl1pPr>
          </a:lstStyle>
          <a:p>
            <a:fld id="{51D43849-199C-4770-9150-81173C686F18}" type="slidenum">
              <a:rPr lang="zh-CN" altLang="en-US"/>
              <a:pPr/>
              <a:t>‹#›</a:t>
            </a:fld>
            <a:endParaRPr lang="en-US" altLang="zh-CN"/>
          </a:p>
        </p:txBody>
      </p:sp>
    </p:spTree>
    <p:extLst>
      <p:ext uri="{BB962C8B-B14F-4D97-AF65-F5344CB8AC3E}">
        <p14:creationId xmlns:p14="http://schemas.microsoft.com/office/powerpoint/2010/main" val="3072864607"/>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54DF66A-8B26-4396-B97C-A375D2E70BEE}"/>
              </a:ext>
            </a:extLst>
          </p:cNvPr>
          <p:cNvSpPr>
            <a:spLocks noGrp="1"/>
          </p:cNvSpPr>
          <p:nvPr>
            <p:ph type="dt" sz="half" idx="10"/>
          </p:nvPr>
        </p:nvSpPr>
        <p:spPr/>
        <p:txBody>
          <a:bodyPr/>
          <a:lstStyle>
            <a:lvl1pPr>
              <a:defRPr/>
            </a:lvl1pPr>
          </a:lstStyle>
          <a:p>
            <a:pPr>
              <a:defRPr/>
            </a:pPr>
            <a:fld id="{567440BE-4837-4875-AD41-454E9A8242FD}"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9BE37095-A3AD-4D95-9EAA-3F474367B0E3}"/>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4C1428E1-436A-45D7-8B49-F4E069EA33F7}"/>
              </a:ext>
            </a:extLst>
          </p:cNvPr>
          <p:cNvSpPr>
            <a:spLocks noGrp="1"/>
          </p:cNvSpPr>
          <p:nvPr>
            <p:ph type="sldNum" sz="quarter" idx="12"/>
          </p:nvPr>
        </p:nvSpPr>
        <p:spPr/>
        <p:txBody>
          <a:bodyPr/>
          <a:lstStyle>
            <a:lvl1pPr>
              <a:defRPr/>
            </a:lvl1pPr>
          </a:lstStyle>
          <a:p>
            <a:fld id="{DF108D95-2F93-46A8-B319-07F39D2523F1}" type="slidenum">
              <a:rPr lang="zh-CN" altLang="en-US"/>
              <a:pPr/>
              <a:t>‹#›</a:t>
            </a:fld>
            <a:endParaRPr lang="en-US" altLang="zh-CN"/>
          </a:p>
        </p:txBody>
      </p:sp>
    </p:spTree>
    <p:extLst>
      <p:ext uri="{BB962C8B-B14F-4D97-AF65-F5344CB8AC3E}">
        <p14:creationId xmlns:p14="http://schemas.microsoft.com/office/powerpoint/2010/main" val="2913588396"/>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14F7D739-E044-4376-8DF8-4CAFBEDEBBEC}"/>
              </a:ext>
            </a:extLst>
          </p:cNvPr>
          <p:cNvSpPr>
            <a:spLocks noGrp="1"/>
          </p:cNvSpPr>
          <p:nvPr>
            <p:ph type="dt" sz="half" idx="10"/>
          </p:nvPr>
        </p:nvSpPr>
        <p:spPr/>
        <p:txBody>
          <a:bodyPr/>
          <a:lstStyle>
            <a:lvl1pPr>
              <a:defRPr/>
            </a:lvl1pPr>
          </a:lstStyle>
          <a:p>
            <a:pPr>
              <a:defRPr/>
            </a:pPr>
            <a:fld id="{7C844E33-1DCF-42AB-942B-4251E1EB0B23}" type="datetime1">
              <a:rPr lang="zh-CN" altLang="en-US"/>
              <a:pPr>
                <a:defRPr/>
              </a:pPr>
              <a:t>2020/11/13</a:t>
            </a:fld>
            <a:endParaRPr lang="en-US" altLang="zh-CN"/>
          </a:p>
        </p:txBody>
      </p:sp>
      <p:sp>
        <p:nvSpPr>
          <p:cNvPr id="8" name="Footer Placeholder 4">
            <a:extLst>
              <a:ext uri="{FF2B5EF4-FFF2-40B4-BE49-F238E27FC236}">
                <a16:creationId xmlns:a16="http://schemas.microsoft.com/office/drawing/2014/main" id="{B078F400-CCB4-4F07-AB24-189D1A4DAD72}"/>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9" name="Slide Number Placeholder 5">
            <a:extLst>
              <a:ext uri="{FF2B5EF4-FFF2-40B4-BE49-F238E27FC236}">
                <a16:creationId xmlns:a16="http://schemas.microsoft.com/office/drawing/2014/main" id="{DEA2A155-EE97-4C63-889F-7944BDF578F7}"/>
              </a:ext>
            </a:extLst>
          </p:cNvPr>
          <p:cNvSpPr>
            <a:spLocks noGrp="1"/>
          </p:cNvSpPr>
          <p:nvPr>
            <p:ph type="sldNum" sz="quarter" idx="12"/>
          </p:nvPr>
        </p:nvSpPr>
        <p:spPr/>
        <p:txBody>
          <a:bodyPr/>
          <a:lstStyle>
            <a:lvl1pPr>
              <a:defRPr/>
            </a:lvl1pPr>
          </a:lstStyle>
          <a:p>
            <a:fld id="{BBB25DF3-604D-483F-8070-7D153C65B764}" type="slidenum">
              <a:rPr lang="zh-CN" altLang="en-US"/>
              <a:pPr/>
              <a:t>‹#›</a:t>
            </a:fld>
            <a:endParaRPr lang="en-US" altLang="zh-CN"/>
          </a:p>
        </p:txBody>
      </p:sp>
    </p:spTree>
    <p:extLst>
      <p:ext uri="{BB962C8B-B14F-4D97-AF65-F5344CB8AC3E}">
        <p14:creationId xmlns:p14="http://schemas.microsoft.com/office/powerpoint/2010/main" val="2062245543"/>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C1466B1-572E-44A1-AD11-54D08D186F73}"/>
              </a:ext>
            </a:extLst>
          </p:cNvPr>
          <p:cNvSpPr>
            <a:spLocks noGrp="1"/>
          </p:cNvSpPr>
          <p:nvPr>
            <p:ph type="dt" sz="half" idx="10"/>
          </p:nvPr>
        </p:nvSpPr>
        <p:spPr/>
        <p:txBody>
          <a:bodyPr/>
          <a:lstStyle>
            <a:lvl1pPr>
              <a:defRPr/>
            </a:lvl1pPr>
          </a:lstStyle>
          <a:p>
            <a:pPr>
              <a:defRPr/>
            </a:pPr>
            <a:fld id="{2E95A478-362D-449F-A38D-CDB622F7E833}" type="datetime1">
              <a:rPr lang="zh-CN" altLang="en-US"/>
              <a:pPr>
                <a:defRPr/>
              </a:pPr>
              <a:t>2020/11/13</a:t>
            </a:fld>
            <a:endParaRPr lang="en-US" altLang="zh-CN"/>
          </a:p>
        </p:txBody>
      </p:sp>
      <p:sp>
        <p:nvSpPr>
          <p:cNvPr id="4" name="Footer Placeholder 4">
            <a:extLst>
              <a:ext uri="{FF2B5EF4-FFF2-40B4-BE49-F238E27FC236}">
                <a16:creationId xmlns:a16="http://schemas.microsoft.com/office/drawing/2014/main" id="{D8178242-1B7E-465D-9CA2-3B3092FA13CD}"/>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5" name="Slide Number Placeholder 5">
            <a:extLst>
              <a:ext uri="{FF2B5EF4-FFF2-40B4-BE49-F238E27FC236}">
                <a16:creationId xmlns:a16="http://schemas.microsoft.com/office/drawing/2014/main" id="{5A86921E-BC84-4088-92C2-CD8A121EEA7B}"/>
              </a:ext>
            </a:extLst>
          </p:cNvPr>
          <p:cNvSpPr>
            <a:spLocks noGrp="1"/>
          </p:cNvSpPr>
          <p:nvPr>
            <p:ph type="sldNum" sz="quarter" idx="12"/>
          </p:nvPr>
        </p:nvSpPr>
        <p:spPr/>
        <p:txBody>
          <a:bodyPr/>
          <a:lstStyle>
            <a:lvl1pPr>
              <a:defRPr/>
            </a:lvl1pPr>
          </a:lstStyle>
          <a:p>
            <a:fld id="{DC5EB45C-FCA7-4B78-ADC3-DD2749DB9D57}" type="slidenum">
              <a:rPr lang="zh-CN" altLang="en-US"/>
              <a:pPr/>
              <a:t>‹#›</a:t>
            </a:fld>
            <a:endParaRPr lang="en-US" altLang="zh-CN"/>
          </a:p>
        </p:txBody>
      </p:sp>
    </p:spTree>
    <p:extLst>
      <p:ext uri="{BB962C8B-B14F-4D97-AF65-F5344CB8AC3E}">
        <p14:creationId xmlns:p14="http://schemas.microsoft.com/office/powerpoint/2010/main" val="4181819829"/>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F73D08A-B808-415A-A2FA-5D062206F92C}"/>
              </a:ext>
            </a:extLst>
          </p:cNvPr>
          <p:cNvSpPr>
            <a:spLocks noGrp="1"/>
          </p:cNvSpPr>
          <p:nvPr>
            <p:ph type="dt" sz="half" idx="10"/>
          </p:nvPr>
        </p:nvSpPr>
        <p:spPr/>
        <p:txBody>
          <a:bodyPr/>
          <a:lstStyle>
            <a:lvl1pPr>
              <a:defRPr/>
            </a:lvl1pPr>
          </a:lstStyle>
          <a:p>
            <a:pPr>
              <a:defRPr/>
            </a:pPr>
            <a:fld id="{3DB0EC38-B200-48C7-9861-504D1F063CAF}" type="datetime1">
              <a:rPr lang="zh-CN" altLang="en-US"/>
              <a:pPr>
                <a:defRPr/>
              </a:pPr>
              <a:t>2020/11/13</a:t>
            </a:fld>
            <a:endParaRPr lang="en-US" altLang="zh-CN"/>
          </a:p>
        </p:txBody>
      </p:sp>
      <p:sp>
        <p:nvSpPr>
          <p:cNvPr id="3" name="Footer Placeholder 4">
            <a:extLst>
              <a:ext uri="{FF2B5EF4-FFF2-40B4-BE49-F238E27FC236}">
                <a16:creationId xmlns:a16="http://schemas.microsoft.com/office/drawing/2014/main" id="{01D6D1B0-172B-419D-9D74-D3E1B69B573F}"/>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4" name="Slide Number Placeholder 5">
            <a:extLst>
              <a:ext uri="{FF2B5EF4-FFF2-40B4-BE49-F238E27FC236}">
                <a16:creationId xmlns:a16="http://schemas.microsoft.com/office/drawing/2014/main" id="{D1B9AC90-69AB-478F-A7E8-0E066B777217}"/>
              </a:ext>
            </a:extLst>
          </p:cNvPr>
          <p:cNvSpPr>
            <a:spLocks noGrp="1"/>
          </p:cNvSpPr>
          <p:nvPr>
            <p:ph type="sldNum" sz="quarter" idx="12"/>
          </p:nvPr>
        </p:nvSpPr>
        <p:spPr/>
        <p:txBody>
          <a:bodyPr/>
          <a:lstStyle>
            <a:lvl1pPr>
              <a:defRPr/>
            </a:lvl1pPr>
          </a:lstStyle>
          <a:p>
            <a:fld id="{A60841C3-CD39-419F-9A28-5AA651691F04}" type="slidenum">
              <a:rPr lang="zh-CN" altLang="en-US"/>
              <a:pPr/>
              <a:t>‹#›</a:t>
            </a:fld>
            <a:endParaRPr lang="en-US" altLang="zh-CN"/>
          </a:p>
        </p:txBody>
      </p:sp>
    </p:spTree>
    <p:extLst>
      <p:ext uri="{BB962C8B-B14F-4D97-AF65-F5344CB8AC3E}">
        <p14:creationId xmlns:p14="http://schemas.microsoft.com/office/powerpoint/2010/main" val="3849163954"/>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FEE74A2A-C4F6-4304-BA52-E09755CFF341}"/>
              </a:ext>
            </a:extLst>
          </p:cNvPr>
          <p:cNvSpPr>
            <a:spLocks noGrp="1"/>
          </p:cNvSpPr>
          <p:nvPr>
            <p:ph type="dt" sz="half" idx="10"/>
          </p:nvPr>
        </p:nvSpPr>
        <p:spPr/>
        <p:txBody>
          <a:bodyPr/>
          <a:lstStyle>
            <a:lvl1pPr>
              <a:defRPr/>
            </a:lvl1pPr>
          </a:lstStyle>
          <a:p>
            <a:pPr>
              <a:defRPr/>
            </a:pPr>
            <a:fld id="{96393ED0-63F0-4105-8182-08B70AB200F8}"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B1A36F6E-7CFF-4F52-9DD7-76E30EC96AC6}"/>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3FEAE0C2-3EFC-4886-8BEC-56AD297A6444}"/>
              </a:ext>
            </a:extLst>
          </p:cNvPr>
          <p:cNvSpPr>
            <a:spLocks noGrp="1"/>
          </p:cNvSpPr>
          <p:nvPr>
            <p:ph type="sldNum" sz="quarter" idx="12"/>
          </p:nvPr>
        </p:nvSpPr>
        <p:spPr/>
        <p:txBody>
          <a:bodyPr/>
          <a:lstStyle>
            <a:lvl1pPr>
              <a:defRPr/>
            </a:lvl1pPr>
          </a:lstStyle>
          <a:p>
            <a:fld id="{3E9CBD92-6B58-4810-8A85-3450C85B3161}" type="slidenum">
              <a:rPr lang="zh-CN" altLang="en-US"/>
              <a:pPr/>
              <a:t>‹#›</a:t>
            </a:fld>
            <a:endParaRPr lang="en-US" altLang="zh-CN"/>
          </a:p>
        </p:txBody>
      </p:sp>
    </p:spTree>
    <p:extLst>
      <p:ext uri="{BB962C8B-B14F-4D97-AF65-F5344CB8AC3E}">
        <p14:creationId xmlns:p14="http://schemas.microsoft.com/office/powerpoint/2010/main" val="1636929954"/>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0F16B83C-9E47-48B8-AD5A-6634DE3B2CFC}"/>
              </a:ext>
            </a:extLst>
          </p:cNvPr>
          <p:cNvSpPr>
            <a:spLocks noGrp="1"/>
          </p:cNvSpPr>
          <p:nvPr>
            <p:ph type="dt" sz="half" idx="10"/>
          </p:nvPr>
        </p:nvSpPr>
        <p:spPr/>
        <p:txBody>
          <a:bodyPr/>
          <a:lstStyle>
            <a:lvl1pPr>
              <a:defRPr/>
            </a:lvl1pPr>
          </a:lstStyle>
          <a:p>
            <a:pPr>
              <a:defRPr/>
            </a:pPr>
            <a:fld id="{0AC4B92D-C65C-4FFF-9433-E500299DC453}" type="datetime1">
              <a:rPr lang="zh-CN" altLang="en-US"/>
              <a:pPr>
                <a:defRPr/>
              </a:pPr>
              <a:t>2020/11/13</a:t>
            </a:fld>
            <a:endParaRPr lang="en-US" altLang="zh-CN"/>
          </a:p>
        </p:txBody>
      </p:sp>
      <p:sp>
        <p:nvSpPr>
          <p:cNvPr id="6" name="Footer Placeholder 4">
            <a:extLst>
              <a:ext uri="{FF2B5EF4-FFF2-40B4-BE49-F238E27FC236}">
                <a16:creationId xmlns:a16="http://schemas.microsoft.com/office/drawing/2014/main" id="{3BE310B2-E134-4C6F-A43A-571B8933B9BA}"/>
              </a:ext>
            </a:extLst>
          </p:cNvPr>
          <p:cNvSpPr>
            <a:spLocks noGrp="1"/>
          </p:cNvSpPr>
          <p:nvPr>
            <p:ph type="ftr" sz="quarter" idx="11"/>
          </p:nvPr>
        </p:nvSpPr>
        <p:spPr/>
        <p:txBody>
          <a:bodyPr/>
          <a:lstStyle>
            <a:lvl1pPr>
              <a:defRPr/>
            </a:lvl1pPr>
          </a:lstStyle>
          <a:p>
            <a:pPr>
              <a:defRPr/>
            </a:pPr>
            <a:r>
              <a:rPr lang="en-US" altLang="zh-CN"/>
              <a:t>Advanced Multimedia Coding, Processing, &amp; Communication</a:t>
            </a:r>
          </a:p>
        </p:txBody>
      </p:sp>
      <p:sp>
        <p:nvSpPr>
          <p:cNvPr id="7" name="Slide Number Placeholder 5">
            <a:extLst>
              <a:ext uri="{FF2B5EF4-FFF2-40B4-BE49-F238E27FC236}">
                <a16:creationId xmlns:a16="http://schemas.microsoft.com/office/drawing/2014/main" id="{30BBB6DB-DF2B-47E9-B5E5-4DDC2404AAD4}"/>
              </a:ext>
            </a:extLst>
          </p:cNvPr>
          <p:cNvSpPr>
            <a:spLocks noGrp="1"/>
          </p:cNvSpPr>
          <p:nvPr>
            <p:ph type="sldNum" sz="quarter" idx="12"/>
          </p:nvPr>
        </p:nvSpPr>
        <p:spPr/>
        <p:txBody>
          <a:bodyPr/>
          <a:lstStyle>
            <a:lvl1pPr>
              <a:defRPr/>
            </a:lvl1pPr>
          </a:lstStyle>
          <a:p>
            <a:fld id="{C326ABA1-C73B-4890-B15C-ABC9B929EDA1}" type="slidenum">
              <a:rPr lang="zh-CN" altLang="en-US"/>
              <a:pPr/>
              <a:t>‹#›</a:t>
            </a:fld>
            <a:endParaRPr lang="en-US" altLang="zh-CN"/>
          </a:p>
        </p:txBody>
      </p:sp>
    </p:spTree>
    <p:extLst>
      <p:ext uri="{BB962C8B-B14F-4D97-AF65-F5344CB8AC3E}">
        <p14:creationId xmlns:p14="http://schemas.microsoft.com/office/powerpoint/2010/main" val="1569417970"/>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D549D55-14C1-4091-BA65-D9C059212A88}"/>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28AE88E6-5FCF-482D-A028-73BB7D549C93}"/>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8AA3680F-9B35-4517-9AF1-05F0D1136E27}"/>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fld id="{431F5F33-1D36-49E7-B5E7-7549169529FD}" type="datetime1">
              <a:rPr lang="zh-CN" altLang="en-US"/>
              <a:pPr>
                <a:defRPr/>
              </a:pPr>
              <a:t>2020/11/13</a:t>
            </a:fld>
            <a:endParaRPr lang="en-US" altLang="zh-CN"/>
          </a:p>
        </p:txBody>
      </p:sp>
      <p:sp>
        <p:nvSpPr>
          <p:cNvPr id="5" name="Footer Placeholder 4">
            <a:extLst>
              <a:ext uri="{FF2B5EF4-FFF2-40B4-BE49-F238E27FC236}">
                <a16:creationId xmlns:a16="http://schemas.microsoft.com/office/drawing/2014/main" id="{981C10BA-FF06-4AFA-AD2E-750238E377E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900">
                <a:solidFill>
                  <a:schemeClr val="tx1">
                    <a:tint val="75000"/>
                  </a:schemeClr>
                </a:solidFill>
              </a:defRPr>
            </a:lvl1pPr>
          </a:lstStyle>
          <a:p>
            <a:pPr>
              <a:defRPr/>
            </a:pPr>
            <a:r>
              <a:rPr lang="en-US" altLang="zh-CN"/>
              <a:t>Advanced Multimedia Coding, Processing, &amp; Communication</a:t>
            </a:r>
          </a:p>
        </p:txBody>
      </p:sp>
      <p:sp>
        <p:nvSpPr>
          <p:cNvPr id="6" name="Slide Number Placeholder 5">
            <a:extLst>
              <a:ext uri="{FF2B5EF4-FFF2-40B4-BE49-F238E27FC236}">
                <a16:creationId xmlns:a16="http://schemas.microsoft.com/office/drawing/2014/main" id="{162330CE-7ADA-4F26-AA9C-718474F1AC50}"/>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fld id="{21C450B9-A6D5-47F0-A783-13FD0416E06A}"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p:fade thruBlk="1"/>
  </p:transition>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pcwdld.com/what-is-snmp-and-tutorial" TargetMode="External"/><Relationship Id="rId2" Type="http://schemas.openxmlformats.org/officeDocument/2006/relationships/hyperlink" Target="https://www.thousandeyes.com/learning/techtorials/snmp-simple-network-management-protocol" TargetMode="External"/><Relationship Id="rId1" Type="http://schemas.openxmlformats.org/officeDocument/2006/relationships/slideLayout" Target="../slideLayouts/slideLayout2.xml"/><Relationship Id="rId4" Type="http://schemas.openxmlformats.org/officeDocument/2006/relationships/hyperlink" Target="https://www.freesoft.org/CIE/Topics/108.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7A7AAA84-FE70-4539-851C-5D1C246C4838}"/>
              </a:ext>
            </a:extLst>
          </p:cNvPr>
          <p:cNvSpPr txBox="1">
            <a:spLocks noGrp="1" noChangeArrowheads="1"/>
          </p:cNvSpPr>
          <p:nvPr>
            <p:ph type="title" idx="4294967295"/>
          </p:nvPr>
        </p:nvSpPr>
        <p:spPr bwMode="auto">
          <a:xfrm>
            <a:off x="609600" y="838200"/>
            <a:ext cx="8001000" cy="22098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0" cap="none" spc="0" normalizeH="0" baseline="0" noProof="0" dirty="0">
                <a:ln>
                  <a:noFill/>
                </a:ln>
                <a:solidFill>
                  <a:srgbClr val="0033CC"/>
                </a:solidFill>
                <a:effectLst/>
                <a:uLnTx/>
                <a:uFillTx/>
                <a:latin typeface="+mj-lt"/>
                <a:ea typeface="+mj-ea"/>
                <a:cs typeface="+mj-cs"/>
              </a:rPr>
              <a:t>Network Management Fundamentals</a:t>
            </a:r>
          </a:p>
        </p:txBody>
      </p:sp>
      <p:sp>
        <p:nvSpPr>
          <p:cNvPr id="9" name="Rectangle 1027">
            <a:extLst>
              <a:ext uri="{FF2B5EF4-FFF2-40B4-BE49-F238E27FC236}">
                <a16:creationId xmlns:a16="http://schemas.microsoft.com/office/drawing/2014/main" id="{E5AA21FD-45DD-41A2-AB7E-43DB1229058B}"/>
              </a:ext>
            </a:extLst>
          </p:cNvPr>
          <p:cNvSpPr txBox="1">
            <a:spLocks noChangeArrowheads="1"/>
          </p:cNvSpPr>
          <p:nvPr/>
        </p:nvSpPr>
        <p:spPr bwMode="auto">
          <a:xfrm>
            <a:off x="1676400" y="3733800"/>
            <a:ext cx="5867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marL="0" indent="0" algn="ctr" eaLnBrk="1" hangingPunct="1">
              <a:lnSpc>
                <a:spcPct val="90000"/>
              </a:lnSpc>
              <a:buFont typeface="Wingdings" pitchFamily="2" charset="2"/>
              <a:buNone/>
              <a:defRPr/>
            </a:pPr>
            <a:r>
              <a:rPr lang="en-US" altLang="en-US" sz="2800" i="1" kern="0" dirty="0">
                <a:solidFill>
                  <a:srgbClr val="0033CC"/>
                </a:solidFill>
              </a:rPr>
              <a:t>Common Management Protocols: Languages of Management</a:t>
            </a:r>
          </a:p>
          <a:p>
            <a:pPr marL="0" indent="0" algn="ctr" eaLnBrk="1" hangingPunct="1">
              <a:lnSpc>
                <a:spcPct val="90000"/>
              </a:lnSpc>
              <a:buFont typeface="Wingdings" pitchFamily="2" charset="2"/>
              <a:buNone/>
              <a:defRPr/>
            </a:pPr>
            <a:r>
              <a:rPr lang="en-US" altLang="en-US" sz="2800" i="1" kern="0" dirty="0">
                <a:solidFill>
                  <a:srgbClr val="0033CC"/>
                </a:solidFill>
              </a:rPr>
              <a:t>Part I</a:t>
            </a: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026">
            <a:extLst>
              <a:ext uri="{FF2B5EF4-FFF2-40B4-BE49-F238E27FC236}">
                <a16:creationId xmlns:a16="http://schemas.microsoft.com/office/drawing/2014/main" id="{14BBECF1-2DDC-470A-A98A-D1021AB0CB54}"/>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rgbClr val="0033CC"/>
                </a:solidFill>
                <a:effectLst/>
                <a:uLnTx/>
                <a:uFillTx/>
                <a:latin typeface="Calibri Light" panose="020F0302020204030204" pitchFamily="34" charset="0"/>
                <a:ea typeface="+mn-ea"/>
                <a:cs typeface="+mn-cs"/>
              </a:rPr>
              <a:t>Set Request – Pinging using MIB</a:t>
            </a:r>
          </a:p>
        </p:txBody>
      </p:sp>
      <p:pic>
        <p:nvPicPr>
          <p:cNvPr id="22532" name="Picture 2" descr="Set Request - Pinging using MIB">
            <a:extLst>
              <a:ext uri="{FF2B5EF4-FFF2-40B4-BE49-F238E27FC236}">
                <a16:creationId xmlns:a16="http://schemas.microsoft.com/office/drawing/2014/main" id="{8D95ABC3-CC1D-4805-8975-FE3642666A7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905000"/>
            <a:ext cx="6369050" cy="394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2AE314A3-209D-4258-A0D5-482F951BC6B7}"/>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Get Response</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24580" name="TextBox 2">
            <a:extLst>
              <a:ext uri="{FF2B5EF4-FFF2-40B4-BE49-F238E27FC236}">
                <a16:creationId xmlns:a16="http://schemas.microsoft.com/office/drawing/2014/main" id="{22B5FF38-4B55-4CC0-88DD-15CC6F407EDE}"/>
              </a:ext>
            </a:extLst>
          </p:cNvPr>
          <p:cNvSpPr txBox="1">
            <a:spLocks noChangeArrowheads="1"/>
          </p:cNvSpPr>
          <p:nvPr/>
        </p:nvSpPr>
        <p:spPr bwMode="auto">
          <a:xfrm>
            <a:off x="838200" y="1511300"/>
            <a:ext cx="7467600"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spcAft>
                <a:spcPts val="1200"/>
              </a:spcAft>
              <a:buFont typeface="Arial" panose="020B0604020202020204" pitchFamily="34" charset="0"/>
              <a:buChar char="•"/>
            </a:pPr>
            <a:r>
              <a:rPr lang="en-US" altLang="en-US">
                <a:solidFill>
                  <a:srgbClr val="0033CC"/>
                </a:solidFill>
              </a:rPr>
              <a:t>An agent sends a get-response to a manager in response to a request.</a:t>
            </a:r>
          </a:p>
          <a:p>
            <a:pPr algn="just">
              <a:spcAft>
                <a:spcPts val="1200"/>
              </a:spcAft>
              <a:buFont typeface="Arial" panose="020B0604020202020204" pitchFamily="34" charset="0"/>
              <a:buChar char="•"/>
            </a:pPr>
            <a:r>
              <a:rPr lang="en-US" altLang="en-US">
                <a:solidFill>
                  <a:srgbClr val="FF0000"/>
                </a:solidFill>
              </a:rPr>
              <a:t>Name very confusing; why not call it “Send Response”?</a:t>
            </a:r>
          </a:p>
          <a:p>
            <a:pPr algn="just">
              <a:spcAft>
                <a:spcPts val="1200"/>
              </a:spcAft>
              <a:buFont typeface="Arial" panose="020B0604020202020204" pitchFamily="34" charset="0"/>
              <a:buChar char="•"/>
            </a:pPr>
            <a:r>
              <a:rPr lang="en-US" altLang="en-US">
                <a:solidFill>
                  <a:srgbClr val="0033CC"/>
                </a:solidFill>
              </a:rPr>
              <a:t>The </a:t>
            </a:r>
            <a:r>
              <a:rPr lang="en-US" altLang="en-US">
                <a:solidFill>
                  <a:srgbClr val="FF0000"/>
                </a:solidFill>
              </a:rPr>
              <a:t>identifier</a:t>
            </a:r>
            <a:r>
              <a:rPr lang="en-US" altLang="en-US">
                <a:solidFill>
                  <a:srgbClr val="0033CC"/>
                </a:solidFill>
              </a:rPr>
              <a:t> of the request that it contains the response to.</a:t>
            </a:r>
          </a:p>
          <a:p>
            <a:pPr algn="just">
              <a:spcAft>
                <a:spcPts val="1200"/>
              </a:spcAft>
              <a:buFont typeface="Arial" panose="020B0604020202020204" pitchFamily="34" charset="0"/>
              <a:buChar char="•"/>
            </a:pPr>
            <a:r>
              <a:rPr lang="en-US" altLang="en-US">
                <a:solidFill>
                  <a:srgbClr val="0033CC"/>
                </a:solidFill>
              </a:rPr>
              <a:t>An </a:t>
            </a:r>
            <a:r>
              <a:rPr lang="en-US" altLang="en-US">
                <a:solidFill>
                  <a:srgbClr val="FF0000"/>
                </a:solidFill>
              </a:rPr>
              <a:t>error status</a:t>
            </a:r>
            <a:r>
              <a:rPr lang="en-US" altLang="en-US">
                <a:solidFill>
                  <a:srgbClr val="0033CC"/>
                </a:solidFill>
              </a:rPr>
              <a:t> that amounts to a response code that indicates whether the request was successful or resulted in an error.</a:t>
            </a:r>
          </a:p>
          <a:p>
            <a:pPr algn="just">
              <a:spcAft>
                <a:spcPts val="1200"/>
              </a:spcAft>
              <a:buFont typeface="Arial" panose="020B0604020202020204" pitchFamily="34" charset="0"/>
              <a:buChar char="•"/>
            </a:pPr>
            <a:r>
              <a:rPr lang="en-US" altLang="en-US">
                <a:solidFill>
                  <a:srgbClr val="0033CC"/>
                </a:solidFill>
              </a:rPr>
              <a:t>An </a:t>
            </a:r>
            <a:r>
              <a:rPr lang="en-US" altLang="en-US">
                <a:solidFill>
                  <a:srgbClr val="FF0000"/>
                </a:solidFill>
              </a:rPr>
              <a:t>error index </a:t>
            </a:r>
            <a:r>
              <a:rPr lang="en-US" altLang="en-US">
                <a:solidFill>
                  <a:srgbClr val="0033CC"/>
                </a:solidFill>
              </a:rPr>
              <a:t>that carries further information, in case an error did occur.</a:t>
            </a:r>
          </a:p>
          <a:p>
            <a:pPr algn="just">
              <a:spcAft>
                <a:spcPts val="1200"/>
              </a:spcAft>
              <a:buFont typeface="Arial" panose="020B0604020202020204" pitchFamily="34" charset="0"/>
              <a:buChar char="•"/>
            </a:pPr>
            <a:r>
              <a:rPr lang="en-US" altLang="en-US">
                <a:solidFill>
                  <a:srgbClr val="0033CC"/>
                </a:solidFill>
              </a:rPr>
              <a:t>A </a:t>
            </a:r>
            <a:r>
              <a:rPr lang="en-US" altLang="en-US">
                <a:solidFill>
                  <a:srgbClr val="FF0000"/>
                </a:solidFill>
              </a:rPr>
              <a:t>list of variable bindings</a:t>
            </a:r>
            <a:r>
              <a:rPr lang="en-US" altLang="en-US">
                <a:solidFill>
                  <a:srgbClr val="0033CC"/>
                </a:solidFill>
              </a:rPr>
              <a:t>. </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026">
            <a:extLst>
              <a:ext uri="{FF2B5EF4-FFF2-40B4-BE49-F238E27FC236}">
                <a16:creationId xmlns:a16="http://schemas.microsoft.com/office/drawing/2014/main" id="{75B36B03-2D87-4843-A749-A31C7F77C6EE}"/>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rgbClr val="0033CC"/>
                </a:solidFill>
                <a:effectLst/>
                <a:uLnTx/>
                <a:uFillTx/>
                <a:latin typeface="Calibri Light" panose="020F0302020204030204" pitchFamily="34" charset="0"/>
                <a:ea typeface="+mn-ea"/>
                <a:cs typeface="+mn-cs"/>
              </a:rPr>
              <a:t>Get Response Variable Bindings</a:t>
            </a:r>
          </a:p>
        </p:txBody>
      </p:sp>
      <p:sp>
        <p:nvSpPr>
          <p:cNvPr id="26628" name="TextBox 2">
            <a:extLst>
              <a:ext uri="{FF2B5EF4-FFF2-40B4-BE49-F238E27FC236}">
                <a16:creationId xmlns:a16="http://schemas.microsoft.com/office/drawing/2014/main" id="{45007C26-C1FD-463A-9699-AE6306EB524E}"/>
              </a:ext>
            </a:extLst>
          </p:cNvPr>
          <p:cNvSpPr txBox="1">
            <a:spLocks noChangeArrowheads="1"/>
          </p:cNvSpPr>
          <p:nvPr/>
        </p:nvSpPr>
        <p:spPr bwMode="auto">
          <a:xfrm>
            <a:off x="762000" y="1481138"/>
            <a:ext cx="74676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a:solidFill>
                  <a:srgbClr val="0033CC"/>
                </a:solidFill>
              </a:rPr>
              <a:t>A list of variable bindings. The variable bindings contain management information that is returned as part of the response.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FF0000"/>
                </a:solidFill>
              </a:rPr>
              <a:t>In case of a response to a get request</a:t>
            </a:r>
            <a:r>
              <a:rPr lang="en-US" altLang="en-US">
                <a:solidFill>
                  <a:srgbClr val="0033CC"/>
                </a:solidFill>
              </a:rPr>
              <a:t>, each variable binding contains the OID and value of a MIB object that was retrieved.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FF0000"/>
                </a:solidFill>
              </a:rPr>
              <a:t>The same is true in case of a response to a get-next request</a:t>
            </a:r>
            <a:r>
              <a:rPr lang="en-US" altLang="en-US">
                <a:solidFill>
                  <a:srgbClr val="0033CC"/>
                </a:solidFill>
              </a:rPr>
              <a:t>—note that the OID in the get-response therefore does not correspond to the OID in the variable binding of the get-next request, which contained an OID that lexicographically preceded the retrieved object’s OID. </a:t>
            </a:r>
          </a:p>
          <a:p>
            <a:pPr algn="just">
              <a:buFont typeface="Arial" panose="020B0604020202020204" pitchFamily="34" charset="0"/>
              <a:buChar char="•"/>
            </a:pPr>
            <a:endParaRPr lang="en-US" altLang="en-US">
              <a:solidFill>
                <a:srgbClr val="0033CC"/>
              </a:solidFill>
            </a:endParaRPr>
          </a:p>
          <a:p>
            <a:pPr algn="just">
              <a:buFont typeface="Arial" panose="020B0604020202020204" pitchFamily="34" charset="0"/>
              <a:buChar char="•"/>
            </a:pPr>
            <a:r>
              <a:rPr lang="en-US" altLang="en-US">
                <a:solidFill>
                  <a:srgbClr val="FF0000"/>
                </a:solidFill>
              </a:rPr>
              <a:t>In the case of a response to a set operation</a:t>
            </a:r>
            <a:r>
              <a:rPr lang="en-US" altLang="en-US">
                <a:solidFill>
                  <a:srgbClr val="0033CC"/>
                </a:solidFill>
              </a:rPr>
              <a:t>, the variable bindings contain the OIDs of the objects that were set and the values they were set to, basically repeating the information of the set request itself.</a:t>
            </a: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ED7EFA9D-27E0-4068-8F08-224B6F1BA590}"/>
              </a:ext>
            </a:extLst>
          </p:cNvPr>
          <p:cNvSpPr txBox="1">
            <a:spLocks noGrp="1" noChangeArrowheads="1"/>
          </p:cNvSpPr>
          <p:nvPr>
            <p:ph type="title" idx="4294967295"/>
          </p:nvPr>
        </p:nvSpPr>
        <p:spPr bwMode="auto">
          <a:xfrm>
            <a:off x="0" y="762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Trap (Event based)</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6148" name="TextBox 2">
            <a:extLst>
              <a:ext uri="{FF2B5EF4-FFF2-40B4-BE49-F238E27FC236}">
                <a16:creationId xmlns:a16="http://schemas.microsoft.com/office/drawing/2014/main" id="{BADD57F8-FF9F-45F6-BA59-25DF0CD436AE}"/>
              </a:ext>
            </a:extLst>
          </p:cNvPr>
          <p:cNvSpPr txBox="1">
            <a:spLocks noChangeArrowheads="1"/>
          </p:cNvSpPr>
          <p:nvPr/>
        </p:nvSpPr>
        <p:spPr bwMode="auto">
          <a:xfrm>
            <a:off x="533400" y="1096963"/>
            <a:ext cx="78486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defRPr/>
            </a:pPr>
            <a:r>
              <a:rPr lang="en-US" sz="1800" b="1" dirty="0">
                <a:solidFill>
                  <a:srgbClr val="0033CC"/>
                </a:solidFill>
                <a:latin typeface="+mn-lt"/>
              </a:rPr>
              <a:t>A trap is used to convey an event by an agent to a manager. It is unconfirmed—that is, the manager is not expected to send a response back to the agent. </a:t>
            </a:r>
          </a:p>
          <a:p>
            <a:pPr lvl="1" algn="just">
              <a:buFont typeface="Arial" panose="020B0604020202020204" pitchFamily="34" charset="0"/>
              <a:buChar char="•"/>
              <a:defRPr/>
            </a:pPr>
            <a:r>
              <a:rPr lang="en-US" sz="1800" b="1" dirty="0">
                <a:solidFill>
                  <a:srgbClr val="0033CC"/>
                </a:solidFill>
                <a:latin typeface="+mn-lt"/>
              </a:rPr>
              <a:t>Who is emitting the trap</a:t>
            </a:r>
            <a:r>
              <a:rPr lang="en-US" sz="1800" dirty="0">
                <a:solidFill>
                  <a:srgbClr val="0033CC"/>
                </a:solidFill>
                <a:latin typeface="+mn-lt"/>
              </a:rPr>
              <a:t>—Parameters that specify the address of the agent and the type of system that is emitting the trap.</a:t>
            </a:r>
          </a:p>
          <a:p>
            <a:pPr lvl="1" algn="just">
              <a:buFont typeface="Arial" panose="020B0604020202020204" pitchFamily="34" charset="0"/>
              <a:buChar char="•"/>
              <a:defRPr/>
            </a:pPr>
            <a:r>
              <a:rPr lang="en-US" sz="1800" b="1" dirty="0">
                <a:solidFill>
                  <a:srgbClr val="0033CC"/>
                </a:solidFill>
                <a:latin typeface="+mn-lt"/>
              </a:rPr>
              <a:t>What occurred</a:t>
            </a:r>
            <a:r>
              <a:rPr lang="en-US" sz="1800" dirty="0">
                <a:solidFill>
                  <a:srgbClr val="0033CC"/>
                </a:solidFill>
                <a:latin typeface="+mn-lt"/>
              </a:rPr>
              <a:t>—Parameters that identify the type of event.</a:t>
            </a:r>
          </a:p>
          <a:p>
            <a:pPr lvl="1" algn="just">
              <a:buFont typeface="Arial" panose="020B0604020202020204" pitchFamily="34" charset="0"/>
              <a:buChar char="•"/>
              <a:defRPr/>
            </a:pPr>
            <a:r>
              <a:rPr lang="en-US" sz="1800" b="1" dirty="0">
                <a:solidFill>
                  <a:srgbClr val="0033CC"/>
                </a:solidFill>
                <a:latin typeface="+mn-lt"/>
              </a:rPr>
              <a:t>When it occurred</a:t>
            </a:r>
            <a:r>
              <a:rPr lang="en-US" sz="1800" dirty="0">
                <a:solidFill>
                  <a:srgbClr val="0033CC"/>
                </a:solidFill>
                <a:latin typeface="+mn-lt"/>
              </a:rPr>
              <a:t>—A time stamp of when the trap was generated by the emitting system</a:t>
            </a:r>
          </a:p>
          <a:p>
            <a:pPr lvl="1"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b="1" dirty="0">
                <a:solidFill>
                  <a:srgbClr val="0033CC"/>
                </a:solidFill>
                <a:latin typeface="+mn-lt"/>
              </a:rPr>
              <a:t>Additional information, conveyed in a set of variable bindings</a:t>
            </a:r>
            <a:r>
              <a:rPr lang="en-US" sz="1800" dirty="0">
                <a:solidFill>
                  <a:srgbClr val="0033CC"/>
                </a:solidFill>
                <a:latin typeface="+mn-lt"/>
              </a:rPr>
              <a:t>—Those variable bindings contain objects with their OIDs and values that could be of interest to the receiving manager. </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dirty="0">
                <a:solidFill>
                  <a:srgbClr val="0033CC"/>
                </a:solidFill>
                <a:latin typeface="+mn-lt"/>
              </a:rPr>
              <a:t>For example, a trap that indicates that a printer has jammed might include also the location of the printer (if configured in a corresponding MIB object), the identifier of the print job during which the jam occurred, and the user to which the print job belongs. If this information is included with the trap, it saves the manager from needing to issue subsequent get requests. This not only increases management communication efficiency, but it can also improve reaction time.</a:t>
            </a:r>
            <a:endParaRPr lang="en-US" altLang="en-US" sz="1800" dirty="0">
              <a:solidFill>
                <a:srgbClr val="0033CC"/>
              </a:solidFill>
              <a:latin typeface="+mn-lt"/>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BD370190-A190-40A3-B938-BC5FA3C6A5D9}"/>
              </a:ext>
            </a:extLst>
          </p:cNvPr>
          <p:cNvSpPr txBox="1">
            <a:spLocks noGrp="1" noChangeArrowheads="1"/>
          </p:cNvSpPr>
          <p:nvPr>
            <p:ph type="title" idx="4294967295"/>
          </p:nvPr>
        </p:nvSpPr>
        <p:spPr bwMode="auto">
          <a:xfrm>
            <a:off x="0" y="152400"/>
            <a:ext cx="9144000" cy="6858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0" cap="none" spc="0" normalizeH="0" baseline="0" noProof="0" dirty="0">
                <a:ln>
                  <a:noFill/>
                </a:ln>
                <a:solidFill>
                  <a:srgbClr val="0033CC"/>
                </a:solidFill>
                <a:effectLst/>
                <a:uLnTx/>
                <a:uFillTx/>
                <a:latin typeface="+mj-lt"/>
                <a:ea typeface="+mj-ea"/>
                <a:cs typeface="+mj-cs"/>
              </a:rPr>
              <a:t>SNMP Message Structure</a:t>
            </a:r>
          </a:p>
        </p:txBody>
      </p:sp>
      <p:pic>
        <p:nvPicPr>
          <p:cNvPr id="30724" name="Picture 1" descr="SNMP Message Structure.">
            <a:extLst>
              <a:ext uri="{FF2B5EF4-FFF2-40B4-BE49-F238E27FC236}">
                <a16:creationId xmlns:a16="http://schemas.microsoft.com/office/drawing/2014/main" id="{025C3002-294A-423A-B8D5-C24F1DC7380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8188" y="990600"/>
            <a:ext cx="5127625"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Rectangle 1">
            <a:extLst>
              <a:ext uri="{FF2B5EF4-FFF2-40B4-BE49-F238E27FC236}">
                <a16:creationId xmlns:a16="http://schemas.microsoft.com/office/drawing/2014/main" id="{5049848D-6FEE-42C8-BAFA-7798DFFD03E3}"/>
              </a:ext>
            </a:extLst>
          </p:cNvPr>
          <p:cNvSpPr>
            <a:spLocks noChangeArrowheads="1"/>
          </p:cNvSpPr>
          <p:nvPr/>
        </p:nvSpPr>
        <p:spPr bwMode="auto">
          <a:xfrm>
            <a:off x="609600" y="2998788"/>
            <a:ext cx="7696200"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pPr>
            <a:r>
              <a:rPr lang="en-US" altLang="en-US" sz="1800">
                <a:solidFill>
                  <a:srgbClr val="FF0000"/>
                </a:solidFill>
                <a:latin typeface="Times-Roman"/>
              </a:rPr>
              <a:t>The SNMP version number</a:t>
            </a:r>
            <a:r>
              <a:rPr lang="en-US" altLang="en-US" sz="1800">
                <a:solidFill>
                  <a:srgbClr val="0033CC"/>
                </a:solidFill>
                <a:latin typeface="Times-Roman"/>
              </a:rPr>
              <a:t>.</a:t>
            </a:r>
          </a:p>
          <a:p>
            <a:pPr algn="just">
              <a:buFont typeface="Arial" panose="020B0604020202020204" pitchFamily="34" charset="0"/>
              <a:buChar char="•"/>
            </a:pPr>
            <a:endParaRPr lang="en-US" altLang="en-US" sz="1800">
              <a:solidFill>
                <a:srgbClr val="0033CC"/>
              </a:solidFill>
              <a:latin typeface="Times-Roman"/>
            </a:endParaRPr>
          </a:p>
          <a:p>
            <a:pPr algn="just">
              <a:buFont typeface="Arial" panose="020B0604020202020204" pitchFamily="34" charset="0"/>
              <a:buChar char="•"/>
            </a:pPr>
            <a:r>
              <a:rPr lang="en-US" altLang="en-US" sz="1800">
                <a:solidFill>
                  <a:srgbClr val="FF0000"/>
                </a:solidFill>
                <a:latin typeface="Times-Roman"/>
              </a:rPr>
              <a:t>A community string</a:t>
            </a:r>
            <a:r>
              <a:rPr lang="en-US" altLang="en-US" sz="1800">
                <a:solidFill>
                  <a:srgbClr val="0033CC"/>
                </a:solidFill>
                <a:latin typeface="Times-Roman"/>
              </a:rPr>
              <a:t>. This string must match a corresponding string that is configured at the device with the SNMP agent for the request to be accepted. In effect, it amounts to a password. </a:t>
            </a:r>
          </a:p>
          <a:p>
            <a:pPr algn="just">
              <a:buFont typeface="Arial" panose="020B0604020202020204" pitchFamily="34" charset="0"/>
              <a:buChar char="•"/>
            </a:pPr>
            <a:r>
              <a:rPr lang="en-US" altLang="en-US" sz="1800">
                <a:solidFill>
                  <a:srgbClr val="0033CC"/>
                </a:solidFill>
                <a:latin typeface="Times-Roman"/>
              </a:rPr>
              <a:t>Because this password is not encoded but sent in the clear, and because no other form of authentication of the sender takes place, SNMPv1 is considered to have very weak security—an issue discussed in the next section.</a:t>
            </a:r>
          </a:p>
          <a:p>
            <a:pPr algn="just">
              <a:buFont typeface="Arial" panose="020B0604020202020204" pitchFamily="34" charset="0"/>
              <a:buChar char="•"/>
            </a:pPr>
            <a:endParaRPr lang="en-US" altLang="en-US" sz="1800">
              <a:solidFill>
                <a:srgbClr val="0033CC"/>
              </a:solidFill>
              <a:latin typeface="Times-Roman"/>
            </a:endParaRPr>
          </a:p>
          <a:p>
            <a:pPr algn="just">
              <a:buFont typeface="Arial" panose="020B0604020202020204" pitchFamily="34" charset="0"/>
              <a:buChar char="•"/>
            </a:pPr>
            <a:r>
              <a:rPr lang="en-US" altLang="en-US" sz="1800">
                <a:solidFill>
                  <a:srgbClr val="FF0000"/>
                </a:solidFill>
                <a:latin typeface="Times-Roman"/>
              </a:rPr>
              <a:t>The SNMP protocol data unit (PDU)</a:t>
            </a:r>
            <a:r>
              <a:rPr lang="en-US" altLang="en-US" sz="1800">
                <a:solidFill>
                  <a:srgbClr val="0033CC"/>
                </a:solidFill>
                <a:latin typeface="Times-Roman"/>
              </a:rPr>
              <a:t>. This is the encoded SNMP operation itself, including a field that identifies the type of  operation along with the operation parameters</a:t>
            </a:r>
            <a:endParaRPr lang="en-US" altLang="en-US" sz="1800">
              <a:solidFill>
                <a:srgbClr val="0033CC"/>
              </a:solidFill>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9CEE9088-EE52-4FF6-A58A-18E61A66F7FC}"/>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SNMP-v1 Issues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6148" name="TextBox 2">
            <a:extLst>
              <a:ext uri="{FF2B5EF4-FFF2-40B4-BE49-F238E27FC236}">
                <a16:creationId xmlns:a16="http://schemas.microsoft.com/office/drawing/2014/main" id="{437B18F9-B22A-4C35-80A1-776319F6BA91}"/>
              </a:ext>
            </a:extLst>
          </p:cNvPr>
          <p:cNvSpPr txBox="1">
            <a:spLocks noChangeArrowheads="1"/>
          </p:cNvSpPr>
          <p:nvPr/>
        </p:nvSpPr>
        <p:spPr bwMode="auto">
          <a:xfrm>
            <a:off x="762000" y="1524000"/>
            <a:ext cx="74676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defRPr/>
            </a:pPr>
            <a:r>
              <a:rPr lang="en-US" sz="1800" dirty="0">
                <a:solidFill>
                  <a:srgbClr val="FF0000"/>
                </a:solidFill>
                <a:latin typeface="+mn-lt"/>
              </a:rPr>
              <a:t>No concept of scoping or bulk requests</a:t>
            </a:r>
            <a:r>
              <a:rPr lang="en-US" sz="1800" dirty="0">
                <a:solidFill>
                  <a:srgbClr val="0033CC"/>
                </a:solidFill>
                <a:latin typeface="+mn-lt"/>
              </a:rPr>
              <a:t>: inefficient at retrieving large amounts of management information. </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dirty="0">
                <a:solidFill>
                  <a:srgbClr val="FF0000"/>
                </a:solidFill>
                <a:latin typeface="+mn-lt"/>
              </a:rPr>
              <a:t>Offers only minimal security</a:t>
            </a:r>
            <a:r>
              <a:rPr lang="en-US" sz="1800" dirty="0">
                <a:solidFill>
                  <a:srgbClr val="0033CC"/>
                </a:solidFill>
                <a:latin typeface="+mn-lt"/>
              </a:rPr>
              <a:t>, making it vulnerable to security threats, which effectively prevents SNMPv1 from being used to change the configuration of managed devices—in many cases, the risk of compromising the integrity of the network is simply too great. </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dirty="0">
                <a:solidFill>
                  <a:srgbClr val="FF0000"/>
                </a:solidFill>
                <a:latin typeface="+mn-lt"/>
              </a:rPr>
              <a:t>Being used mainly for monitoring, but not for provisioning applications</a:t>
            </a:r>
            <a:r>
              <a:rPr lang="en-US" sz="1800" dirty="0">
                <a:solidFill>
                  <a:srgbClr val="0033CC"/>
                </a:solidFill>
                <a:latin typeface="+mn-lt"/>
              </a:rPr>
              <a:t>, even though it originally was intended as a generic protocol to cover the entire breadth of management functions. </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dirty="0">
                <a:solidFill>
                  <a:srgbClr val="FF0000"/>
                </a:solidFill>
                <a:latin typeface="+mn-lt"/>
              </a:rPr>
              <a:t>Lack of capabilities such as the creation and deletion </a:t>
            </a:r>
            <a:r>
              <a:rPr lang="en-US" sz="1800" dirty="0">
                <a:solidFill>
                  <a:srgbClr val="0033CC"/>
                </a:solidFill>
                <a:latin typeface="+mn-lt"/>
              </a:rPr>
              <a:t>of logical entities by management applications in a more straightforward manner.</a:t>
            </a:r>
            <a:endParaRPr lang="en-US" altLang="en-US" sz="1800" dirty="0">
              <a:solidFill>
                <a:srgbClr val="0033CC"/>
              </a:solidFill>
              <a:latin typeface="+mn-lt"/>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2C348676-73DD-4554-A89B-B6D6C64C284E}"/>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SNMP-v2 New Operations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6148" name="TextBox 2">
            <a:extLst>
              <a:ext uri="{FF2B5EF4-FFF2-40B4-BE49-F238E27FC236}">
                <a16:creationId xmlns:a16="http://schemas.microsoft.com/office/drawing/2014/main" id="{80E03DB8-64E8-4B0F-A256-3BBB340D14CB}"/>
              </a:ext>
            </a:extLst>
          </p:cNvPr>
          <p:cNvSpPr txBox="1">
            <a:spLocks noChangeArrowheads="1"/>
          </p:cNvSpPr>
          <p:nvPr/>
        </p:nvSpPr>
        <p:spPr bwMode="auto">
          <a:xfrm>
            <a:off x="1143000" y="1600200"/>
            <a:ext cx="70104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defRPr/>
            </a:pPr>
            <a:r>
              <a:rPr lang="en-US" sz="1800" b="1" dirty="0">
                <a:solidFill>
                  <a:srgbClr val="FF0000"/>
                </a:solidFill>
                <a:latin typeface="+mn-lt"/>
              </a:rPr>
              <a:t>Get-bulk request: </a:t>
            </a:r>
            <a:r>
              <a:rPr lang="en-US" sz="1800" dirty="0">
                <a:solidFill>
                  <a:srgbClr val="0033CC"/>
                </a:solidFill>
                <a:latin typeface="+mn-lt"/>
              </a:rPr>
              <a:t>what if the manager wants not just the next object, but also the ones after that? The get-bulk request addresses this. </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r>
              <a:rPr lang="en-US" sz="1800" dirty="0">
                <a:solidFill>
                  <a:srgbClr val="0033CC"/>
                </a:solidFill>
                <a:latin typeface="+mn-lt"/>
              </a:rPr>
              <a:t>The get-bulk request operation enables managers to retrieve larger chunks of management information with one request.</a:t>
            </a:r>
          </a:p>
          <a:p>
            <a:pPr algn="just">
              <a:buFont typeface="Arial" panose="020B0604020202020204" pitchFamily="34" charset="0"/>
              <a:buChar char="•"/>
              <a:defRPr/>
            </a:pPr>
            <a:endParaRPr lang="en-US" sz="1800" dirty="0">
              <a:solidFill>
                <a:srgbClr val="0033CC"/>
              </a:solidFill>
              <a:latin typeface="+mn-lt"/>
            </a:endParaRPr>
          </a:p>
          <a:p>
            <a:pPr algn="just">
              <a:buFont typeface="Arial" panose="020B0604020202020204" pitchFamily="34" charset="0"/>
              <a:buChar char="•"/>
              <a:defRPr/>
            </a:pPr>
            <a:endParaRPr lang="en-US" altLang="en-US" sz="1800" dirty="0">
              <a:solidFill>
                <a:srgbClr val="0033CC"/>
              </a:solidFill>
              <a:latin typeface="+mn-lt"/>
            </a:endParaRPr>
          </a:p>
          <a:p>
            <a:pPr algn="just">
              <a:buFont typeface="Arial" panose="020B0604020202020204" pitchFamily="34" charset="0"/>
              <a:buChar char="•"/>
              <a:defRPr/>
            </a:pPr>
            <a:r>
              <a:rPr lang="en-US" altLang="en-US" sz="1800" b="1" dirty="0">
                <a:solidFill>
                  <a:srgbClr val="FF0000"/>
                </a:solidFill>
                <a:latin typeface="+mn-lt"/>
              </a:rPr>
              <a:t>Inform request:</a:t>
            </a:r>
            <a:r>
              <a:rPr lang="en-US" altLang="en-US" sz="1800" dirty="0">
                <a:solidFill>
                  <a:srgbClr val="0033CC"/>
                </a:solidFill>
                <a:latin typeface="+mn-lt"/>
              </a:rPr>
              <a:t> This operation amounts to a notification that the recipient needs to confirm—that is, acknowledge. </a:t>
            </a:r>
          </a:p>
          <a:p>
            <a:pPr algn="just">
              <a:buFont typeface="Arial" panose="020B0604020202020204" pitchFamily="34" charset="0"/>
              <a:buChar char="•"/>
              <a:defRPr/>
            </a:pPr>
            <a:endParaRPr lang="en-US" altLang="en-US" sz="1800" dirty="0">
              <a:solidFill>
                <a:srgbClr val="0033CC"/>
              </a:solidFill>
              <a:latin typeface="+mn-lt"/>
            </a:endParaRPr>
          </a:p>
          <a:p>
            <a:pPr algn="just">
              <a:buFont typeface="Arial" panose="020B0604020202020204" pitchFamily="34" charset="0"/>
              <a:buChar char="•"/>
              <a:defRPr/>
            </a:pPr>
            <a:r>
              <a:rPr lang="en-US" altLang="en-US" sz="1800" dirty="0">
                <a:solidFill>
                  <a:srgbClr val="0033CC"/>
                </a:solidFill>
                <a:latin typeface="+mn-lt"/>
              </a:rPr>
              <a:t>Whereas the trap operation allows the sending of notifications </a:t>
            </a:r>
            <a:r>
              <a:rPr lang="en-US" altLang="en-US" sz="1800" dirty="0" err="1">
                <a:solidFill>
                  <a:srgbClr val="0033CC"/>
                </a:solidFill>
                <a:latin typeface="+mn-lt"/>
              </a:rPr>
              <a:t>unidirectionally</a:t>
            </a:r>
            <a:r>
              <a:rPr lang="en-US" altLang="en-US" sz="1800" dirty="0">
                <a:solidFill>
                  <a:srgbClr val="0033CC"/>
                </a:solidFill>
                <a:latin typeface="+mn-lt"/>
              </a:rPr>
              <a:t> (and unreliably), the inform request provides a mechanism that allows an SNMP agent to send reliable events. </a:t>
            </a: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543D01A0-9214-44F5-B873-2748220BB7EA}"/>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SNMP-v3</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6148" name="TextBox 2">
            <a:extLst>
              <a:ext uri="{FF2B5EF4-FFF2-40B4-BE49-F238E27FC236}">
                <a16:creationId xmlns:a16="http://schemas.microsoft.com/office/drawing/2014/main" id="{9BCD6987-4306-4C88-995E-89C7E8838AFD}"/>
              </a:ext>
            </a:extLst>
          </p:cNvPr>
          <p:cNvSpPr txBox="1">
            <a:spLocks noChangeArrowheads="1"/>
          </p:cNvSpPr>
          <p:nvPr/>
        </p:nvSpPr>
        <p:spPr bwMode="auto">
          <a:xfrm>
            <a:off x="1066800" y="1524000"/>
            <a:ext cx="70866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a:buFont typeface="Arial" panose="020B0604020202020204" pitchFamily="34" charset="0"/>
              <a:buChar char="•"/>
              <a:defRPr/>
            </a:pPr>
            <a:r>
              <a:rPr lang="en-US" dirty="0">
                <a:solidFill>
                  <a:srgbClr val="0033CC"/>
                </a:solidFill>
                <a:latin typeface="+mn-lt"/>
              </a:rPr>
              <a:t>Introduces alignments to SNMP messages to carry proper security parameters that finally make SNMP a secure protocol. </a:t>
            </a:r>
          </a:p>
          <a:p>
            <a:pPr algn="just">
              <a:buFont typeface="Arial" panose="020B0604020202020204" pitchFamily="34" charset="0"/>
              <a:buChar char="•"/>
              <a:defRPr/>
            </a:pPr>
            <a:endParaRPr lang="en-US" dirty="0">
              <a:solidFill>
                <a:srgbClr val="0033CC"/>
              </a:solidFill>
              <a:latin typeface="+mn-lt"/>
            </a:endParaRPr>
          </a:p>
          <a:p>
            <a:pPr lvl="1" algn="just">
              <a:buFont typeface="Arial" panose="020B0604020202020204" pitchFamily="34" charset="0"/>
              <a:buChar char="•"/>
              <a:defRPr/>
            </a:pPr>
            <a:r>
              <a:rPr lang="en-US" dirty="0">
                <a:solidFill>
                  <a:srgbClr val="FF0000"/>
                </a:solidFill>
                <a:latin typeface="+mn-lt"/>
              </a:rPr>
              <a:t>Encryption of management messages</a:t>
            </a:r>
          </a:p>
          <a:p>
            <a:pPr lvl="1" algn="just">
              <a:buFont typeface="Arial" panose="020B0604020202020204" pitchFamily="34" charset="0"/>
              <a:buChar char="•"/>
              <a:defRPr/>
            </a:pPr>
            <a:r>
              <a:rPr lang="en-US" dirty="0">
                <a:solidFill>
                  <a:srgbClr val="FF0000"/>
                </a:solidFill>
                <a:latin typeface="+mn-lt"/>
              </a:rPr>
              <a:t>Strong authentication of senders</a:t>
            </a:r>
          </a:p>
          <a:p>
            <a:pPr lvl="1" algn="just">
              <a:buFont typeface="Arial" panose="020B0604020202020204" pitchFamily="34" charset="0"/>
              <a:buChar char="•"/>
              <a:defRPr/>
            </a:pPr>
            <a:r>
              <a:rPr lang="en-US" dirty="0">
                <a:solidFill>
                  <a:srgbClr val="FF0000"/>
                </a:solidFill>
                <a:latin typeface="+mn-lt"/>
              </a:rPr>
              <a:t>SNMPv3 is much less vulnerable to security attacks </a:t>
            </a:r>
          </a:p>
          <a:p>
            <a:pPr algn="just">
              <a:buFont typeface="Arial" panose="020B0604020202020204" pitchFamily="34" charset="0"/>
              <a:buChar char="•"/>
              <a:defRPr/>
            </a:pPr>
            <a:endParaRPr lang="en-US" dirty="0">
              <a:solidFill>
                <a:srgbClr val="0033CC"/>
              </a:solidFill>
              <a:latin typeface="+mn-lt"/>
            </a:endParaRPr>
          </a:p>
          <a:p>
            <a:pPr algn="just">
              <a:buFont typeface="Arial" panose="020B0604020202020204" pitchFamily="34" charset="0"/>
              <a:buChar char="•"/>
              <a:defRPr/>
            </a:pPr>
            <a:endParaRPr lang="en-US" dirty="0">
              <a:solidFill>
                <a:srgbClr val="0033CC"/>
              </a:solidFill>
              <a:latin typeface="+mn-lt"/>
            </a:endParaRPr>
          </a:p>
          <a:p>
            <a:pPr algn="just">
              <a:buFont typeface="Arial" panose="020B0604020202020204" pitchFamily="34" charset="0"/>
              <a:buChar char="•"/>
              <a:defRPr/>
            </a:pPr>
            <a:r>
              <a:rPr lang="en-US" dirty="0">
                <a:solidFill>
                  <a:srgbClr val="0033CC"/>
                </a:solidFill>
                <a:latin typeface="+mn-lt"/>
              </a:rPr>
              <a:t>Now for the first time, when an agent receives an SNMP request, it can determine with confidence that an authorized manager issued the request and that the message was not tampered with. </a:t>
            </a:r>
          </a:p>
          <a:p>
            <a:pPr algn="just">
              <a:buFont typeface="Arial" panose="020B0604020202020204" pitchFamily="34" charset="0"/>
              <a:buChar char="•"/>
              <a:defRPr/>
            </a:pPr>
            <a:endParaRPr lang="en-US" dirty="0">
              <a:solidFill>
                <a:srgbClr val="0033CC"/>
              </a:solidFill>
              <a:latin typeface="+mn-lt"/>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38778-4EF8-417D-821E-323A8FCCC317}"/>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B9805E01-D4C1-4CA6-8A2E-F9E6CB6FC96E}"/>
              </a:ext>
            </a:extLst>
          </p:cNvPr>
          <p:cNvSpPr>
            <a:spLocks noGrp="1"/>
          </p:cNvSpPr>
          <p:nvPr>
            <p:ph idx="1"/>
          </p:nvPr>
        </p:nvSpPr>
        <p:spPr/>
        <p:txBody>
          <a:bodyPr/>
          <a:lstStyle/>
          <a:p>
            <a:r>
              <a:rPr lang="en-US" dirty="0"/>
              <a:t>What is SNMP? </a:t>
            </a:r>
            <a:r>
              <a:rPr lang="en-US" dirty="0">
                <a:hlinkClick r:id="rId2"/>
              </a:rPr>
              <a:t>https://www.thousandeyes.com/learning/techtorials/snmp-simple-network-management-protocol</a:t>
            </a:r>
            <a:endParaRPr lang="en-US" dirty="0"/>
          </a:p>
          <a:p>
            <a:r>
              <a:rPr lang="en-US" dirty="0"/>
              <a:t>SNMP Primitives, </a:t>
            </a:r>
            <a:r>
              <a:rPr lang="en-US" dirty="0">
                <a:hlinkClick r:id="rId3"/>
              </a:rPr>
              <a:t>https://www.pcwdld.com/what-is-snmp-and-tutorial</a:t>
            </a:r>
            <a:endParaRPr lang="en-US" dirty="0"/>
          </a:p>
          <a:p>
            <a:r>
              <a:rPr lang="en-US" dirty="0"/>
              <a:t>SNMP </a:t>
            </a:r>
            <a:r>
              <a:rPr lang="en-US"/>
              <a:t>protocol overview, </a:t>
            </a:r>
            <a:r>
              <a:rPr lang="en-US">
                <a:hlinkClick r:id="rId4"/>
              </a:rPr>
              <a:t>https://www.freesoft.org/CIE/Topics/108.htm</a:t>
            </a:r>
            <a:endParaRPr lang="en-US"/>
          </a:p>
          <a:p>
            <a:endParaRPr lang="en-US"/>
          </a:p>
        </p:txBody>
      </p:sp>
      <p:sp>
        <p:nvSpPr>
          <p:cNvPr id="4" name="Slide Number Placeholder 3">
            <a:extLst>
              <a:ext uri="{FF2B5EF4-FFF2-40B4-BE49-F238E27FC236}">
                <a16:creationId xmlns:a16="http://schemas.microsoft.com/office/drawing/2014/main" id="{AE154C48-2D86-4976-B8B4-5ACB4A0EAE2D}"/>
              </a:ext>
            </a:extLst>
          </p:cNvPr>
          <p:cNvSpPr>
            <a:spLocks noGrp="1"/>
          </p:cNvSpPr>
          <p:nvPr>
            <p:ph type="sldNum" sz="quarter" idx="12"/>
          </p:nvPr>
        </p:nvSpPr>
        <p:spPr/>
        <p:txBody>
          <a:bodyPr/>
          <a:lstStyle/>
          <a:p>
            <a:fld id="{C4AAD3DC-9345-46BA-BF3D-20E6CDF87B47}" type="slidenum">
              <a:rPr lang="zh-CN" altLang="en-US" smtClean="0"/>
              <a:pPr/>
              <a:t>18</a:t>
            </a:fld>
            <a:endParaRPr lang="en-US" altLang="zh-CN"/>
          </a:p>
        </p:txBody>
      </p:sp>
    </p:spTree>
    <p:extLst>
      <p:ext uri="{BB962C8B-B14F-4D97-AF65-F5344CB8AC3E}">
        <p14:creationId xmlns:p14="http://schemas.microsoft.com/office/powerpoint/2010/main" val="2114468450"/>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D1B63325-D027-460C-B561-4B29B395DF48}"/>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0" cap="none" spc="0" normalizeH="0" baseline="0" noProof="0" dirty="0">
                <a:ln>
                  <a:noFill/>
                </a:ln>
                <a:solidFill>
                  <a:srgbClr val="0033CC"/>
                </a:solidFill>
                <a:effectLst/>
                <a:uLnTx/>
                <a:uFillTx/>
                <a:latin typeface="+mj-lt"/>
                <a:ea typeface="+mj-ea"/>
                <a:cs typeface="+mj-cs"/>
              </a:rPr>
              <a:t>SNMP</a:t>
            </a:r>
          </a:p>
        </p:txBody>
      </p:sp>
      <p:sp>
        <p:nvSpPr>
          <p:cNvPr id="6148" name="TextBox 2">
            <a:extLst>
              <a:ext uri="{FF2B5EF4-FFF2-40B4-BE49-F238E27FC236}">
                <a16:creationId xmlns:a16="http://schemas.microsoft.com/office/drawing/2014/main" id="{5AAE1A96-E119-4E60-BD4F-1570C3F988F2}"/>
              </a:ext>
            </a:extLst>
          </p:cNvPr>
          <p:cNvSpPr txBox="1">
            <a:spLocks noChangeArrowheads="1"/>
          </p:cNvSpPr>
          <p:nvPr/>
        </p:nvSpPr>
        <p:spPr bwMode="auto">
          <a:xfrm>
            <a:off x="1066800" y="1828800"/>
            <a:ext cx="70104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spcAft>
                <a:spcPts val="1200"/>
              </a:spcAft>
              <a:buFont typeface="Wingdings" panose="05000000000000000000" pitchFamily="2" charset="2"/>
              <a:buChar char="q"/>
            </a:pPr>
            <a:r>
              <a:rPr lang="en-US" altLang="en-US">
                <a:solidFill>
                  <a:srgbClr val="0033CC"/>
                </a:solidFill>
              </a:rPr>
              <a:t>Simple Network Management Protocol (SNMP)</a:t>
            </a:r>
          </a:p>
          <a:p>
            <a:pPr algn="just" eaLnBrk="1" hangingPunct="1">
              <a:spcAft>
                <a:spcPts val="1200"/>
              </a:spcAft>
              <a:buFont typeface="Wingdings" panose="05000000000000000000" pitchFamily="2" charset="2"/>
              <a:buChar char="q"/>
            </a:pPr>
            <a:r>
              <a:rPr lang="en-US" altLang="en-US">
                <a:solidFill>
                  <a:srgbClr val="0033CC"/>
                </a:solidFill>
              </a:rPr>
              <a:t>The original SNMP protocol is today often referred to as SNMP version 1, or simply SNMP-v1</a:t>
            </a:r>
          </a:p>
          <a:p>
            <a:pPr algn="just" eaLnBrk="1" hangingPunct="1">
              <a:spcAft>
                <a:spcPts val="1200"/>
              </a:spcAft>
              <a:buFont typeface="Wingdings" panose="05000000000000000000" pitchFamily="2" charset="2"/>
              <a:buChar char="q"/>
            </a:pPr>
            <a:r>
              <a:rPr lang="en-US" altLang="en-US">
                <a:solidFill>
                  <a:srgbClr val="0033CC"/>
                </a:solidFill>
              </a:rPr>
              <a:t>The other protocol was the Common Management Information Protocol (CMIP)</a:t>
            </a:r>
          </a:p>
          <a:p>
            <a:pPr algn="just" eaLnBrk="1" hangingPunct="1">
              <a:spcAft>
                <a:spcPts val="1200"/>
              </a:spcAft>
              <a:buFont typeface="Wingdings" panose="05000000000000000000" pitchFamily="2" charset="2"/>
              <a:buChar char="q"/>
            </a:pPr>
            <a:r>
              <a:rPr lang="en-US" altLang="en-US">
                <a:solidFill>
                  <a:srgbClr val="0033CC"/>
                </a:solidFill>
              </a:rPr>
              <a:t>CMIP turned out to be much more complex to implement and, therefore, never gained widespread commercial relevance, validating the design decision to keep SNMP simple.</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9576871C-3BEE-4F53-9EE2-E99A57D7AC62}"/>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SNMP Primitive Operations</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graphicFrame>
        <p:nvGraphicFramePr>
          <p:cNvPr id="2" name="Table 1">
            <a:extLst>
              <a:ext uri="{FF2B5EF4-FFF2-40B4-BE49-F238E27FC236}">
                <a16:creationId xmlns:a16="http://schemas.microsoft.com/office/drawing/2014/main" id="{4B3FD31D-6C11-4D7E-8C02-1E814093E04E}"/>
              </a:ext>
            </a:extLst>
          </p:cNvPr>
          <p:cNvGraphicFramePr>
            <a:graphicFrameLocks noGrp="1"/>
          </p:cNvGraphicFramePr>
          <p:nvPr/>
        </p:nvGraphicFramePr>
        <p:xfrm>
          <a:off x="1257300" y="1752600"/>
          <a:ext cx="6629400" cy="3822702"/>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tblGrid>
              <a:tr h="630907">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Operations</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Operated by:</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Functionality</a:t>
                      </a:r>
                    </a:p>
                  </a:txBody>
                  <a:tcPr marT="45730" marB="45730" anchor="ctr"/>
                </a:tc>
                <a:extLst>
                  <a:ext uri="{0D108BD9-81ED-4DB2-BD59-A6C34878D82A}">
                    <a16:rowId xmlns:a16="http://schemas.microsoft.com/office/drawing/2014/main" val="10000"/>
                  </a:ext>
                </a:extLst>
              </a:tr>
              <a:tr h="640222">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Get Request</a:t>
                      </a:r>
                      <a:endParaRPr lang="en-US" sz="1800" kern="1200" dirty="0">
                        <a:solidFill>
                          <a:srgbClr val="0033CC"/>
                        </a:solidFill>
                        <a:latin typeface="+mn-lt"/>
                        <a:ea typeface="+mn-ea"/>
                        <a:cs typeface="+mn-cs"/>
                      </a:endParaRP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Manager</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Retrieve management information from a MIB</a:t>
                      </a:r>
                      <a:endParaRPr lang="en-US" sz="1800" kern="1200" dirty="0">
                        <a:solidFill>
                          <a:srgbClr val="0033CC"/>
                        </a:solidFill>
                        <a:latin typeface="+mn-lt"/>
                        <a:ea typeface="+mn-ea"/>
                        <a:cs typeface="+mn-cs"/>
                      </a:endParaRPr>
                    </a:p>
                  </a:txBody>
                  <a:tcPr marT="45730" marB="45730" anchor="ctr"/>
                </a:tc>
                <a:extLst>
                  <a:ext uri="{0D108BD9-81ED-4DB2-BD59-A6C34878D82A}">
                    <a16:rowId xmlns:a16="http://schemas.microsoft.com/office/drawing/2014/main" val="10001"/>
                  </a:ext>
                </a:extLst>
              </a:tr>
              <a:tr h="640222">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Get-Next Request</a:t>
                      </a:r>
                      <a:endParaRPr lang="en-US" sz="1800" kern="1200" dirty="0">
                        <a:solidFill>
                          <a:srgbClr val="0033CC"/>
                        </a:solidFill>
                        <a:latin typeface="+mn-lt"/>
                        <a:ea typeface="+mn-ea"/>
                        <a:cs typeface="+mn-cs"/>
                      </a:endParaRP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Manager</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Retrieve management information from a MIB</a:t>
                      </a:r>
                      <a:endParaRPr lang="en-US" sz="1800" kern="1200" dirty="0">
                        <a:solidFill>
                          <a:srgbClr val="0033CC"/>
                        </a:solidFill>
                        <a:latin typeface="+mn-lt"/>
                        <a:ea typeface="+mn-ea"/>
                        <a:cs typeface="+mn-cs"/>
                      </a:endParaRPr>
                    </a:p>
                  </a:txBody>
                  <a:tcPr marT="45730" marB="45730" anchor="ctr"/>
                </a:tc>
                <a:extLst>
                  <a:ext uri="{0D108BD9-81ED-4DB2-BD59-A6C34878D82A}">
                    <a16:rowId xmlns:a16="http://schemas.microsoft.com/office/drawing/2014/main" val="10002"/>
                  </a:ext>
                </a:extLst>
              </a:tr>
              <a:tr h="640222">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Set Request</a:t>
                      </a:r>
                      <a:endParaRPr lang="en-US" sz="1800" kern="1200" dirty="0">
                        <a:solidFill>
                          <a:srgbClr val="0033CC"/>
                        </a:solidFill>
                        <a:latin typeface="+mn-lt"/>
                        <a:ea typeface="+mn-ea"/>
                        <a:cs typeface="+mn-cs"/>
                      </a:endParaRP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Manager</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Write to a MIB</a:t>
                      </a:r>
                      <a:endParaRPr lang="en-US" sz="1800" kern="1200" dirty="0">
                        <a:solidFill>
                          <a:srgbClr val="0033CC"/>
                        </a:solidFill>
                        <a:latin typeface="+mn-lt"/>
                        <a:ea typeface="+mn-ea"/>
                        <a:cs typeface="+mn-cs"/>
                      </a:endParaRPr>
                    </a:p>
                  </a:txBody>
                  <a:tcPr marT="45730" marB="45730" anchor="ctr"/>
                </a:tc>
                <a:extLst>
                  <a:ext uri="{0D108BD9-81ED-4DB2-BD59-A6C34878D82A}">
                    <a16:rowId xmlns:a16="http://schemas.microsoft.com/office/drawing/2014/main" val="10003"/>
                  </a:ext>
                </a:extLst>
              </a:tr>
              <a:tr h="640222">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Get-Response</a:t>
                      </a:r>
                      <a:endParaRPr lang="en-US" sz="1800" kern="1200" dirty="0">
                        <a:solidFill>
                          <a:srgbClr val="0033CC"/>
                        </a:solidFill>
                        <a:latin typeface="+mn-lt"/>
                        <a:ea typeface="+mn-ea"/>
                        <a:cs typeface="+mn-cs"/>
                      </a:endParaRP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Agent</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Respond to get, get-next, and set requests</a:t>
                      </a:r>
                      <a:endParaRPr lang="en-US" sz="1800" kern="1200" dirty="0">
                        <a:solidFill>
                          <a:srgbClr val="0033CC"/>
                        </a:solidFill>
                        <a:latin typeface="+mn-lt"/>
                        <a:ea typeface="+mn-ea"/>
                        <a:cs typeface="+mn-cs"/>
                      </a:endParaRPr>
                    </a:p>
                  </a:txBody>
                  <a:tcPr marT="45730" marB="45730" anchor="ctr"/>
                </a:tc>
                <a:extLst>
                  <a:ext uri="{0D108BD9-81ED-4DB2-BD59-A6C34878D82A}">
                    <a16:rowId xmlns:a16="http://schemas.microsoft.com/office/drawing/2014/main" val="10004"/>
                  </a:ext>
                </a:extLst>
              </a:tr>
              <a:tr h="630907">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Trap</a:t>
                      </a:r>
                      <a:endParaRPr lang="en-US" sz="1800" kern="1200" dirty="0">
                        <a:solidFill>
                          <a:srgbClr val="0033CC"/>
                        </a:solidFill>
                        <a:latin typeface="+mn-lt"/>
                        <a:ea typeface="+mn-ea"/>
                        <a:cs typeface="+mn-cs"/>
                      </a:endParaRP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sz="1800" kern="1200" dirty="0">
                          <a:solidFill>
                            <a:srgbClr val="0033CC"/>
                          </a:solidFill>
                          <a:latin typeface="+mn-lt"/>
                          <a:ea typeface="+mn-ea"/>
                          <a:cs typeface="+mn-cs"/>
                        </a:rPr>
                        <a:t>Agent</a:t>
                      </a:r>
                    </a:p>
                  </a:txBody>
                  <a:tcPr marT="45730" marB="45730" anchor="ctr"/>
                </a:tc>
                <a:tc>
                  <a:txBody>
                    <a:bodyPr/>
                    <a:lstStyle/>
                    <a:p>
                      <a:pPr marL="0" marR="0" lvl="1" indent="0" algn="l" defTabSz="685800" rtl="0" eaLnBrk="1" fontAlgn="auto" latinLnBrk="0" hangingPunct="1">
                        <a:lnSpc>
                          <a:spcPct val="100000"/>
                        </a:lnSpc>
                        <a:spcBef>
                          <a:spcPts val="0"/>
                        </a:spcBef>
                        <a:spcAft>
                          <a:spcPts val="0"/>
                        </a:spcAft>
                        <a:buClrTx/>
                        <a:buSzTx/>
                        <a:buFontTx/>
                        <a:buNone/>
                        <a:tabLst/>
                        <a:defRPr/>
                      </a:pPr>
                      <a:r>
                        <a:rPr lang="en-US" altLang="en-US" sz="1800" kern="1200" dirty="0">
                          <a:solidFill>
                            <a:srgbClr val="0033CC"/>
                          </a:solidFill>
                          <a:latin typeface="+mn-lt"/>
                          <a:ea typeface="+mn-ea"/>
                          <a:cs typeface="+mn-cs"/>
                        </a:rPr>
                        <a:t>Send event messages</a:t>
                      </a:r>
                      <a:endParaRPr lang="en-US" sz="1800" kern="1200" dirty="0">
                        <a:solidFill>
                          <a:srgbClr val="0033CC"/>
                        </a:solidFill>
                        <a:latin typeface="+mn-lt"/>
                        <a:ea typeface="+mn-ea"/>
                        <a:cs typeface="+mn-cs"/>
                      </a:endParaRPr>
                    </a:p>
                  </a:txBody>
                  <a:tcPr marT="45730" marB="45730" anchor="ctr"/>
                </a:tc>
                <a:extLst>
                  <a:ext uri="{0D108BD9-81ED-4DB2-BD59-A6C34878D82A}">
                    <a16:rowId xmlns:a16="http://schemas.microsoft.com/office/drawing/2014/main" val="10005"/>
                  </a:ext>
                </a:extLst>
              </a:tr>
            </a:tbl>
          </a:graphicData>
        </a:graphic>
      </p:graphicFrame>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5433504C-4CBE-4F05-A3DD-E7187C1A4FB9}"/>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Get Request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0244" name="TextBox 2">
            <a:extLst>
              <a:ext uri="{FF2B5EF4-FFF2-40B4-BE49-F238E27FC236}">
                <a16:creationId xmlns:a16="http://schemas.microsoft.com/office/drawing/2014/main" id="{43A38FF5-761C-440E-A7ED-8AAB0E378FC4}"/>
              </a:ext>
            </a:extLst>
          </p:cNvPr>
          <p:cNvSpPr txBox="1">
            <a:spLocks noChangeArrowheads="1"/>
          </p:cNvSpPr>
          <p:nvPr/>
        </p:nvSpPr>
        <p:spPr bwMode="auto">
          <a:xfrm>
            <a:off x="838200" y="1752600"/>
            <a:ext cx="74676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buFont typeface="Wingdings" panose="05000000000000000000" pitchFamily="2" charset="2"/>
              <a:buChar char="q"/>
            </a:pPr>
            <a:r>
              <a:rPr lang="en-US" altLang="en-US">
                <a:solidFill>
                  <a:srgbClr val="0033CC"/>
                </a:solidFill>
              </a:rPr>
              <a:t>A manager uses a get request to retrieve management information—that is, MIB objects—from an agent.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In addition to an identifier for the request, a get request includes as a parameter a list of variable bindings that specify which objects are requested.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Although more than one MIB object can be retrieved at a time, with SNMP, delivery of messages only up to a certain size (possibly as small as 484 octets, or bytes) is assured. </a:t>
            </a: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D53D1030-8DF9-4A6E-A807-5A06F3A79C22}"/>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Get-Next Request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2292" name="TextBox 2">
            <a:extLst>
              <a:ext uri="{FF2B5EF4-FFF2-40B4-BE49-F238E27FC236}">
                <a16:creationId xmlns:a16="http://schemas.microsoft.com/office/drawing/2014/main" id="{4AFD86FA-F74D-4FBA-8DDE-31B8EF1055D7}"/>
              </a:ext>
            </a:extLst>
          </p:cNvPr>
          <p:cNvSpPr txBox="1">
            <a:spLocks noChangeArrowheads="1"/>
          </p:cNvSpPr>
          <p:nvPr/>
        </p:nvSpPr>
        <p:spPr bwMode="auto">
          <a:xfrm>
            <a:off x="914400" y="1447800"/>
            <a:ext cx="71628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buFont typeface="Wingdings" panose="05000000000000000000" pitchFamily="2" charset="2"/>
              <a:buChar char="q"/>
            </a:pPr>
            <a:r>
              <a:rPr lang="en-US" altLang="en-US">
                <a:solidFill>
                  <a:srgbClr val="0033CC"/>
                </a:solidFill>
              </a:rPr>
              <a:t>A manager uses a get-next request to retrieve management information from an agent, just as with a get request.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However, contrary to an ordinary get request, the OIDs in the variable bindings do not specify the objects that are to be retrieved directly.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Instead, for each OID specified in the request, the agent is requested to return the object with the OID that comes in lexicographical order right after that OID.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FF0000"/>
                </a:solidFill>
              </a:rPr>
              <a:t>Example: What is the name of the student sitting next to Jack?</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54F740ED-B39F-4651-BD1E-BD15D1FE9EE7}"/>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Get-Next Request (2)</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pic>
        <p:nvPicPr>
          <p:cNvPr id="14340" name="Picture 1" descr="Get-Next Request.">
            <a:extLst>
              <a:ext uri="{FF2B5EF4-FFF2-40B4-BE49-F238E27FC236}">
                <a16:creationId xmlns:a16="http://schemas.microsoft.com/office/drawing/2014/main" id="{BFCAD5B2-E8F2-47E0-8A54-49D50C6BF1D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0438" y="1246188"/>
            <a:ext cx="7223125"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1">
            <a:extLst>
              <a:ext uri="{FF2B5EF4-FFF2-40B4-BE49-F238E27FC236}">
                <a16:creationId xmlns:a16="http://schemas.microsoft.com/office/drawing/2014/main" id="{23F3F786-C1A8-47C2-B43F-5E3571DFA114}"/>
              </a:ext>
            </a:extLst>
          </p:cNvPr>
          <p:cNvSpPr>
            <a:spLocks noChangeArrowheads="1"/>
          </p:cNvSpPr>
          <p:nvPr/>
        </p:nvSpPr>
        <p:spPr bwMode="auto">
          <a:xfrm>
            <a:off x="1560513" y="5791200"/>
            <a:ext cx="6022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r>
              <a:rPr lang="en-US" altLang="en-US">
                <a:solidFill>
                  <a:srgbClr val="FF0000"/>
                </a:solidFill>
              </a:rPr>
              <a:t>A get-next request directed at countA has the same effect as a get request directed at the object after it, countB.</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026EE88B-0E79-4A1B-A294-259C97D96887}"/>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Walking a MIB</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6388" name="TextBox 2">
            <a:extLst>
              <a:ext uri="{FF2B5EF4-FFF2-40B4-BE49-F238E27FC236}">
                <a16:creationId xmlns:a16="http://schemas.microsoft.com/office/drawing/2014/main" id="{1B01BC40-E763-422C-BF1D-F339594C61E9}"/>
              </a:ext>
            </a:extLst>
          </p:cNvPr>
          <p:cNvSpPr txBox="1">
            <a:spLocks noChangeArrowheads="1"/>
          </p:cNvSpPr>
          <p:nvPr/>
        </p:nvSpPr>
        <p:spPr bwMode="auto">
          <a:xfrm>
            <a:off x="914400" y="1447800"/>
            <a:ext cx="7162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algn="just" eaLnBrk="1" hangingPunct="1">
              <a:buFont typeface="Wingdings" panose="05000000000000000000" pitchFamily="2" charset="2"/>
              <a:buChar char="q"/>
            </a:pPr>
            <a:r>
              <a:rPr lang="en-US" altLang="en-US">
                <a:solidFill>
                  <a:srgbClr val="0033CC"/>
                </a:solidFill>
              </a:rPr>
              <a:t>So why would anyone need an operation like this, when a manager could use a get request and simply specify the desired object’s OID directly?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The reason is that in quite a few situations, the manager actually might not know what objects are in a MIB and hence what OIDs to ask for.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Using get-next requests, a manager can effectively discover an agent’s MIB. </a:t>
            </a:r>
          </a:p>
          <a:p>
            <a:pPr algn="just" eaLnBrk="1" hangingPunct="1">
              <a:buFont typeface="Wingdings" panose="05000000000000000000" pitchFamily="2" charset="2"/>
              <a:buChar char="q"/>
            </a:pPr>
            <a:endParaRPr lang="en-US" altLang="en-US">
              <a:solidFill>
                <a:srgbClr val="0033CC"/>
              </a:solidFill>
            </a:endParaRPr>
          </a:p>
          <a:p>
            <a:pPr algn="just" eaLnBrk="1" hangingPunct="1">
              <a:buFont typeface="Wingdings" panose="05000000000000000000" pitchFamily="2" charset="2"/>
              <a:buChar char="q"/>
            </a:pPr>
            <a:r>
              <a:rPr lang="en-US" altLang="en-US">
                <a:solidFill>
                  <a:srgbClr val="0033CC"/>
                </a:solidFill>
              </a:rPr>
              <a:t>The manager can simply start with an OID of 0 to retrieve the first object, use that object’s OID to retrieve the next one, and so forth.</a:t>
            </a: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C300E440-B301-4008-983C-525D08DEB799}"/>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Set Request</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sp>
        <p:nvSpPr>
          <p:cNvPr id="18436" name="TextBox 2">
            <a:extLst>
              <a:ext uri="{FF2B5EF4-FFF2-40B4-BE49-F238E27FC236}">
                <a16:creationId xmlns:a16="http://schemas.microsoft.com/office/drawing/2014/main" id="{99645CA8-3D06-43B9-B97B-6A9E00CF2A61}"/>
              </a:ext>
            </a:extLst>
          </p:cNvPr>
          <p:cNvSpPr txBox="1">
            <a:spLocks noChangeArrowheads="1"/>
          </p:cNvSpPr>
          <p:nvPr/>
        </p:nvSpPr>
        <p:spPr bwMode="auto">
          <a:xfrm>
            <a:off x="1066800" y="1752600"/>
            <a:ext cx="70104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rgbClr val="FFFFFF"/>
                </a:solidFill>
                <a:latin typeface="Times New Roman" panose="02020603050405020304" pitchFamily="18" charset="0"/>
              </a:defRPr>
            </a:lvl1pPr>
            <a:lvl2pPr marL="742950" indent="-285750">
              <a:defRPr sz="2000">
                <a:solidFill>
                  <a:srgbClr val="FFFFFF"/>
                </a:solidFill>
                <a:latin typeface="Times New Roman" panose="02020603050405020304" pitchFamily="18" charset="0"/>
              </a:defRPr>
            </a:lvl2pPr>
            <a:lvl3pPr marL="1143000" indent="-228600">
              <a:defRPr sz="2000">
                <a:solidFill>
                  <a:srgbClr val="FFFFFF"/>
                </a:solidFill>
                <a:latin typeface="Times New Roman" panose="02020603050405020304" pitchFamily="18" charset="0"/>
              </a:defRPr>
            </a:lvl3pPr>
            <a:lvl4pPr marL="1600200" indent="-228600">
              <a:defRPr sz="2000">
                <a:solidFill>
                  <a:srgbClr val="FFFFFF"/>
                </a:solidFill>
                <a:latin typeface="Times New Roman" panose="02020603050405020304" pitchFamily="18" charset="0"/>
              </a:defRPr>
            </a:lvl4pPr>
            <a:lvl5pPr marL="2057400" indent="-228600">
              <a:defRPr sz="2000">
                <a:solidFill>
                  <a:srgbClr val="FFFFFF"/>
                </a:solidFill>
                <a:latin typeface="Times New Roman" panose="02020603050405020304" pitchFamily="18" charset="0"/>
              </a:defRPr>
            </a:lvl5pPr>
            <a:lvl6pPr marL="2514600" indent="-228600" eaLnBrk="0" fontAlgn="base" hangingPunct="0">
              <a:spcBef>
                <a:spcPct val="0"/>
              </a:spcBef>
              <a:spcAft>
                <a:spcPct val="0"/>
              </a:spcAft>
              <a:defRPr sz="2000">
                <a:solidFill>
                  <a:srgbClr val="FFFFFF"/>
                </a:solidFill>
                <a:latin typeface="Times New Roman" panose="02020603050405020304" pitchFamily="18" charset="0"/>
              </a:defRPr>
            </a:lvl6pPr>
            <a:lvl7pPr marL="2971800" indent="-228600" eaLnBrk="0" fontAlgn="base" hangingPunct="0">
              <a:spcBef>
                <a:spcPct val="0"/>
              </a:spcBef>
              <a:spcAft>
                <a:spcPct val="0"/>
              </a:spcAft>
              <a:defRPr sz="2000">
                <a:solidFill>
                  <a:srgbClr val="FFFFFF"/>
                </a:solidFill>
                <a:latin typeface="Times New Roman" panose="02020603050405020304" pitchFamily="18" charset="0"/>
              </a:defRPr>
            </a:lvl7pPr>
            <a:lvl8pPr marL="3429000" indent="-228600" eaLnBrk="0" fontAlgn="base" hangingPunct="0">
              <a:spcBef>
                <a:spcPct val="0"/>
              </a:spcBef>
              <a:spcAft>
                <a:spcPct val="0"/>
              </a:spcAft>
              <a:defRPr sz="2000">
                <a:solidFill>
                  <a:srgbClr val="FFFFFF"/>
                </a:solidFill>
                <a:latin typeface="Times New Roman" panose="02020603050405020304" pitchFamily="18" charset="0"/>
              </a:defRPr>
            </a:lvl8pPr>
            <a:lvl9pPr marL="3886200" indent="-228600" eaLnBrk="0" fontAlgn="base" hangingPunct="0">
              <a:spcBef>
                <a:spcPct val="0"/>
              </a:spcBef>
              <a:spcAft>
                <a:spcPct val="0"/>
              </a:spcAft>
              <a:defRPr sz="2000">
                <a:solidFill>
                  <a:srgbClr val="FFFFFF"/>
                </a:solidFill>
                <a:latin typeface="Times New Roman" panose="02020603050405020304" pitchFamily="18" charset="0"/>
              </a:defRPr>
            </a:lvl9pPr>
          </a:lstStyle>
          <a:p>
            <a:pPr eaLnBrk="1" hangingPunct="1">
              <a:buFont typeface="Wingdings" panose="05000000000000000000" pitchFamily="2" charset="2"/>
              <a:buChar char="q"/>
            </a:pPr>
            <a:r>
              <a:rPr lang="en-US" altLang="en-US" sz="2400">
                <a:solidFill>
                  <a:srgbClr val="0033CC"/>
                </a:solidFill>
              </a:rPr>
              <a:t>The first, most obvious, and most common use of set requests is to </a:t>
            </a:r>
            <a:r>
              <a:rPr lang="en-US" altLang="en-US" sz="2400">
                <a:solidFill>
                  <a:srgbClr val="FF0000"/>
                </a:solidFill>
              </a:rPr>
              <a:t>change the way a device is configured</a:t>
            </a:r>
            <a:r>
              <a:rPr lang="en-US" altLang="en-US" sz="2400">
                <a:solidFill>
                  <a:srgbClr val="0033CC"/>
                </a:solidFill>
              </a:rPr>
              <a:t> by adjusting certain parameter settings.</a:t>
            </a:r>
          </a:p>
          <a:p>
            <a:pPr eaLnBrk="1" hangingPunct="1">
              <a:buFont typeface="Wingdings" panose="05000000000000000000" pitchFamily="2" charset="2"/>
              <a:buChar char="q"/>
            </a:pPr>
            <a:endParaRPr lang="en-US" altLang="en-US" sz="2400">
              <a:solidFill>
                <a:srgbClr val="0033CC"/>
              </a:solidFill>
            </a:endParaRPr>
          </a:p>
          <a:p>
            <a:pPr eaLnBrk="1" hangingPunct="1">
              <a:buFont typeface="Wingdings" panose="05000000000000000000" pitchFamily="2" charset="2"/>
              <a:buChar char="q"/>
            </a:pPr>
            <a:r>
              <a:rPr lang="en-US" altLang="en-US" sz="2400">
                <a:solidFill>
                  <a:srgbClr val="0033CC"/>
                </a:solidFill>
              </a:rPr>
              <a:t>A second use is to </a:t>
            </a:r>
            <a:r>
              <a:rPr lang="en-US" altLang="en-US" sz="2400">
                <a:solidFill>
                  <a:srgbClr val="FF0000"/>
                </a:solidFill>
              </a:rPr>
              <a:t>cause the creation and deletion of logical entities in a MIB</a:t>
            </a:r>
            <a:r>
              <a:rPr lang="en-US" altLang="en-US" sz="2400">
                <a:solidFill>
                  <a:srgbClr val="0033CC"/>
                </a:solidFill>
              </a:rPr>
              <a:t>.</a:t>
            </a:r>
          </a:p>
          <a:p>
            <a:pPr eaLnBrk="1" hangingPunct="1">
              <a:buFont typeface="Wingdings" panose="05000000000000000000" pitchFamily="2" charset="2"/>
              <a:buChar char="q"/>
            </a:pPr>
            <a:endParaRPr lang="en-US" altLang="en-US" sz="2400">
              <a:solidFill>
                <a:srgbClr val="0033CC"/>
              </a:solidFill>
            </a:endParaRPr>
          </a:p>
          <a:p>
            <a:pPr eaLnBrk="1" hangingPunct="1">
              <a:buFont typeface="Wingdings" panose="05000000000000000000" pitchFamily="2" charset="2"/>
              <a:buChar char="q"/>
            </a:pPr>
            <a:r>
              <a:rPr lang="en-US" altLang="en-US" sz="2400">
                <a:solidFill>
                  <a:srgbClr val="0033CC"/>
                </a:solidFill>
              </a:rPr>
              <a:t>A third use, stretching the set semantics even further, is to </a:t>
            </a:r>
            <a:r>
              <a:rPr lang="en-US" altLang="en-US" sz="2400">
                <a:solidFill>
                  <a:srgbClr val="FF0000"/>
                </a:solidFill>
              </a:rPr>
              <a:t>cause the device to perform an action</a:t>
            </a:r>
            <a:r>
              <a:rPr lang="en-US" altLang="en-US" sz="2400">
                <a:solidFill>
                  <a:srgbClr val="0033CC"/>
                </a:solidFill>
              </a:rPr>
              <a:t>.</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a:extLst>
              <a:ext uri="{FF2B5EF4-FFF2-40B4-BE49-F238E27FC236}">
                <a16:creationId xmlns:a16="http://schemas.microsoft.com/office/drawing/2014/main" id="{3724C0A6-A796-4336-9C4D-C6F83317D6CE}"/>
              </a:ext>
            </a:extLst>
          </p:cNvPr>
          <p:cNvSpPr txBox="1">
            <a:spLocks noGrp="1" noChangeArrowheads="1"/>
          </p:cNvSpPr>
          <p:nvPr>
            <p:ph type="title" idx="4294967295"/>
          </p:nvPr>
        </p:nvSpPr>
        <p:spPr bwMode="auto">
          <a:xfrm>
            <a:off x="0" y="152400"/>
            <a:ext cx="9144000" cy="9144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0033CC"/>
                </a:solidFill>
                <a:effectLst/>
                <a:uLnTx/>
                <a:uFillTx/>
                <a:latin typeface="+mj-lt"/>
                <a:ea typeface="+mj-ea"/>
                <a:cs typeface="+mj-cs"/>
              </a:rPr>
              <a:t>Set Request – Ping Operation</a:t>
            </a:r>
            <a:endParaRPr kumimoji="0" lang="en-US" altLang="en-US" sz="4400" b="1" i="0" u="none" strike="noStrike" kern="0" cap="none" spc="0" normalizeH="0" baseline="0" noProof="0" dirty="0">
              <a:ln>
                <a:noFill/>
              </a:ln>
              <a:solidFill>
                <a:srgbClr val="0033CC"/>
              </a:solidFill>
              <a:effectLst/>
              <a:uLnTx/>
              <a:uFillTx/>
              <a:latin typeface="+mj-lt"/>
              <a:ea typeface="+mj-ea"/>
              <a:cs typeface="+mj-cs"/>
            </a:endParaRPr>
          </a:p>
        </p:txBody>
      </p:sp>
      <p:pic>
        <p:nvPicPr>
          <p:cNvPr id="20484" name="Picture 1" descr="Set Request - Ping Operation">
            <a:extLst>
              <a:ext uri="{FF2B5EF4-FFF2-40B4-BE49-F238E27FC236}">
                <a16:creationId xmlns:a16="http://schemas.microsoft.com/office/drawing/2014/main" id="{66BF7F62-6C3A-47E1-B8B6-6A6C7B2897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752600"/>
            <a:ext cx="614362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98D3D009-C45D-4346-8948-4DAFB51E31C8}"/>
</file>

<file path=customXml/itemProps2.xml><?xml version="1.0" encoding="utf-8"?>
<ds:datastoreItem xmlns:ds="http://schemas.openxmlformats.org/officeDocument/2006/customXml" ds:itemID="{0619D98D-323A-43F4-A6B8-B64AD31B9888}"/>
</file>

<file path=customXml/itemProps3.xml><?xml version="1.0" encoding="utf-8"?>
<ds:datastoreItem xmlns:ds="http://schemas.openxmlformats.org/officeDocument/2006/customXml" ds:itemID="{A54523B4-DD1E-44A5-A8BB-76450FF97371}"/>
</file>

<file path=docProps/app.xml><?xml version="1.0" encoding="utf-8"?>
<Properties xmlns="http://schemas.openxmlformats.org/officeDocument/2006/extended-properties" xmlns:vt="http://schemas.openxmlformats.org/officeDocument/2006/docPropsVTypes">
  <Template/>
  <TotalTime>0</TotalTime>
  <Words>1427</Words>
  <Application>Microsoft Office PowerPoint</Application>
  <PresentationFormat>On-screen Show (4:3)</PresentationFormat>
  <Paragraphs>138</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Times New Roman</vt:lpstr>
      <vt:lpstr>Times-Roman</vt:lpstr>
      <vt:lpstr>Wingdings</vt:lpstr>
      <vt:lpstr>Office Theme</vt:lpstr>
      <vt:lpstr>Network Management Fundamentals</vt:lpstr>
      <vt:lpstr>SNMP</vt:lpstr>
      <vt:lpstr>SNMP Primitive Operations</vt:lpstr>
      <vt:lpstr>Get Request</vt:lpstr>
      <vt:lpstr>Get-Next Request</vt:lpstr>
      <vt:lpstr>Get-Next Request (2)</vt:lpstr>
      <vt:lpstr>Walking a MIB</vt:lpstr>
      <vt:lpstr>Set Request</vt:lpstr>
      <vt:lpstr>Set Request – Ping Operation</vt:lpstr>
      <vt:lpstr>Set Request – Pinging using MIB</vt:lpstr>
      <vt:lpstr>Get Response</vt:lpstr>
      <vt:lpstr>Get Response Variable Bindings</vt:lpstr>
      <vt:lpstr>Trap (Event based)</vt:lpstr>
      <vt:lpstr>SNMP Message Structure</vt:lpstr>
      <vt:lpstr>SNMP-v1 Issues</vt:lpstr>
      <vt:lpstr>SNMP-v2 New Operations</vt:lpstr>
      <vt:lpstr>SNMP-v3</vt:lpstr>
      <vt:lpstr>References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subject/>
  <dc:creator/>
  <cp:lastModifiedBy/>
  <cp:revision>389</cp:revision>
  <dcterms:created xsi:type="dcterms:W3CDTF">2002-09-27T23:29:22Z</dcterms:created>
  <dcterms:modified xsi:type="dcterms:W3CDTF">2020-11-13T19:02:49Z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