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3.xml" ContentType="application/vnd.openxmlformats-officedocument.theme+xml"/>
  <Override PartName="/ppt/theme/theme2.xml" ContentType="application/vnd.openxmlformats-officedocument.theme+xml"/>
  <Override PartName="/ppt/theme/theme1.xml" ContentType="application/vnd.openxmlformats-officedocument.theme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trictFirstAndLastChars="0" saveSubsetFonts="1">
  <p:sldMasterIdLst>
    <p:sldMasterId id="2147483767" r:id="rId1"/>
  </p:sldMasterIdLst>
  <p:notesMasterIdLst>
    <p:notesMasterId r:id="rId25"/>
  </p:notesMasterIdLst>
  <p:handoutMasterIdLst>
    <p:handoutMasterId r:id="rId26"/>
  </p:handoutMasterIdLst>
  <p:sldIdLst>
    <p:sldId id="257" r:id="rId2"/>
    <p:sldId id="275" r:id="rId3"/>
    <p:sldId id="276" r:id="rId4"/>
    <p:sldId id="278" r:id="rId5"/>
    <p:sldId id="279" r:id="rId6"/>
    <p:sldId id="280" r:id="rId7"/>
    <p:sldId id="281" r:id="rId8"/>
    <p:sldId id="298" r:id="rId9"/>
    <p:sldId id="282" r:id="rId10"/>
    <p:sldId id="283" r:id="rId11"/>
    <p:sldId id="284" r:id="rId12"/>
    <p:sldId id="285" r:id="rId13"/>
    <p:sldId id="286" r:id="rId14"/>
    <p:sldId id="287" r:id="rId15"/>
    <p:sldId id="288" r:id="rId16"/>
    <p:sldId id="290" r:id="rId17"/>
    <p:sldId id="297" r:id="rId18"/>
    <p:sldId id="292" r:id="rId19"/>
    <p:sldId id="293" r:id="rId20"/>
    <p:sldId id="300" r:id="rId21"/>
    <p:sldId id="294" r:id="rId22"/>
    <p:sldId id="299" r:id="rId23"/>
    <p:sldId id="296" r:id="rId24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000" kern="1200">
        <a:solidFill>
          <a:srgbClr val="FFFFFF"/>
        </a:solidFill>
        <a:latin typeface="Times New Roman" panose="02020603050405020304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000" kern="1200">
        <a:solidFill>
          <a:srgbClr val="FFFFFF"/>
        </a:solidFill>
        <a:latin typeface="Times New Roman" panose="02020603050405020304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000" kern="1200">
        <a:solidFill>
          <a:srgbClr val="FFFFFF"/>
        </a:solidFill>
        <a:latin typeface="Times New Roman" panose="02020603050405020304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000" kern="1200">
        <a:solidFill>
          <a:srgbClr val="FFFFFF"/>
        </a:solidFill>
        <a:latin typeface="Times New Roman" panose="02020603050405020304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000" kern="1200">
        <a:solidFill>
          <a:srgbClr val="FFFFFF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2000" kern="1200">
        <a:solidFill>
          <a:srgbClr val="FFFFFF"/>
        </a:solidFill>
        <a:latin typeface="Times New Roman" panose="02020603050405020304" pitchFamily="18" charset="0"/>
        <a:ea typeface="+mn-ea"/>
        <a:cs typeface="+mn-cs"/>
      </a:defRPr>
    </a:lvl6pPr>
    <a:lvl7pPr marL="2743200" algn="l" defTabSz="914400" rtl="0" eaLnBrk="1" latinLnBrk="0" hangingPunct="1">
      <a:defRPr sz="2000" kern="1200">
        <a:solidFill>
          <a:srgbClr val="FFFFFF"/>
        </a:solidFill>
        <a:latin typeface="Times New Roman" panose="02020603050405020304" pitchFamily="18" charset="0"/>
        <a:ea typeface="+mn-ea"/>
        <a:cs typeface="+mn-cs"/>
      </a:defRPr>
    </a:lvl7pPr>
    <a:lvl8pPr marL="3200400" algn="l" defTabSz="914400" rtl="0" eaLnBrk="1" latinLnBrk="0" hangingPunct="1">
      <a:defRPr sz="2000" kern="1200">
        <a:solidFill>
          <a:srgbClr val="FFFFFF"/>
        </a:solidFill>
        <a:latin typeface="Times New Roman" panose="02020603050405020304" pitchFamily="18" charset="0"/>
        <a:ea typeface="+mn-ea"/>
        <a:cs typeface="+mn-cs"/>
      </a:defRPr>
    </a:lvl8pPr>
    <a:lvl9pPr marL="3657600" algn="l" defTabSz="914400" rtl="0" eaLnBrk="1" latinLnBrk="0" hangingPunct="1">
      <a:defRPr sz="2000" kern="1200">
        <a:solidFill>
          <a:srgbClr val="FFFFFF"/>
        </a:solidFill>
        <a:latin typeface="Times New Roman" panose="02020603050405020304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CC"/>
    <a:srgbClr val="222222"/>
    <a:srgbClr val="FFFFFF"/>
    <a:srgbClr val="18B2B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4557" autoAdjust="0"/>
    <p:restoredTop sz="86385" autoAdjust="0"/>
  </p:normalViewPr>
  <p:slideViewPr>
    <p:cSldViewPr>
      <p:cViewPr varScale="1">
        <p:scale>
          <a:sx n="98" d="100"/>
          <a:sy n="98" d="100"/>
        </p:scale>
        <p:origin x="390" y="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notesViewPr>
    <p:cSldViewPr>
      <p:cViewPr varScale="1">
        <p:scale>
          <a:sx n="70" d="100"/>
          <a:sy n="70" d="100"/>
        </p:scale>
        <p:origin x="-1422" y="-108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33" Type="http://schemas.openxmlformats.org/officeDocument/2006/relationships/customXml" Target="../customXml/item3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customXml" Target="../customXml/item2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customXml" Target="../customXml/item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Rectangle 2">
            <a:extLst>
              <a:ext uri="{FF2B5EF4-FFF2-40B4-BE49-F238E27FC236}">
                <a16:creationId xmlns:a16="http://schemas.microsoft.com/office/drawing/2014/main" id="{AB2FEBF2-42D4-4317-B209-293E4703BFDA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22883" name="Rectangle 3">
            <a:extLst>
              <a:ext uri="{FF2B5EF4-FFF2-40B4-BE49-F238E27FC236}">
                <a16:creationId xmlns:a16="http://schemas.microsoft.com/office/drawing/2014/main" id="{50C7D307-13AA-4B2E-A96F-78C62C1483A9}"/>
              </a:ext>
            </a:extLst>
          </p:cNvPr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22884" name="Rectangle 4">
            <a:extLst>
              <a:ext uri="{FF2B5EF4-FFF2-40B4-BE49-F238E27FC236}">
                <a16:creationId xmlns:a16="http://schemas.microsoft.com/office/drawing/2014/main" id="{0BD860D9-3644-429D-AE01-1C9EDCC2F30A}"/>
              </a:ext>
            </a:extLst>
          </p:cNvPr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22885" name="Rectangle 5">
            <a:extLst>
              <a:ext uri="{FF2B5EF4-FFF2-40B4-BE49-F238E27FC236}">
                <a16:creationId xmlns:a16="http://schemas.microsoft.com/office/drawing/2014/main" id="{662E2B77-CA92-40C8-B22C-0AFBDA590684}"/>
              </a:ext>
            </a:extLst>
          </p:cNvPr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chemeClr val="tx1"/>
                </a:solidFill>
              </a:defRPr>
            </a:lvl1pPr>
          </a:lstStyle>
          <a:p>
            <a:fld id="{0914F1A0-F43C-457C-9E66-DE2FA9BC6E7C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>
            <a:extLst>
              <a:ext uri="{FF2B5EF4-FFF2-40B4-BE49-F238E27FC236}">
                <a16:creationId xmlns:a16="http://schemas.microsoft.com/office/drawing/2014/main" id="{A5790B46-ADFF-49CD-AAAE-A27673276E19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4515" name="Rectangle 3">
            <a:extLst>
              <a:ext uri="{FF2B5EF4-FFF2-40B4-BE49-F238E27FC236}">
                <a16:creationId xmlns:a16="http://schemas.microsoft.com/office/drawing/2014/main" id="{74FAC334-0199-4064-A7C6-DC17556B0DCD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2052" name="Rectangle 4">
            <a:extLst>
              <a:ext uri="{FF2B5EF4-FFF2-40B4-BE49-F238E27FC236}">
                <a16:creationId xmlns:a16="http://schemas.microsoft.com/office/drawing/2014/main" id="{FA557E89-BF4F-40CE-BCBE-3F9F781CB189}"/>
              </a:ext>
            </a:extLst>
          </p:cNvPr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4517" name="Rectangle 5">
            <a:extLst>
              <a:ext uri="{FF2B5EF4-FFF2-40B4-BE49-F238E27FC236}">
                <a16:creationId xmlns:a16="http://schemas.microsoft.com/office/drawing/2014/main" id="{135B839A-5046-41E9-8E7C-76D1E060086B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4518" name="Rectangle 6">
            <a:extLst>
              <a:ext uri="{FF2B5EF4-FFF2-40B4-BE49-F238E27FC236}">
                <a16:creationId xmlns:a16="http://schemas.microsoft.com/office/drawing/2014/main" id="{FA5B8800-C701-431D-8FD8-D4B871C1491E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4519" name="Rectangle 7">
            <a:extLst>
              <a:ext uri="{FF2B5EF4-FFF2-40B4-BE49-F238E27FC236}">
                <a16:creationId xmlns:a16="http://schemas.microsoft.com/office/drawing/2014/main" id="{A7BA9936-8CA4-4D5E-A64F-4B1289F6CF06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chemeClr val="tx1"/>
                </a:solidFill>
              </a:defRPr>
            </a:lvl1pPr>
          </a:lstStyle>
          <a:p>
            <a:fld id="{2C381BA2-73BF-460A-B440-095E7883ED36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7">
            <a:extLst>
              <a:ext uri="{FF2B5EF4-FFF2-40B4-BE49-F238E27FC236}">
                <a16:creationId xmlns:a16="http://schemas.microsoft.com/office/drawing/2014/main" id="{92A79523-921A-45AD-BAFD-01C7BEF4CE12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7ECDB281-5908-47B8-BC18-4B9EE689E52E}" type="slidenum">
              <a:rPr lang="en-US" altLang="en-US"/>
              <a:pPr>
                <a:spcBef>
                  <a:spcPct val="0"/>
                </a:spcBef>
              </a:pPr>
              <a:t>1</a:t>
            </a:fld>
            <a:endParaRPr lang="en-US" altLang="en-US"/>
          </a:p>
        </p:txBody>
      </p:sp>
      <p:sp>
        <p:nvSpPr>
          <p:cNvPr id="5123" name="Rectangle 2">
            <a:extLst>
              <a:ext uri="{FF2B5EF4-FFF2-40B4-BE49-F238E27FC236}">
                <a16:creationId xmlns:a16="http://schemas.microsoft.com/office/drawing/2014/main" id="{8ABE71DA-4FCF-4DCB-8DF6-C4844CC82767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4" name="Rectangle 3">
            <a:extLst>
              <a:ext uri="{FF2B5EF4-FFF2-40B4-BE49-F238E27FC236}">
                <a16:creationId xmlns:a16="http://schemas.microsoft.com/office/drawing/2014/main" id="{01005D2B-FFB8-4AEB-99D3-E3AC65318B3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CA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7">
            <a:extLst>
              <a:ext uri="{FF2B5EF4-FFF2-40B4-BE49-F238E27FC236}">
                <a16:creationId xmlns:a16="http://schemas.microsoft.com/office/drawing/2014/main" id="{464D3575-9CDC-47BF-990B-8D23B272D1E8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81CA8827-7019-4051-94CB-84C1E3EE3682}" type="slidenum">
              <a:rPr lang="en-US" altLang="en-US"/>
              <a:pPr>
                <a:spcBef>
                  <a:spcPct val="0"/>
                </a:spcBef>
              </a:pPr>
              <a:t>10</a:t>
            </a:fld>
            <a:endParaRPr lang="en-US" altLang="en-US"/>
          </a:p>
        </p:txBody>
      </p:sp>
      <p:sp>
        <p:nvSpPr>
          <p:cNvPr id="23555" name="Rectangle 2">
            <a:extLst>
              <a:ext uri="{FF2B5EF4-FFF2-40B4-BE49-F238E27FC236}">
                <a16:creationId xmlns:a16="http://schemas.microsoft.com/office/drawing/2014/main" id="{BEB4B3A0-0F28-49B3-A428-9698708F6ADA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6" name="Rectangle 3">
            <a:extLst>
              <a:ext uri="{FF2B5EF4-FFF2-40B4-BE49-F238E27FC236}">
                <a16:creationId xmlns:a16="http://schemas.microsoft.com/office/drawing/2014/main" id="{989C395E-E5D3-43BE-BC4B-C3070A472ED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CA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>
            <a:extLst>
              <a:ext uri="{FF2B5EF4-FFF2-40B4-BE49-F238E27FC236}">
                <a16:creationId xmlns:a16="http://schemas.microsoft.com/office/drawing/2014/main" id="{933FF77A-75EF-4984-9257-0222ED30A749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2E8FA11C-1056-4B3C-8A8A-BA7E0F9588D2}" type="slidenum">
              <a:rPr lang="en-US" altLang="en-US"/>
              <a:pPr>
                <a:spcBef>
                  <a:spcPct val="0"/>
                </a:spcBef>
              </a:pPr>
              <a:t>11</a:t>
            </a:fld>
            <a:endParaRPr lang="en-US" altLang="en-US"/>
          </a:p>
        </p:txBody>
      </p:sp>
      <p:sp>
        <p:nvSpPr>
          <p:cNvPr id="25603" name="Rectangle 2">
            <a:extLst>
              <a:ext uri="{FF2B5EF4-FFF2-40B4-BE49-F238E27FC236}">
                <a16:creationId xmlns:a16="http://schemas.microsoft.com/office/drawing/2014/main" id="{1CAFEC1F-93EF-4303-9F7D-9ABD089C8A9A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>
            <a:extLst>
              <a:ext uri="{FF2B5EF4-FFF2-40B4-BE49-F238E27FC236}">
                <a16:creationId xmlns:a16="http://schemas.microsoft.com/office/drawing/2014/main" id="{C474DB31-BDE8-49DA-BA49-F0F7927FA51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CA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>
            <a:extLst>
              <a:ext uri="{FF2B5EF4-FFF2-40B4-BE49-F238E27FC236}">
                <a16:creationId xmlns:a16="http://schemas.microsoft.com/office/drawing/2014/main" id="{C850A42A-DFD4-4C9E-B504-3B660238F529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8A268AB1-547F-430C-A0C2-6CA9112FBFF1}" type="slidenum">
              <a:rPr lang="en-US" altLang="en-US"/>
              <a:pPr>
                <a:spcBef>
                  <a:spcPct val="0"/>
                </a:spcBef>
              </a:pPr>
              <a:t>12</a:t>
            </a:fld>
            <a:endParaRPr lang="en-US" altLang="en-US"/>
          </a:p>
        </p:txBody>
      </p:sp>
      <p:sp>
        <p:nvSpPr>
          <p:cNvPr id="27651" name="Rectangle 2">
            <a:extLst>
              <a:ext uri="{FF2B5EF4-FFF2-40B4-BE49-F238E27FC236}">
                <a16:creationId xmlns:a16="http://schemas.microsoft.com/office/drawing/2014/main" id="{6DECA89C-C6EB-43FC-84FF-7947941931E5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2" name="Rectangle 3">
            <a:extLst>
              <a:ext uri="{FF2B5EF4-FFF2-40B4-BE49-F238E27FC236}">
                <a16:creationId xmlns:a16="http://schemas.microsoft.com/office/drawing/2014/main" id="{5530AF57-5572-4A40-8B42-13CF4AA5F6E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CA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7">
            <a:extLst>
              <a:ext uri="{FF2B5EF4-FFF2-40B4-BE49-F238E27FC236}">
                <a16:creationId xmlns:a16="http://schemas.microsoft.com/office/drawing/2014/main" id="{462CACAA-0FD8-4805-8C96-33528A5935C5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AFC31A4E-55E6-435D-B6FB-A9A0592CD42A}" type="slidenum">
              <a:rPr lang="en-US" altLang="en-US"/>
              <a:pPr>
                <a:spcBef>
                  <a:spcPct val="0"/>
                </a:spcBef>
              </a:pPr>
              <a:t>13</a:t>
            </a:fld>
            <a:endParaRPr lang="en-US" altLang="en-US"/>
          </a:p>
        </p:txBody>
      </p:sp>
      <p:sp>
        <p:nvSpPr>
          <p:cNvPr id="29699" name="Rectangle 2">
            <a:extLst>
              <a:ext uri="{FF2B5EF4-FFF2-40B4-BE49-F238E27FC236}">
                <a16:creationId xmlns:a16="http://schemas.microsoft.com/office/drawing/2014/main" id="{3140484F-7C44-4DCE-867F-95390693C0BE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700" name="Rectangle 3">
            <a:extLst>
              <a:ext uri="{FF2B5EF4-FFF2-40B4-BE49-F238E27FC236}">
                <a16:creationId xmlns:a16="http://schemas.microsoft.com/office/drawing/2014/main" id="{A71269CD-9CAC-4783-A687-1DB46F88FDB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CA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7">
            <a:extLst>
              <a:ext uri="{FF2B5EF4-FFF2-40B4-BE49-F238E27FC236}">
                <a16:creationId xmlns:a16="http://schemas.microsoft.com/office/drawing/2014/main" id="{418443FD-B790-428D-81B5-355817900E07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E5E16EB9-05CC-435C-80F4-C8152A4DFE49}" type="slidenum">
              <a:rPr lang="en-US" altLang="en-US"/>
              <a:pPr>
                <a:spcBef>
                  <a:spcPct val="0"/>
                </a:spcBef>
              </a:pPr>
              <a:t>14</a:t>
            </a:fld>
            <a:endParaRPr lang="en-US" altLang="en-US"/>
          </a:p>
        </p:txBody>
      </p:sp>
      <p:sp>
        <p:nvSpPr>
          <p:cNvPr id="31747" name="Rectangle 2">
            <a:extLst>
              <a:ext uri="{FF2B5EF4-FFF2-40B4-BE49-F238E27FC236}">
                <a16:creationId xmlns:a16="http://schemas.microsoft.com/office/drawing/2014/main" id="{1AA100A6-5909-43BC-A1A3-C7F9FA14D457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8" name="Rectangle 3">
            <a:extLst>
              <a:ext uri="{FF2B5EF4-FFF2-40B4-BE49-F238E27FC236}">
                <a16:creationId xmlns:a16="http://schemas.microsoft.com/office/drawing/2014/main" id="{A5EFEDDE-A96F-4227-BA6A-1CA0E3F209D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CA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>
            <a:extLst>
              <a:ext uri="{FF2B5EF4-FFF2-40B4-BE49-F238E27FC236}">
                <a16:creationId xmlns:a16="http://schemas.microsoft.com/office/drawing/2014/main" id="{8352F933-653A-4409-AE7E-C112398A6F38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8C73CB1C-A061-41DE-8DE6-CB351E453289}" type="slidenum">
              <a:rPr lang="en-US" altLang="en-US"/>
              <a:pPr>
                <a:spcBef>
                  <a:spcPct val="0"/>
                </a:spcBef>
              </a:pPr>
              <a:t>15</a:t>
            </a:fld>
            <a:endParaRPr lang="en-US" altLang="en-US"/>
          </a:p>
        </p:txBody>
      </p:sp>
      <p:sp>
        <p:nvSpPr>
          <p:cNvPr id="33795" name="Rectangle 2">
            <a:extLst>
              <a:ext uri="{FF2B5EF4-FFF2-40B4-BE49-F238E27FC236}">
                <a16:creationId xmlns:a16="http://schemas.microsoft.com/office/drawing/2014/main" id="{E02ACD65-8265-43A5-9F9C-3EEE10CB827D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6" name="Rectangle 3">
            <a:extLst>
              <a:ext uri="{FF2B5EF4-FFF2-40B4-BE49-F238E27FC236}">
                <a16:creationId xmlns:a16="http://schemas.microsoft.com/office/drawing/2014/main" id="{D9FB0BFC-E3AA-4217-B826-B1C02FF42A3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CA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7">
            <a:extLst>
              <a:ext uri="{FF2B5EF4-FFF2-40B4-BE49-F238E27FC236}">
                <a16:creationId xmlns:a16="http://schemas.microsoft.com/office/drawing/2014/main" id="{FEDF6756-6FB0-4EA9-B840-69FABF8FB35A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BB163C24-5F43-4511-AE4E-D2B122E51698}" type="slidenum">
              <a:rPr lang="en-US" altLang="en-US"/>
              <a:pPr>
                <a:spcBef>
                  <a:spcPct val="0"/>
                </a:spcBef>
              </a:pPr>
              <a:t>16</a:t>
            </a:fld>
            <a:endParaRPr lang="en-US" altLang="en-US"/>
          </a:p>
        </p:txBody>
      </p:sp>
      <p:sp>
        <p:nvSpPr>
          <p:cNvPr id="35843" name="Rectangle 2">
            <a:extLst>
              <a:ext uri="{FF2B5EF4-FFF2-40B4-BE49-F238E27FC236}">
                <a16:creationId xmlns:a16="http://schemas.microsoft.com/office/drawing/2014/main" id="{FCF849BF-BD94-4F3D-BBD8-66F7699DB062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4" name="Rectangle 3">
            <a:extLst>
              <a:ext uri="{FF2B5EF4-FFF2-40B4-BE49-F238E27FC236}">
                <a16:creationId xmlns:a16="http://schemas.microsoft.com/office/drawing/2014/main" id="{0694349B-D400-45A2-AC60-7457D9F1F54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CA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7">
            <a:extLst>
              <a:ext uri="{FF2B5EF4-FFF2-40B4-BE49-F238E27FC236}">
                <a16:creationId xmlns:a16="http://schemas.microsoft.com/office/drawing/2014/main" id="{391E6AF4-6FEC-48C2-ABC6-D042506E519C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CAC05408-717D-471B-97DD-110B91DC16B3}" type="slidenum">
              <a:rPr lang="en-US" altLang="en-US"/>
              <a:pPr>
                <a:spcBef>
                  <a:spcPct val="0"/>
                </a:spcBef>
              </a:pPr>
              <a:t>17</a:t>
            </a:fld>
            <a:endParaRPr lang="en-US" altLang="en-US"/>
          </a:p>
        </p:txBody>
      </p:sp>
      <p:sp>
        <p:nvSpPr>
          <p:cNvPr id="37891" name="Rectangle 2">
            <a:extLst>
              <a:ext uri="{FF2B5EF4-FFF2-40B4-BE49-F238E27FC236}">
                <a16:creationId xmlns:a16="http://schemas.microsoft.com/office/drawing/2014/main" id="{05083AC3-277B-4CB2-9269-458F0C35F232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2" name="Rectangle 3">
            <a:extLst>
              <a:ext uri="{FF2B5EF4-FFF2-40B4-BE49-F238E27FC236}">
                <a16:creationId xmlns:a16="http://schemas.microsoft.com/office/drawing/2014/main" id="{9663FCB5-8067-4931-9772-D8A3EF9C6EE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CA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7">
            <a:extLst>
              <a:ext uri="{FF2B5EF4-FFF2-40B4-BE49-F238E27FC236}">
                <a16:creationId xmlns:a16="http://schemas.microsoft.com/office/drawing/2014/main" id="{56DCE3C2-6E2D-4363-A8BA-38CE7B4D8DAA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75C83833-33DC-43AB-A8B5-6D8759DAF4D8}" type="slidenum">
              <a:rPr lang="en-US" altLang="en-US"/>
              <a:pPr>
                <a:spcBef>
                  <a:spcPct val="0"/>
                </a:spcBef>
              </a:pPr>
              <a:t>18</a:t>
            </a:fld>
            <a:endParaRPr lang="en-US" altLang="en-US"/>
          </a:p>
        </p:txBody>
      </p:sp>
      <p:sp>
        <p:nvSpPr>
          <p:cNvPr id="39939" name="Rectangle 2">
            <a:extLst>
              <a:ext uri="{FF2B5EF4-FFF2-40B4-BE49-F238E27FC236}">
                <a16:creationId xmlns:a16="http://schemas.microsoft.com/office/drawing/2014/main" id="{B0CDEBDB-80BC-4C3F-9FDA-D5C83EB4D1D3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40" name="Rectangle 3">
            <a:extLst>
              <a:ext uri="{FF2B5EF4-FFF2-40B4-BE49-F238E27FC236}">
                <a16:creationId xmlns:a16="http://schemas.microsoft.com/office/drawing/2014/main" id="{43E720A9-044B-466B-B6D8-432C39C69A2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CA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7">
            <a:extLst>
              <a:ext uri="{FF2B5EF4-FFF2-40B4-BE49-F238E27FC236}">
                <a16:creationId xmlns:a16="http://schemas.microsoft.com/office/drawing/2014/main" id="{65050021-6302-49EE-81B1-3348B4EAB555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DD6555FC-BBAF-4B0C-9AC9-FA6EF77587E6}" type="slidenum">
              <a:rPr lang="en-US" altLang="en-US"/>
              <a:pPr>
                <a:spcBef>
                  <a:spcPct val="0"/>
                </a:spcBef>
              </a:pPr>
              <a:t>19</a:t>
            </a:fld>
            <a:endParaRPr lang="en-US" altLang="en-US"/>
          </a:p>
        </p:txBody>
      </p:sp>
      <p:sp>
        <p:nvSpPr>
          <p:cNvPr id="41987" name="Rectangle 2">
            <a:extLst>
              <a:ext uri="{FF2B5EF4-FFF2-40B4-BE49-F238E27FC236}">
                <a16:creationId xmlns:a16="http://schemas.microsoft.com/office/drawing/2014/main" id="{821D78CC-D06C-4F4A-BADF-015B954DFF78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988" name="Rectangle 3">
            <a:extLst>
              <a:ext uri="{FF2B5EF4-FFF2-40B4-BE49-F238E27FC236}">
                <a16:creationId xmlns:a16="http://schemas.microsoft.com/office/drawing/2014/main" id="{F902E6A6-6881-4AE0-BB3D-727F026F55C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CA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7">
            <a:extLst>
              <a:ext uri="{FF2B5EF4-FFF2-40B4-BE49-F238E27FC236}">
                <a16:creationId xmlns:a16="http://schemas.microsoft.com/office/drawing/2014/main" id="{4BB500E8-119E-4C0B-8C21-519803ABE86F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4109A1F6-DB3F-4611-BBFB-89ACFDE8CAA7}" type="slidenum">
              <a:rPr lang="en-US" altLang="en-US"/>
              <a:pPr>
                <a:spcBef>
                  <a:spcPct val="0"/>
                </a:spcBef>
              </a:pPr>
              <a:t>2</a:t>
            </a:fld>
            <a:endParaRPr lang="en-US" altLang="en-US"/>
          </a:p>
        </p:txBody>
      </p:sp>
      <p:sp>
        <p:nvSpPr>
          <p:cNvPr id="7171" name="Rectangle 2">
            <a:extLst>
              <a:ext uri="{FF2B5EF4-FFF2-40B4-BE49-F238E27FC236}">
                <a16:creationId xmlns:a16="http://schemas.microsoft.com/office/drawing/2014/main" id="{C64597BB-2711-49FA-8E82-6F93159E2330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72" name="Rectangle 3">
            <a:extLst>
              <a:ext uri="{FF2B5EF4-FFF2-40B4-BE49-F238E27FC236}">
                <a16:creationId xmlns:a16="http://schemas.microsoft.com/office/drawing/2014/main" id="{F83E7E7E-4B46-4057-A93A-DF8CD38914C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CA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7">
            <a:extLst>
              <a:ext uri="{FF2B5EF4-FFF2-40B4-BE49-F238E27FC236}">
                <a16:creationId xmlns:a16="http://schemas.microsoft.com/office/drawing/2014/main" id="{9B2E73F7-B5FE-4DD8-A831-1583094009B5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E6A2DEBF-6D24-4086-800F-96881837F787}" type="slidenum">
              <a:rPr lang="en-US" altLang="en-US"/>
              <a:pPr>
                <a:spcBef>
                  <a:spcPct val="0"/>
                </a:spcBef>
              </a:pPr>
              <a:t>20</a:t>
            </a:fld>
            <a:endParaRPr lang="en-US" altLang="en-US"/>
          </a:p>
        </p:txBody>
      </p:sp>
      <p:sp>
        <p:nvSpPr>
          <p:cNvPr id="44035" name="Rectangle 2">
            <a:extLst>
              <a:ext uri="{FF2B5EF4-FFF2-40B4-BE49-F238E27FC236}">
                <a16:creationId xmlns:a16="http://schemas.microsoft.com/office/drawing/2014/main" id="{8F065020-2AD9-47F2-B7FA-8D4C5389470C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036" name="Rectangle 3">
            <a:extLst>
              <a:ext uri="{FF2B5EF4-FFF2-40B4-BE49-F238E27FC236}">
                <a16:creationId xmlns:a16="http://schemas.microsoft.com/office/drawing/2014/main" id="{BE977572-9A79-4E38-A7B0-DAA0EC2EAFB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CA" alt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7">
            <a:extLst>
              <a:ext uri="{FF2B5EF4-FFF2-40B4-BE49-F238E27FC236}">
                <a16:creationId xmlns:a16="http://schemas.microsoft.com/office/drawing/2014/main" id="{3971F8EA-E3B9-4F4F-8A21-0337593C45F7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CD8D52D5-554E-4F59-9D5D-AA37BF93B9D0}" type="slidenum">
              <a:rPr lang="en-US" altLang="en-US"/>
              <a:pPr>
                <a:spcBef>
                  <a:spcPct val="0"/>
                </a:spcBef>
              </a:pPr>
              <a:t>21</a:t>
            </a:fld>
            <a:endParaRPr lang="en-US" altLang="en-US"/>
          </a:p>
        </p:txBody>
      </p:sp>
      <p:sp>
        <p:nvSpPr>
          <p:cNvPr id="46083" name="Rectangle 2">
            <a:extLst>
              <a:ext uri="{FF2B5EF4-FFF2-40B4-BE49-F238E27FC236}">
                <a16:creationId xmlns:a16="http://schemas.microsoft.com/office/drawing/2014/main" id="{1EEBAB40-5383-49FC-BEBC-2A5FECD878A8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4" name="Rectangle 3">
            <a:extLst>
              <a:ext uri="{FF2B5EF4-FFF2-40B4-BE49-F238E27FC236}">
                <a16:creationId xmlns:a16="http://schemas.microsoft.com/office/drawing/2014/main" id="{9AA30748-35CC-44BF-94F2-538A4DFFE0F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CA" alt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7">
            <a:extLst>
              <a:ext uri="{FF2B5EF4-FFF2-40B4-BE49-F238E27FC236}">
                <a16:creationId xmlns:a16="http://schemas.microsoft.com/office/drawing/2014/main" id="{BD31607F-B14B-4EAB-9974-83F0AEE55BD7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44E64D93-5BEC-41DE-AAF4-DBAF6D3D593B}" type="slidenum">
              <a:rPr lang="en-US" altLang="en-US"/>
              <a:pPr>
                <a:spcBef>
                  <a:spcPct val="0"/>
                </a:spcBef>
              </a:pPr>
              <a:t>22</a:t>
            </a:fld>
            <a:endParaRPr lang="en-US" altLang="en-US"/>
          </a:p>
        </p:txBody>
      </p:sp>
      <p:sp>
        <p:nvSpPr>
          <p:cNvPr id="48131" name="Rectangle 2">
            <a:extLst>
              <a:ext uri="{FF2B5EF4-FFF2-40B4-BE49-F238E27FC236}">
                <a16:creationId xmlns:a16="http://schemas.microsoft.com/office/drawing/2014/main" id="{C56BC8DC-50D3-40AC-94B7-828EA544C4C4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2" name="Rectangle 3">
            <a:extLst>
              <a:ext uri="{FF2B5EF4-FFF2-40B4-BE49-F238E27FC236}">
                <a16:creationId xmlns:a16="http://schemas.microsoft.com/office/drawing/2014/main" id="{B48CE7C7-015B-43B4-9838-77194FFD518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CA" alt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7">
            <a:extLst>
              <a:ext uri="{FF2B5EF4-FFF2-40B4-BE49-F238E27FC236}">
                <a16:creationId xmlns:a16="http://schemas.microsoft.com/office/drawing/2014/main" id="{481FCEF7-6C0C-4700-8C6C-A7E8EBB641A6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69139EF1-F9B5-4965-AF9D-B61F9FA9DD55}" type="slidenum">
              <a:rPr lang="en-US" altLang="en-US"/>
              <a:pPr>
                <a:spcBef>
                  <a:spcPct val="0"/>
                </a:spcBef>
              </a:pPr>
              <a:t>23</a:t>
            </a:fld>
            <a:endParaRPr lang="en-US" altLang="en-US"/>
          </a:p>
        </p:txBody>
      </p:sp>
      <p:sp>
        <p:nvSpPr>
          <p:cNvPr id="50179" name="Rectangle 2">
            <a:extLst>
              <a:ext uri="{FF2B5EF4-FFF2-40B4-BE49-F238E27FC236}">
                <a16:creationId xmlns:a16="http://schemas.microsoft.com/office/drawing/2014/main" id="{52475A95-A824-456B-82B1-2F5FF0DADB79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180" name="Rectangle 3">
            <a:extLst>
              <a:ext uri="{FF2B5EF4-FFF2-40B4-BE49-F238E27FC236}">
                <a16:creationId xmlns:a16="http://schemas.microsoft.com/office/drawing/2014/main" id="{B6BEFCC9-5968-4FD7-8AF4-DE7B7BEF25D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CA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7">
            <a:extLst>
              <a:ext uri="{FF2B5EF4-FFF2-40B4-BE49-F238E27FC236}">
                <a16:creationId xmlns:a16="http://schemas.microsoft.com/office/drawing/2014/main" id="{D8B835AA-C7C6-4383-BE3C-B0957F3FED6F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CA314A81-C894-47FA-9715-88474272A71E}" type="slidenum">
              <a:rPr lang="en-US" altLang="en-US"/>
              <a:pPr>
                <a:spcBef>
                  <a:spcPct val="0"/>
                </a:spcBef>
              </a:pPr>
              <a:t>3</a:t>
            </a:fld>
            <a:endParaRPr lang="en-US" altLang="en-US"/>
          </a:p>
        </p:txBody>
      </p:sp>
      <p:sp>
        <p:nvSpPr>
          <p:cNvPr id="9219" name="Rectangle 2">
            <a:extLst>
              <a:ext uri="{FF2B5EF4-FFF2-40B4-BE49-F238E27FC236}">
                <a16:creationId xmlns:a16="http://schemas.microsoft.com/office/drawing/2014/main" id="{1D91E163-5E33-41CC-A273-670D6A6A9262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20" name="Rectangle 3">
            <a:extLst>
              <a:ext uri="{FF2B5EF4-FFF2-40B4-BE49-F238E27FC236}">
                <a16:creationId xmlns:a16="http://schemas.microsoft.com/office/drawing/2014/main" id="{F260E1CA-C3BB-4EBB-BA18-26CCDD6D60C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CA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7">
            <a:extLst>
              <a:ext uri="{FF2B5EF4-FFF2-40B4-BE49-F238E27FC236}">
                <a16:creationId xmlns:a16="http://schemas.microsoft.com/office/drawing/2014/main" id="{2D5D3009-9473-461B-B82F-4315D60C83B5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670C7991-BF4F-4BA4-9284-5E5EE384D874}" type="slidenum">
              <a:rPr lang="en-US" altLang="en-US"/>
              <a:pPr>
                <a:spcBef>
                  <a:spcPct val="0"/>
                </a:spcBef>
              </a:pPr>
              <a:t>4</a:t>
            </a:fld>
            <a:endParaRPr lang="en-US" altLang="en-US"/>
          </a:p>
        </p:txBody>
      </p:sp>
      <p:sp>
        <p:nvSpPr>
          <p:cNvPr id="11267" name="Rectangle 2">
            <a:extLst>
              <a:ext uri="{FF2B5EF4-FFF2-40B4-BE49-F238E27FC236}">
                <a16:creationId xmlns:a16="http://schemas.microsoft.com/office/drawing/2014/main" id="{8BF45535-66DF-404F-A140-775F5713EB2A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8" name="Rectangle 3">
            <a:extLst>
              <a:ext uri="{FF2B5EF4-FFF2-40B4-BE49-F238E27FC236}">
                <a16:creationId xmlns:a16="http://schemas.microsoft.com/office/drawing/2014/main" id="{54AA27F1-C696-41BD-BC5C-B7E6CB398AD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CA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7">
            <a:extLst>
              <a:ext uri="{FF2B5EF4-FFF2-40B4-BE49-F238E27FC236}">
                <a16:creationId xmlns:a16="http://schemas.microsoft.com/office/drawing/2014/main" id="{0F994F4D-09D0-43D3-82A1-A9CCDBFABE0A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73BF6AE9-6563-4A9A-9363-0AA7D801BC7F}" type="slidenum">
              <a:rPr lang="en-US" altLang="en-US"/>
              <a:pPr>
                <a:spcBef>
                  <a:spcPct val="0"/>
                </a:spcBef>
              </a:pPr>
              <a:t>5</a:t>
            </a:fld>
            <a:endParaRPr lang="en-US" altLang="en-US"/>
          </a:p>
        </p:txBody>
      </p:sp>
      <p:sp>
        <p:nvSpPr>
          <p:cNvPr id="13315" name="Rectangle 2">
            <a:extLst>
              <a:ext uri="{FF2B5EF4-FFF2-40B4-BE49-F238E27FC236}">
                <a16:creationId xmlns:a16="http://schemas.microsoft.com/office/drawing/2014/main" id="{893A8992-AA10-4CF2-B853-E0ABBF9AA696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316" name="Rectangle 3">
            <a:extLst>
              <a:ext uri="{FF2B5EF4-FFF2-40B4-BE49-F238E27FC236}">
                <a16:creationId xmlns:a16="http://schemas.microsoft.com/office/drawing/2014/main" id="{81661EAD-63AF-409B-B61E-6338A5FF2F0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CA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7">
            <a:extLst>
              <a:ext uri="{FF2B5EF4-FFF2-40B4-BE49-F238E27FC236}">
                <a16:creationId xmlns:a16="http://schemas.microsoft.com/office/drawing/2014/main" id="{9EA3DBEE-7FCB-490F-B596-4CC73AA606ED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C3ADC096-93C1-4CF5-AA9C-C399BFCD9259}" type="slidenum">
              <a:rPr lang="en-US" altLang="en-US"/>
              <a:pPr>
                <a:spcBef>
                  <a:spcPct val="0"/>
                </a:spcBef>
              </a:pPr>
              <a:t>6</a:t>
            </a:fld>
            <a:endParaRPr lang="en-US" altLang="en-US"/>
          </a:p>
        </p:txBody>
      </p:sp>
      <p:sp>
        <p:nvSpPr>
          <p:cNvPr id="15363" name="Rectangle 2">
            <a:extLst>
              <a:ext uri="{FF2B5EF4-FFF2-40B4-BE49-F238E27FC236}">
                <a16:creationId xmlns:a16="http://schemas.microsoft.com/office/drawing/2014/main" id="{5245285A-62B2-44E8-83D1-51B8BB74F402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4" name="Rectangle 3">
            <a:extLst>
              <a:ext uri="{FF2B5EF4-FFF2-40B4-BE49-F238E27FC236}">
                <a16:creationId xmlns:a16="http://schemas.microsoft.com/office/drawing/2014/main" id="{C77A9788-8EC4-42F2-AF14-9A63A98EACD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CA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>
            <a:extLst>
              <a:ext uri="{FF2B5EF4-FFF2-40B4-BE49-F238E27FC236}">
                <a16:creationId xmlns:a16="http://schemas.microsoft.com/office/drawing/2014/main" id="{AB546183-34E7-4B56-B7FE-A6D83A212314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3EF3A727-249F-4108-AD58-2804F9054057}" type="slidenum">
              <a:rPr lang="en-US" altLang="en-US"/>
              <a:pPr>
                <a:spcBef>
                  <a:spcPct val="0"/>
                </a:spcBef>
              </a:pPr>
              <a:t>7</a:t>
            </a:fld>
            <a:endParaRPr lang="en-US" altLang="en-US"/>
          </a:p>
        </p:txBody>
      </p:sp>
      <p:sp>
        <p:nvSpPr>
          <p:cNvPr id="17411" name="Rectangle 2">
            <a:extLst>
              <a:ext uri="{FF2B5EF4-FFF2-40B4-BE49-F238E27FC236}">
                <a16:creationId xmlns:a16="http://schemas.microsoft.com/office/drawing/2014/main" id="{22EC54C9-3701-4FAC-A083-0CFF186DAAB1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2" name="Rectangle 3">
            <a:extLst>
              <a:ext uri="{FF2B5EF4-FFF2-40B4-BE49-F238E27FC236}">
                <a16:creationId xmlns:a16="http://schemas.microsoft.com/office/drawing/2014/main" id="{17110A6E-3357-4006-A48F-08392B33F86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CA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7">
            <a:extLst>
              <a:ext uri="{FF2B5EF4-FFF2-40B4-BE49-F238E27FC236}">
                <a16:creationId xmlns:a16="http://schemas.microsoft.com/office/drawing/2014/main" id="{9A219580-D2AE-4C43-AE32-F7269B3BFF89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5BFCBBB9-3D0B-4B8D-9604-4973E11F657D}" type="slidenum">
              <a:rPr lang="en-US" altLang="en-US"/>
              <a:pPr>
                <a:spcBef>
                  <a:spcPct val="0"/>
                </a:spcBef>
              </a:pPr>
              <a:t>8</a:t>
            </a:fld>
            <a:endParaRPr lang="en-US" altLang="en-US"/>
          </a:p>
        </p:txBody>
      </p:sp>
      <p:sp>
        <p:nvSpPr>
          <p:cNvPr id="19459" name="Rectangle 2">
            <a:extLst>
              <a:ext uri="{FF2B5EF4-FFF2-40B4-BE49-F238E27FC236}">
                <a16:creationId xmlns:a16="http://schemas.microsoft.com/office/drawing/2014/main" id="{9F642DBE-F05D-4466-A8BD-4846B5808DC4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60" name="Rectangle 3">
            <a:extLst>
              <a:ext uri="{FF2B5EF4-FFF2-40B4-BE49-F238E27FC236}">
                <a16:creationId xmlns:a16="http://schemas.microsoft.com/office/drawing/2014/main" id="{07137132-23CA-4B1C-B4FA-49786326439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CA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7">
            <a:extLst>
              <a:ext uri="{FF2B5EF4-FFF2-40B4-BE49-F238E27FC236}">
                <a16:creationId xmlns:a16="http://schemas.microsoft.com/office/drawing/2014/main" id="{24160793-EC9E-4253-B8CE-F52D88409216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D3CD60B8-2F43-4A0C-9AA0-2F1D051D05E5}" type="slidenum">
              <a:rPr lang="en-US" altLang="en-US"/>
              <a:pPr>
                <a:spcBef>
                  <a:spcPct val="0"/>
                </a:spcBef>
              </a:pPr>
              <a:t>9</a:t>
            </a:fld>
            <a:endParaRPr lang="en-US" altLang="en-US"/>
          </a:p>
        </p:txBody>
      </p:sp>
      <p:sp>
        <p:nvSpPr>
          <p:cNvPr id="21507" name="Rectangle 2">
            <a:extLst>
              <a:ext uri="{FF2B5EF4-FFF2-40B4-BE49-F238E27FC236}">
                <a16:creationId xmlns:a16="http://schemas.microsoft.com/office/drawing/2014/main" id="{4076A739-8D79-493B-813A-1FAA158803E2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8" name="Rectangle 3">
            <a:extLst>
              <a:ext uri="{FF2B5EF4-FFF2-40B4-BE49-F238E27FC236}">
                <a16:creationId xmlns:a16="http://schemas.microsoft.com/office/drawing/2014/main" id="{6FB1C7BA-1AB4-493D-9394-5F07DC74928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CA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86F0B3-C458-4694-9F3E-8C4F913D34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4D2A4D-D3CF-4DA7-B82E-5519DDFBE9E7}" type="datetime1">
              <a:rPr lang="zh-CN" altLang="en-US"/>
              <a:pPr>
                <a:defRPr/>
              </a:pPr>
              <a:t>2020/11/4</a:t>
            </a:fld>
            <a:endParaRPr lang="en-US" altLang="zh-C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BF9776B-7DE9-4490-B0F8-EB725CE0C8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/>
              <a:t>Advanced Multimedia Coding, Processing, &amp; Communication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33B25ED-9CAA-4A5C-AB8E-16F62F4014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A164F1B-DF0A-4EFE-838F-5087CDC4BF2B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157500296"/>
      </p:ext>
    </p:extLst>
  </p:cSld>
  <p:clrMapOvr>
    <a:masterClrMapping/>
  </p:clrMapOvr>
  <p:transition>
    <p:fade thruBlk="1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B2D32E-C25E-4265-9D1C-5F8162014B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877A3D-F6B7-4DE0-B90C-AFEB7E108095}" type="datetime1">
              <a:rPr lang="zh-CN" altLang="en-US"/>
              <a:pPr>
                <a:defRPr/>
              </a:pPr>
              <a:t>2020/11/4</a:t>
            </a:fld>
            <a:endParaRPr lang="en-US" altLang="zh-C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BB2E84B-719C-43A0-948D-73B9F16EDE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/>
              <a:t>Advanced Multimedia Coding, Processing, &amp; Communication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FF0692-B618-4AAB-85CD-2F5DD64357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32F8259-6B23-4164-9C9C-12CB099634CE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764372799"/>
      </p:ext>
    </p:extLst>
  </p:cSld>
  <p:clrMapOvr>
    <a:masterClrMapping/>
  </p:clrMapOvr>
  <p:transition>
    <p:fade thruBlk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7697831-B57B-4944-89A6-91433990AE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B36354-66D7-4D75-AAA4-F98A57E136D8}" type="datetime1">
              <a:rPr lang="zh-CN" altLang="en-US"/>
              <a:pPr>
                <a:defRPr/>
              </a:pPr>
              <a:t>2020/11/4</a:t>
            </a:fld>
            <a:endParaRPr lang="en-US" altLang="zh-C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5400186-C8B6-4140-9301-4B18E166B7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/>
              <a:t>Advanced Multimedia Coding, Processing, &amp; Communication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52F74A-C82C-4B9E-9ACD-1B477001CC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38BAE9-ABE0-4317-AFFD-70DC5FBEAD25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90877323"/>
      </p:ext>
    </p:extLst>
  </p:cSld>
  <p:clrMapOvr>
    <a:masterClrMapping/>
  </p:clrMapOvr>
  <p:transition>
    <p:fade thruBlk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15595C-DA3B-4B22-BE66-E0B7183AC9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F74C2A-D82B-426D-A6C7-6F87DC5B3AC2}" type="datetime1">
              <a:rPr lang="zh-CN" altLang="en-US"/>
              <a:pPr>
                <a:defRPr/>
              </a:pPr>
              <a:t>2020/11/4</a:t>
            </a:fld>
            <a:endParaRPr lang="en-US" altLang="zh-C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B6E3DB1-6498-44AC-A0E6-5206EFF6C7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/>
              <a:t>Advanced Multimedia Coding, Processing, &amp; Communication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6D722D0-FF6B-42A9-BC4A-C7A7D5B666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CD7B8B-066C-4334-9327-BE66FCCB728A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943337803"/>
      </p:ext>
    </p:extLst>
  </p:cSld>
  <p:clrMapOvr>
    <a:masterClrMapping/>
  </p:clrMapOvr>
  <p:transition>
    <p:fade thruBlk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0206591-C178-48E3-9AB5-7ED6839972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849346-FC8A-4AFE-BE10-2913479C34B1}" type="datetime1">
              <a:rPr lang="zh-CN" altLang="en-US"/>
              <a:pPr>
                <a:defRPr/>
              </a:pPr>
              <a:t>2020/11/4</a:t>
            </a:fld>
            <a:endParaRPr lang="en-US" altLang="zh-C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61624D8-556A-4251-8926-66331A78C1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/>
              <a:t>Advanced Multimedia Coding, Processing, &amp; Communication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6BDFE36-C4E3-4A96-B436-DC33B312B9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751674D-11F2-4FF6-A53D-1FE5C828F8E2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62418513"/>
      </p:ext>
    </p:extLst>
  </p:cSld>
  <p:clrMapOvr>
    <a:masterClrMapping/>
  </p:clrMapOvr>
  <p:transition>
    <p:fade thruBlk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5534E2BA-DD36-494F-9C47-ADD6DEC0B2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94FCA9-FD88-4C96-A18A-FB7FE1B4FC1E}" type="datetime1">
              <a:rPr lang="zh-CN" altLang="en-US"/>
              <a:pPr>
                <a:defRPr/>
              </a:pPr>
              <a:t>2020/11/4</a:t>
            </a:fld>
            <a:endParaRPr lang="en-US" altLang="zh-CN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63781A4D-0806-4228-A38A-339530D98D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/>
              <a:t>Advanced Multimedia Coding, Processing, &amp; Communication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097E6B16-A02D-41C6-B8D0-B035CF5DFB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5D03D07-9C02-4270-9B92-02E40A320DDB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687618021"/>
      </p:ext>
    </p:extLst>
  </p:cSld>
  <p:clrMapOvr>
    <a:masterClrMapping/>
  </p:clrMapOvr>
  <p:transition>
    <p:fade thruBlk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C2F48E73-F9FB-4A65-A6EC-57EB9DB7B2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1A1C93-29B6-41AC-B320-B8371C221C76}" type="datetime1">
              <a:rPr lang="zh-CN" altLang="en-US"/>
              <a:pPr>
                <a:defRPr/>
              </a:pPr>
              <a:t>2020/11/4</a:t>
            </a:fld>
            <a:endParaRPr lang="en-US" altLang="zh-CN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7FCB3DF0-028E-4C97-ACFA-9536D0DEA0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/>
              <a:t>Advanced Multimedia Coding, Processing, &amp; Communication</a:t>
            </a:r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42D4F97C-9C4A-4970-BC21-D65E3CE0C8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06DAD32-55F8-40FE-AFA1-1603A4E80B41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256661747"/>
      </p:ext>
    </p:extLst>
  </p:cSld>
  <p:clrMapOvr>
    <a:masterClrMapping/>
  </p:clrMapOvr>
  <p:transition>
    <p:fade thruBlk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D45CB657-EDE1-483D-9E60-0E7B0CF2BD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419D2E-91BC-4025-AAB8-EB9F962D2AB4}" type="datetime1">
              <a:rPr lang="zh-CN" altLang="en-US"/>
              <a:pPr>
                <a:defRPr/>
              </a:pPr>
              <a:t>2020/11/4</a:t>
            </a:fld>
            <a:endParaRPr lang="en-US" altLang="zh-CN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BCFD85F4-A88F-4463-885A-3A09C3EF32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/>
              <a:t>Advanced Multimedia Coding, Processing, &amp; Communication</a:t>
            </a:r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675BEF6F-2513-44F7-98BE-16F7834DA7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ABFBF18-4818-49FD-B419-005799E51773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639285268"/>
      </p:ext>
    </p:extLst>
  </p:cSld>
  <p:clrMapOvr>
    <a:masterClrMapping/>
  </p:clrMapOvr>
  <p:transition>
    <p:fade thruBlk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C9773A75-A69D-4A4C-B1FE-084E358B22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A175AB-BB73-474E-AB83-CF9B3A6C95B7}" type="datetime1">
              <a:rPr lang="zh-CN" altLang="en-US"/>
              <a:pPr>
                <a:defRPr/>
              </a:pPr>
              <a:t>2020/11/4</a:t>
            </a:fld>
            <a:endParaRPr lang="en-US" altLang="zh-CN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71569FFB-2AD4-4802-B26B-8827CA77C6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/>
              <a:t>Advanced Multimedia Coding, Processing, &amp; Communication</a:t>
            </a: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49BDF9F9-FD89-475B-A791-BFB8B5D3E0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047C194-8FB2-44B6-BAA6-CE3FBC523894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484213871"/>
      </p:ext>
    </p:extLst>
  </p:cSld>
  <p:clrMapOvr>
    <a:masterClrMapping/>
  </p:clrMapOvr>
  <p:transition>
    <p:fade thruBlk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D0E20C41-A99E-4B95-BFC9-267BC989AB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BE37B2-F433-48C8-8DDD-766F89024D7D}" type="datetime1">
              <a:rPr lang="zh-CN" altLang="en-US"/>
              <a:pPr>
                <a:defRPr/>
              </a:pPr>
              <a:t>2020/11/4</a:t>
            </a:fld>
            <a:endParaRPr lang="en-US" altLang="zh-CN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091F24DD-852D-4010-BEBE-5EC4C5EF2A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/>
              <a:t>Advanced Multimedia Coding, Processing, &amp; Communication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F0151DAF-66EC-484D-B05E-E8A62C1AFE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EADF72A-2022-495F-A136-8727291B17F2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488432813"/>
      </p:ext>
    </p:extLst>
  </p:cSld>
  <p:clrMapOvr>
    <a:masterClrMapping/>
  </p:clrMapOvr>
  <p:transition>
    <p:fade thruBlk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rtlCol="0">
            <a:normAutofit/>
          </a:bodyPr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700C3251-5026-40B6-A6D7-FAC70B32AD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9B1B0A-4BDF-41B9-9FB1-1FE4AD7E8C8D}" type="datetime1">
              <a:rPr lang="zh-CN" altLang="en-US"/>
              <a:pPr>
                <a:defRPr/>
              </a:pPr>
              <a:t>2020/11/4</a:t>
            </a:fld>
            <a:endParaRPr lang="en-US" altLang="zh-CN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F72FD116-9B0D-43BC-938C-573EE8EE77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/>
              <a:t>Advanced Multimedia Coding, Processing, &amp; Communication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B0D6ED90-5C16-4429-B067-41399DA005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44C9B24-87E5-4E5F-A350-1B5021BE7892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700389777"/>
      </p:ext>
    </p:extLst>
  </p:cSld>
  <p:clrMapOvr>
    <a:masterClrMapping/>
  </p:clrMapOvr>
  <p:transition>
    <p:fade thruBlk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:a16="http://schemas.microsoft.com/office/drawing/2014/main" id="{0B0D3462-C142-47EA-AB8B-B7ABBBAFA118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628650" y="365125"/>
            <a:ext cx="78867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Text Placeholder 2">
            <a:extLst>
              <a:ext uri="{FF2B5EF4-FFF2-40B4-BE49-F238E27FC236}">
                <a16:creationId xmlns:a16="http://schemas.microsoft.com/office/drawing/2014/main" id="{8AA27182-7178-4E83-8395-4043B4B26BED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628650" y="1825625"/>
            <a:ext cx="78867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736B1E8-4480-4583-9E07-75E38B43C9F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hangingPunct="1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B084B269-8CA4-47B2-B2F5-340EE10F7621}" type="datetime1">
              <a:rPr lang="zh-CN" altLang="en-US"/>
              <a:pPr>
                <a:defRPr/>
              </a:pPr>
              <a:t>2020/11/4</a:t>
            </a:fld>
            <a:endParaRPr lang="en-US" altLang="zh-C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5753E09-1105-447E-B048-023D9B8E1F3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hangingPunct="1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 altLang="zh-CN"/>
              <a:t>Advanced Multimedia Coding, Processing, &amp; Communication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B6C0359-F27B-4F76-9066-3BAE6A74E58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900">
                <a:solidFill>
                  <a:srgbClr val="898989"/>
                </a:solidFill>
              </a:defRPr>
            </a:lvl1pPr>
          </a:lstStyle>
          <a:p>
            <a:fld id="{BAAC68DB-F8AB-4C02-A626-E05A3380200C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8" r:id="rId1"/>
    <p:sldLayoutId id="2147483769" r:id="rId2"/>
    <p:sldLayoutId id="2147483770" r:id="rId3"/>
    <p:sldLayoutId id="2147483771" r:id="rId4"/>
    <p:sldLayoutId id="2147483772" r:id="rId5"/>
    <p:sldLayoutId id="2147483773" r:id="rId6"/>
    <p:sldLayoutId id="2147483774" r:id="rId7"/>
    <p:sldLayoutId id="2147483775" r:id="rId8"/>
    <p:sldLayoutId id="2147483776" r:id="rId9"/>
    <p:sldLayoutId id="2147483777" r:id="rId10"/>
    <p:sldLayoutId id="2147483778" r:id="rId11"/>
  </p:sldLayoutIdLst>
  <p:transition>
    <p:fade thruBlk="1"/>
  </p:transition>
  <p:hf hdr="0" ftr="0" dt="0"/>
  <p:txStyles>
    <p:titleStyle>
      <a:lvl1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2pPr>
      <a:lvl3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3pPr>
      <a:lvl4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4pPr>
      <a:lvl5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5pPr>
      <a:lvl6pPr marL="4572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6pPr>
      <a:lvl7pPr marL="9144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7pPr>
      <a:lvl8pPr marL="13716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8pPr>
      <a:lvl9pPr marL="18288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171450" indent="-171450" algn="l" defTabSz="685800" rtl="0" eaLnBrk="0" fontAlgn="base" hangingPunct="0">
        <a:lnSpc>
          <a:spcPct val="90000"/>
        </a:lnSpc>
        <a:spcBef>
          <a:spcPts val="750"/>
        </a:spcBef>
        <a:spcAft>
          <a:spcPct val="0"/>
        </a:spcAft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1026">
            <a:extLst>
              <a:ext uri="{FF2B5EF4-FFF2-40B4-BE49-F238E27FC236}">
                <a16:creationId xmlns:a16="http://schemas.microsoft.com/office/drawing/2014/main" id="{3B7511E4-1915-472A-8004-A8595E5DBF41}"/>
              </a:ext>
            </a:extLst>
          </p:cNvPr>
          <p:cNvSpPr txBox="1">
            <a:spLocks noGrp="1" noChangeArrowheads="1"/>
          </p:cNvSpPr>
          <p:nvPr>
            <p:ph type="title" idx="4294967295"/>
          </p:nvPr>
        </p:nvSpPr>
        <p:spPr bwMode="auto">
          <a:xfrm>
            <a:off x="609600" y="838200"/>
            <a:ext cx="8001000" cy="2209800"/>
          </a:xfrm>
          <a:prstGeom prst="rect">
            <a:avLst/>
          </a:prstGeom>
          <a:noFill/>
          <a:ln>
            <a:noFill/>
            <a:prstDash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4400" b="1" i="0" u="none" strike="noStrike" kern="0" cap="none" spc="0" normalizeH="0" baseline="0" noProof="0" dirty="0">
                <a:ln>
                  <a:noFill/>
                </a:ln>
                <a:solidFill>
                  <a:srgbClr val="0033CC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Network Management Fundamentals</a:t>
            </a:r>
          </a:p>
        </p:txBody>
      </p:sp>
      <p:sp>
        <p:nvSpPr>
          <p:cNvPr id="9" name="Rectangle 1027">
            <a:extLst>
              <a:ext uri="{FF2B5EF4-FFF2-40B4-BE49-F238E27FC236}">
                <a16:creationId xmlns:a16="http://schemas.microsoft.com/office/drawing/2014/main" id="{EFE80921-EC84-46EB-AC8B-577D2A988EB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76400" y="3733800"/>
            <a:ext cx="5867400" cy="144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itchFamily="2" charset="2"/>
              <a:buChar char="¨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¨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ctr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altLang="en-US" sz="2800" i="1" kern="0" dirty="0">
                <a:solidFill>
                  <a:srgbClr val="0033CC"/>
                </a:solidFill>
              </a:rPr>
              <a:t>Common Management Protocols: Languages of Management</a:t>
            </a:r>
          </a:p>
          <a:p>
            <a:pPr marL="0" indent="0" algn="ctr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altLang="en-US" sz="2800" i="1" kern="0" dirty="0">
                <a:solidFill>
                  <a:srgbClr val="0033CC"/>
                </a:solidFill>
              </a:rPr>
              <a:t>Part II</a:t>
            </a:r>
          </a:p>
        </p:txBody>
      </p:sp>
    </p:spTree>
  </p:cSld>
  <p:clrMapOvr>
    <a:masterClrMapping/>
  </p:clrMapOvr>
  <p:transition>
    <p:fade thruBlk="1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1026" descr="syslog Deployment">
            <a:extLst>
              <a:ext uri="{FF2B5EF4-FFF2-40B4-BE49-F238E27FC236}">
                <a16:creationId xmlns:a16="http://schemas.microsoft.com/office/drawing/2014/main" id="{0FEF8F69-4C35-4941-BE48-1C3492D9F2B0}"/>
              </a:ext>
            </a:extLst>
          </p:cNvPr>
          <p:cNvSpPr txBox="1">
            <a:spLocks noGrp="1" noChangeArrowheads="1"/>
          </p:cNvSpPr>
          <p:nvPr>
            <p:ph type="title" idx="4294967295"/>
          </p:nvPr>
        </p:nvSpPr>
        <p:spPr bwMode="auto">
          <a:xfrm>
            <a:off x="0" y="152400"/>
            <a:ext cx="9144000" cy="914400"/>
          </a:xfrm>
          <a:prstGeom prst="rect">
            <a:avLst/>
          </a:prstGeom>
          <a:noFill/>
          <a:ln>
            <a:noFill/>
            <a:prstDash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0" normalizeH="0" baseline="0" noProof="0" dirty="0">
                <a:ln>
                  <a:noFill/>
                </a:ln>
                <a:solidFill>
                  <a:srgbClr val="0033CC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syslog Deployment</a:t>
            </a:r>
            <a:endParaRPr kumimoji="0" lang="en-US" altLang="en-US" sz="4400" b="1" i="0" u="none" strike="noStrike" kern="0" cap="none" spc="0" normalizeH="0" baseline="0" noProof="0" dirty="0">
              <a:ln>
                <a:noFill/>
              </a:ln>
              <a:solidFill>
                <a:srgbClr val="0033CC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22533" name="Picture 2" descr="syslog Deployment">
            <a:extLst>
              <a:ext uri="{FF2B5EF4-FFF2-40B4-BE49-F238E27FC236}">
                <a16:creationId xmlns:a16="http://schemas.microsoft.com/office/drawing/2014/main" id="{D39BDD4D-689A-4F4C-A8FE-BF992F94B08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2705"/>
          <a:stretch>
            <a:fillRect/>
          </a:stretch>
        </p:blipFill>
        <p:spPr bwMode="auto">
          <a:xfrm>
            <a:off x="2514600" y="1627188"/>
            <a:ext cx="4114800" cy="2057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532" name="Rectangle 1">
            <a:extLst>
              <a:ext uri="{FF2B5EF4-FFF2-40B4-BE49-F238E27FC236}">
                <a16:creationId xmlns:a16="http://schemas.microsoft.com/office/drawing/2014/main" id="{15FC5B29-076B-4E3B-B31C-033A0E271FB4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8200" y="4419600"/>
            <a:ext cx="7467600" cy="190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 sz="2000">
                <a:solidFill>
                  <a:srgbClr val="FFFFFF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000">
                <a:solidFill>
                  <a:srgbClr val="FFFFFF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000">
                <a:solidFill>
                  <a:srgbClr val="FFFFFF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000">
                <a:solidFill>
                  <a:srgbClr val="FFFFFF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000">
                <a:solidFill>
                  <a:srgbClr val="FFFFFF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FFFFFF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FFFFFF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FFFFFF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FFFFFF"/>
                </a:solidFill>
                <a:latin typeface="Times New Roman" panose="02020603050405020304" pitchFamily="18" charset="0"/>
              </a:defRPr>
            </a:lvl9pPr>
          </a:lstStyle>
          <a:p>
            <a:pPr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en-US" sz="1800">
                <a:solidFill>
                  <a:srgbClr val="0033CC"/>
                </a:solidFill>
                <a:latin typeface="Times-Roman"/>
              </a:rPr>
              <a:t>However, syslog receivers often have no role in actively managing a device. </a:t>
            </a:r>
          </a:p>
          <a:p>
            <a:pPr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en-US" sz="1800">
                <a:solidFill>
                  <a:srgbClr val="0033CC"/>
                </a:solidFill>
                <a:latin typeface="Times-Roman"/>
              </a:rPr>
              <a:t>In fact, in many cases, the receiver resides in the device itself. </a:t>
            </a:r>
          </a:p>
          <a:p>
            <a:pPr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en-US" sz="1800">
                <a:solidFill>
                  <a:srgbClr val="0033CC"/>
                </a:solidFill>
                <a:latin typeface="Times-Roman"/>
              </a:rPr>
              <a:t>The syslog receiver is simply the receiving end of a syslog message that is generally responsible for logging the message to a file on a disk.</a:t>
            </a:r>
            <a:endParaRPr lang="en-US" altLang="en-US" sz="1800">
              <a:solidFill>
                <a:srgbClr val="0033CC"/>
              </a:solidFill>
            </a:endParaRPr>
          </a:p>
        </p:txBody>
      </p:sp>
    </p:spTree>
  </p:cSld>
  <p:clrMapOvr>
    <a:masterClrMapping/>
  </p:clrMapOvr>
  <p:transition>
    <p:fade thruBlk="1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1026" descr="Circular Log File">
            <a:extLst>
              <a:ext uri="{FF2B5EF4-FFF2-40B4-BE49-F238E27FC236}">
                <a16:creationId xmlns:a16="http://schemas.microsoft.com/office/drawing/2014/main" id="{3CA3FDFF-E046-4EF5-9329-F0F3F7DDA062}"/>
              </a:ext>
            </a:extLst>
          </p:cNvPr>
          <p:cNvSpPr txBox="1">
            <a:spLocks noGrp="1" noChangeArrowheads="1"/>
          </p:cNvSpPr>
          <p:nvPr>
            <p:ph type="title" idx="4294967295"/>
          </p:nvPr>
        </p:nvSpPr>
        <p:spPr bwMode="auto">
          <a:xfrm>
            <a:off x="0" y="152400"/>
            <a:ext cx="9144000" cy="914400"/>
          </a:xfrm>
          <a:prstGeom prst="rect">
            <a:avLst/>
          </a:prstGeom>
          <a:noFill/>
          <a:ln>
            <a:noFill/>
            <a:prstDash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0" normalizeH="0" baseline="0" noProof="0" dirty="0">
                <a:ln>
                  <a:noFill/>
                </a:ln>
                <a:solidFill>
                  <a:srgbClr val="0033CC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Circular Log File</a:t>
            </a:r>
            <a:endParaRPr kumimoji="0" lang="en-US" altLang="en-US" sz="4400" b="1" i="0" u="none" strike="noStrike" kern="0" cap="none" spc="0" normalizeH="0" baseline="0" noProof="0" dirty="0">
              <a:ln>
                <a:noFill/>
              </a:ln>
              <a:solidFill>
                <a:srgbClr val="0033CC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24580" name="Picture 1" descr="Circular Log File">
            <a:extLst>
              <a:ext uri="{FF2B5EF4-FFF2-40B4-BE49-F238E27FC236}">
                <a16:creationId xmlns:a16="http://schemas.microsoft.com/office/drawing/2014/main" id="{5F0D01AB-AC9A-4913-9EDE-749818E4EA8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800" y="1752600"/>
            <a:ext cx="6238875" cy="3733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fade thruBlk="1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1026" descr="Centralized Logging Host">
            <a:extLst>
              <a:ext uri="{FF2B5EF4-FFF2-40B4-BE49-F238E27FC236}">
                <a16:creationId xmlns:a16="http://schemas.microsoft.com/office/drawing/2014/main" id="{6A131A90-FADF-441E-B644-E9D52FD331DB}"/>
              </a:ext>
            </a:extLst>
          </p:cNvPr>
          <p:cNvSpPr txBox="1">
            <a:spLocks noGrp="1" noChangeArrowheads="1"/>
          </p:cNvSpPr>
          <p:nvPr>
            <p:ph type="title" idx="4294967295"/>
          </p:nvPr>
        </p:nvSpPr>
        <p:spPr bwMode="auto">
          <a:xfrm>
            <a:off x="0" y="152400"/>
            <a:ext cx="9144000" cy="914400"/>
          </a:xfrm>
          <a:prstGeom prst="rect">
            <a:avLst/>
          </a:prstGeom>
          <a:noFill/>
          <a:ln>
            <a:noFill/>
            <a:prstDash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0" normalizeH="0" baseline="0" noProof="0" dirty="0">
                <a:ln>
                  <a:noFill/>
                </a:ln>
                <a:solidFill>
                  <a:srgbClr val="0033CC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Centralized Logging Host</a:t>
            </a:r>
            <a:endParaRPr kumimoji="0" lang="en-US" altLang="en-US" sz="4400" b="1" i="0" u="none" strike="noStrike" kern="0" cap="none" spc="0" normalizeH="0" baseline="0" noProof="0" dirty="0">
              <a:ln>
                <a:noFill/>
              </a:ln>
              <a:solidFill>
                <a:srgbClr val="0033CC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26628" name="Picture 2" descr="Circular Log File">
            <a:extLst>
              <a:ext uri="{FF2B5EF4-FFF2-40B4-BE49-F238E27FC236}">
                <a16:creationId xmlns:a16="http://schemas.microsoft.com/office/drawing/2014/main" id="{FAC268EF-17B7-4950-A10C-354A245B1FA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1981200"/>
            <a:ext cx="6402388" cy="289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fade thruBlk="1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1026" descr="syslog Relay">
            <a:extLst>
              <a:ext uri="{FF2B5EF4-FFF2-40B4-BE49-F238E27FC236}">
                <a16:creationId xmlns:a16="http://schemas.microsoft.com/office/drawing/2014/main" id="{32C7E97D-ED8B-4604-B3E9-2E278454D799}"/>
              </a:ext>
            </a:extLst>
          </p:cNvPr>
          <p:cNvSpPr txBox="1">
            <a:spLocks noGrp="1" noChangeArrowheads="1"/>
          </p:cNvSpPr>
          <p:nvPr>
            <p:ph type="title" idx="4294967295"/>
          </p:nvPr>
        </p:nvSpPr>
        <p:spPr bwMode="auto">
          <a:xfrm>
            <a:off x="0" y="152400"/>
            <a:ext cx="9144000" cy="914400"/>
          </a:xfrm>
          <a:prstGeom prst="rect">
            <a:avLst/>
          </a:prstGeom>
          <a:noFill/>
          <a:ln>
            <a:noFill/>
            <a:prstDash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0" normalizeH="0" baseline="0" noProof="0" dirty="0">
                <a:ln>
                  <a:noFill/>
                </a:ln>
                <a:solidFill>
                  <a:srgbClr val="0033CC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syslog Relay</a:t>
            </a:r>
            <a:endParaRPr kumimoji="0" lang="en-US" altLang="en-US" sz="4400" b="1" i="0" u="none" strike="noStrike" kern="0" cap="none" spc="0" normalizeH="0" baseline="0" noProof="0" dirty="0">
              <a:ln>
                <a:noFill/>
              </a:ln>
              <a:solidFill>
                <a:srgbClr val="0033CC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28676" name="Picture 1" descr="syslog Relay">
            <a:extLst>
              <a:ext uri="{FF2B5EF4-FFF2-40B4-BE49-F238E27FC236}">
                <a16:creationId xmlns:a16="http://schemas.microsoft.com/office/drawing/2014/main" id="{838992B3-014B-44B7-B303-12F08748B95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2057400"/>
            <a:ext cx="6477000" cy="2849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fade thruBlk="1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1026">
            <a:extLst>
              <a:ext uri="{FF2B5EF4-FFF2-40B4-BE49-F238E27FC236}">
                <a16:creationId xmlns:a16="http://schemas.microsoft.com/office/drawing/2014/main" id="{A9D77549-8524-40E2-ABE9-0FAB049CE72F}"/>
              </a:ext>
            </a:extLst>
          </p:cNvPr>
          <p:cNvSpPr txBox="1">
            <a:spLocks noGrp="1" noChangeArrowheads="1"/>
          </p:cNvSpPr>
          <p:nvPr>
            <p:ph type="title" idx="4294967295"/>
          </p:nvPr>
        </p:nvSpPr>
        <p:spPr bwMode="auto">
          <a:xfrm>
            <a:off x="0" y="152400"/>
            <a:ext cx="9144000" cy="914400"/>
          </a:xfrm>
          <a:prstGeom prst="rect">
            <a:avLst/>
          </a:prstGeom>
          <a:noFill/>
          <a:ln>
            <a:noFill/>
            <a:prstDash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0" normalizeH="0" baseline="0" noProof="0" dirty="0">
                <a:ln>
                  <a:noFill/>
                </a:ln>
                <a:solidFill>
                  <a:srgbClr val="0033CC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Netconf: Protocol for a New Generation</a:t>
            </a:r>
            <a:endParaRPr kumimoji="0" lang="en-US" altLang="en-US" sz="4400" b="1" i="0" u="none" strike="noStrike" kern="0" cap="none" spc="0" normalizeH="0" baseline="0" noProof="0" dirty="0">
              <a:ln>
                <a:noFill/>
              </a:ln>
              <a:solidFill>
                <a:srgbClr val="0033CC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148" name="TextBox 2">
            <a:extLst>
              <a:ext uri="{FF2B5EF4-FFF2-40B4-BE49-F238E27FC236}">
                <a16:creationId xmlns:a16="http://schemas.microsoft.com/office/drawing/2014/main" id="{D5E9DB50-ECA6-4809-BACD-B4384F45FB1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7700" y="1533525"/>
            <a:ext cx="7848600" cy="3786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 sz="2000">
                <a:solidFill>
                  <a:srgbClr val="FFFFFF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000">
                <a:solidFill>
                  <a:srgbClr val="FFFFFF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000">
                <a:solidFill>
                  <a:srgbClr val="FFFFFF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000">
                <a:solidFill>
                  <a:srgbClr val="FFFFFF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000">
                <a:solidFill>
                  <a:srgbClr val="FFFFFF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FFFFFF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FFFFFF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FFFFFF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FFFFFF"/>
                </a:solidFill>
                <a:latin typeface="Times New Roman" panose="02020603050405020304" pitchFamily="18" charset="0"/>
              </a:defRPr>
            </a:lvl9pPr>
          </a:lstStyle>
          <a:p>
            <a:pPr algn="just">
              <a:buFont typeface="Arial" panose="020B0604020202020204" pitchFamily="34" charset="0"/>
              <a:buChar char="•"/>
              <a:defRPr/>
            </a:pPr>
            <a:r>
              <a:rPr lang="en-US" dirty="0">
                <a:solidFill>
                  <a:srgbClr val="0033CC"/>
                </a:solidFill>
                <a:latin typeface="+mn-lt"/>
              </a:rPr>
              <a:t>It is geared specifically toward managing the configuration of data-networking devices; </a:t>
            </a:r>
          </a:p>
          <a:p>
            <a:pPr algn="just">
              <a:buFont typeface="Arial" panose="020B0604020202020204" pitchFamily="34" charset="0"/>
              <a:buChar char="•"/>
              <a:defRPr/>
            </a:pPr>
            <a:endParaRPr lang="en-US" dirty="0">
              <a:solidFill>
                <a:srgbClr val="0033CC"/>
              </a:solidFill>
              <a:latin typeface="+mn-lt"/>
            </a:endParaRPr>
          </a:p>
          <a:p>
            <a:pPr algn="just">
              <a:buFont typeface="Arial" panose="020B0604020202020204" pitchFamily="34" charset="0"/>
              <a:buChar char="•"/>
              <a:defRPr/>
            </a:pPr>
            <a:r>
              <a:rPr lang="en-US" dirty="0">
                <a:solidFill>
                  <a:srgbClr val="0033CC"/>
                </a:solidFill>
                <a:latin typeface="+mn-lt"/>
              </a:rPr>
              <a:t>Not targeted at monitoring functions and managing state information—SNMP will take care of that;</a:t>
            </a:r>
          </a:p>
          <a:p>
            <a:pPr algn="just">
              <a:buFont typeface="Arial" panose="020B0604020202020204" pitchFamily="34" charset="0"/>
              <a:buChar char="•"/>
              <a:defRPr/>
            </a:pPr>
            <a:endParaRPr lang="en-US" dirty="0">
              <a:solidFill>
                <a:srgbClr val="0033CC"/>
              </a:solidFill>
              <a:latin typeface="+mn-lt"/>
            </a:endParaRPr>
          </a:p>
          <a:p>
            <a:pPr algn="just">
              <a:buFont typeface="Arial" panose="020B0604020202020204" pitchFamily="34" charset="0"/>
              <a:buChar char="•"/>
              <a:defRPr/>
            </a:pPr>
            <a:r>
              <a:rPr lang="en-US" dirty="0" err="1">
                <a:solidFill>
                  <a:srgbClr val="0033CC"/>
                </a:solidFill>
                <a:latin typeface="+mn-lt"/>
              </a:rPr>
              <a:t>Netconf</a:t>
            </a:r>
            <a:r>
              <a:rPr lang="en-US" dirty="0">
                <a:solidFill>
                  <a:srgbClr val="0033CC"/>
                </a:solidFill>
                <a:latin typeface="+mn-lt"/>
              </a:rPr>
              <a:t> allows for the retrieval of state information, although this does not constitute a central capability; </a:t>
            </a:r>
          </a:p>
          <a:p>
            <a:pPr algn="just">
              <a:buFont typeface="Arial" panose="020B0604020202020204" pitchFamily="34" charset="0"/>
              <a:buChar char="•"/>
              <a:defRPr/>
            </a:pPr>
            <a:endParaRPr lang="en-US" dirty="0">
              <a:solidFill>
                <a:srgbClr val="0033CC"/>
              </a:solidFill>
              <a:latin typeface="+mn-lt"/>
            </a:endParaRPr>
          </a:p>
          <a:p>
            <a:pPr algn="just">
              <a:buFont typeface="Arial" panose="020B0604020202020204" pitchFamily="34" charset="0"/>
              <a:buChar char="•"/>
              <a:defRPr/>
            </a:pPr>
            <a:r>
              <a:rPr lang="en-US" dirty="0" err="1">
                <a:solidFill>
                  <a:srgbClr val="0033CC"/>
                </a:solidFill>
                <a:latin typeface="+mn-lt"/>
              </a:rPr>
              <a:t>Netconf</a:t>
            </a:r>
            <a:r>
              <a:rPr lang="en-US" dirty="0">
                <a:solidFill>
                  <a:srgbClr val="0033CC"/>
                </a:solidFill>
                <a:latin typeface="+mn-lt"/>
              </a:rPr>
              <a:t> is best positioned in the configuration management space, where it can fill the void left by SNMP and CLI;</a:t>
            </a:r>
          </a:p>
          <a:p>
            <a:pPr algn="just">
              <a:buFont typeface="Arial" panose="020B0604020202020204" pitchFamily="34" charset="0"/>
              <a:buChar char="•"/>
              <a:defRPr/>
            </a:pPr>
            <a:endParaRPr lang="en-US" altLang="en-US" dirty="0">
              <a:solidFill>
                <a:srgbClr val="0033CC"/>
              </a:solidFill>
              <a:latin typeface="+mn-lt"/>
            </a:endParaRPr>
          </a:p>
        </p:txBody>
      </p:sp>
    </p:spTree>
  </p:cSld>
  <p:clrMapOvr>
    <a:masterClrMapping/>
  </p:clrMapOvr>
  <p:transition>
    <p:fade thruBlk="1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1026" descr="Netconf Datastores">
            <a:extLst>
              <a:ext uri="{FF2B5EF4-FFF2-40B4-BE49-F238E27FC236}">
                <a16:creationId xmlns:a16="http://schemas.microsoft.com/office/drawing/2014/main" id="{BA9DA83F-DB56-465B-B62B-7F4F7076D270}"/>
              </a:ext>
            </a:extLst>
          </p:cNvPr>
          <p:cNvSpPr txBox="1">
            <a:spLocks noGrp="1" noChangeArrowheads="1"/>
          </p:cNvSpPr>
          <p:nvPr>
            <p:ph type="title" idx="4294967295"/>
          </p:nvPr>
        </p:nvSpPr>
        <p:spPr bwMode="auto">
          <a:xfrm>
            <a:off x="0" y="152400"/>
            <a:ext cx="9144000" cy="914400"/>
          </a:xfrm>
          <a:prstGeom prst="rect">
            <a:avLst/>
          </a:prstGeom>
          <a:noFill/>
          <a:ln>
            <a:noFill/>
            <a:prstDash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0" normalizeH="0" baseline="0" noProof="0" dirty="0">
                <a:ln>
                  <a:noFill/>
                </a:ln>
                <a:solidFill>
                  <a:srgbClr val="0033CC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Netconf Datastores</a:t>
            </a:r>
            <a:endParaRPr kumimoji="0" lang="en-US" altLang="en-US" sz="4400" b="1" i="0" u="none" strike="noStrike" kern="0" cap="none" spc="0" normalizeH="0" baseline="0" noProof="0" dirty="0">
              <a:ln>
                <a:noFill/>
              </a:ln>
              <a:solidFill>
                <a:srgbClr val="0033CC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32772" name="Picture 1" descr="Netconf Datastores">
            <a:extLst>
              <a:ext uri="{FF2B5EF4-FFF2-40B4-BE49-F238E27FC236}">
                <a16:creationId xmlns:a16="http://schemas.microsoft.com/office/drawing/2014/main" id="{1A1C003D-B2D2-4CE4-9E49-5125EE1A4DC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66900" y="1528763"/>
            <a:ext cx="5410200" cy="4033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2">
            <a:extLst>
              <a:ext uri="{FF2B5EF4-FFF2-40B4-BE49-F238E27FC236}">
                <a16:creationId xmlns:a16="http://schemas.microsoft.com/office/drawing/2014/main" id="{C7255407-A3EB-4D32-A90C-B84E64E146C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05050" y="5894388"/>
            <a:ext cx="45339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 sz="2000">
                <a:solidFill>
                  <a:srgbClr val="FFFFFF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000">
                <a:solidFill>
                  <a:srgbClr val="FFFFFF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000">
                <a:solidFill>
                  <a:srgbClr val="FFFFFF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000">
                <a:solidFill>
                  <a:srgbClr val="FFFFFF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000">
                <a:solidFill>
                  <a:srgbClr val="FFFFFF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FFFFFF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FFFFFF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FFFFFF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FFFFFF"/>
                </a:solidFill>
                <a:latin typeface="Times New Roman" panose="02020603050405020304" pitchFamily="18" charset="0"/>
              </a:defRPr>
            </a:lvl9pPr>
          </a:lstStyle>
          <a:p>
            <a:pPr algn="just">
              <a:buFont typeface="Arial" panose="020B0604020202020204" pitchFamily="34" charset="0"/>
              <a:buChar char="•"/>
              <a:defRPr/>
            </a:pPr>
            <a:r>
              <a:rPr lang="en-US" sz="2400" dirty="0">
                <a:solidFill>
                  <a:srgbClr val="0033CC"/>
                </a:solidFill>
                <a:latin typeface="+mn-lt"/>
              </a:rPr>
              <a:t>It is a configuration file, or MIB</a:t>
            </a:r>
            <a:endParaRPr lang="en-US" altLang="en-US" sz="2400" dirty="0">
              <a:solidFill>
                <a:srgbClr val="0033CC"/>
              </a:solidFill>
              <a:latin typeface="+mn-lt"/>
            </a:endParaRPr>
          </a:p>
        </p:txBody>
      </p:sp>
    </p:spTree>
  </p:cSld>
  <p:clrMapOvr>
    <a:masterClrMapping/>
  </p:clrMapOvr>
  <p:transition>
    <p:fade thruBlk="1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1026" descr="Netconf Architecture">
            <a:extLst>
              <a:ext uri="{FF2B5EF4-FFF2-40B4-BE49-F238E27FC236}">
                <a16:creationId xmlns:a16="http://schemas.microsoft.com/office/drawing/2014/main" id="{A6DFE23E-BC72-4C1E-B5BE-5D75A283688C}"/>
              </a:ext>
            </a:extLst>
          </p:cNvPr>
          <p:cNvSpPr txBox="1">
            <a:spLocks noGrp="1" noChangeArrowheads="1"/>
          </p:cNvSpPr>
          <p:nvPr>
            <p:ph type="title" idx="4294967295"/>
          </p:nvPr>
        </p:nvSpPr>
        <p:spPr bwMode="auto">
          <a:xfrm>
            <a:off x="0" y="152400"/>
            <a:ext cx="9144000" cy="914400"/>
          </a:xfrm>
          <a:prstGeom prst="rect">
            <a:avLst/>
          </a:prstGeom>
          <a:noFill/>
          <a:ln>
            <a:noFill/>
            <a:prstDash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0" normalizeH="0" baseline="0" noProof="0" dirty="0">
                <a:ln>
                  <a:noFill/>
                </a:ln>
                <a:solidFill>
                  <a:srgbClr val="0033CC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Netconf Architecture</a:t>
            </a:r>
            <a:endParaRPr kumimoji="0" lang="en-US" altLang="en-US" sz="4400" b="1" i="0" u="none" strike="noStrike" kern="0" cap="none" spc="0" normalizeH="0" baseline="0" noProof="0" dirty="0">
              <a:ln>
                <a:noFill/>
              </a:ln>
              <a:solidFill>
                <a:srgbClr val="0033CC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34820" name="Picture 1" descr="Netconf Architecture">
            <a:extLst>
              <a:ext uri="{FF2B5EF4-FFF2-40B4-BE49-F238E27FC236}">
                <a16:creationId xmlns:a16="http://schemas.microsoft.com/office/drawing/2014/main" id="{FDC1A6EE-C352-4FE2-8A45-50AA0C1E964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20850" y="1676400"/>
            <a:ext cx="5702300" cy="3652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fade thruBlk="1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1026">
            <a:extLst>
              <a:ext uri="{FF2B5EF4-FFF2-40B4-BE49-F238E27FC236}">
                <a16:creationId xmlns:a16="http://schemas.microsoft.com/office/drawing/2014/main" id="{CF8BDC04-22F4-444E-9C56-67DA700C687A}"/>
              </a:ext>
            </a:extLst>
          </p:cNvPr>
          <p:cNvSpPr txBox="1">
            <a:spLocks noGrp="1" noChangeArrowheads="1"/>
          </p:cNvSpPr>
          <p:nvPr>
            <p:ph type="title" idx="4294967295"/>
          </p:nvPr>
        </p:nvSpPr>
        <p:spPr bwMode="auto">
          <a:xfrm>
            <a:off x="0" y="152400"/>
            <a:ext cx="9144000" cy="914400"/>
          </a:xfrm>
          <a:prstGeom prst="rect">
            <a:avLst/>
          </a:prstGeom>
          <a:noFill/>
          <a:ln>
            <a:noFill/>
            <a:prstDash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0" normalizeH="0" baseline="0" noProof="0" dirty="0">
                <a:ln>
                  <a:noFill/>
                </a:ln>
                <a:solidFill>
                  <a:srgbClr val="0033CC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Netconf Architecture (2)</a:t>
            </a:r>
            <a:endParaRPr kumimoji="0" lang="en-US" altLang="en-US" sz="4400" b="1" i="0" u="none" strike="noStrike" kern="0" cap="none" spc="0" normalizeH="0" baseline="0" noProof="0" dirty="0">
              <a:ln>
                <a:noFill/>
              </a:ln>
              <a:solidFill>
                <a:srgbClr val="0033CC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219F5805-D578-4FF9-8151-50615FF9BEEB}"/>
              </a:ext>
            </a:extLst>
          </p:cNvPr>
          <p:cNvSpPr/>
          <p:nvPr/>
        </p:nvSpPr>
        <p:spPr>
          <a:xfrm>
            <a:off x="1019175" y="1511300"/>
            <a:ext cx="7105650" cy="4432300"/>
          </a:xfrm>
          <a:prstGeom prst="rect">
            <a:avLst/>
          </a:prstGeom>
        </p:spPr>
        <p:txBody>
          <a:bodyPr>
            <a:spAutoFit/>
          </a:bodyPr>
          <a:lstStyle/>
          <a:p>
            <a:pPr marL="171450" indent="-171450" algn="just">
              <a:spcBef>
                <a:spcPts val="60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dirty="0">
                <a:solidFill>
                  <a:srgbClr val="FF0000"/>
                </a:solidFill>
                <a:latin typeface="+mn-lt"/>
              </a:rPr>
              <a:t>The transport protocol layer </a:t>
            </a:r>
            <a:r>
              <a:rPr lang="en-US" dirty="0">
                <a:solidFill>
                  <a:srgbClr val="0033CC"/>
                </a:solidFill>
                <a:latin typeface="+mn-lt"/>
              </a:rPr>
              <a:t>provides for the underlying communication transport. </a:t>
            </a:r>
          </a:p>
          <a:p>
            <a:pPr marL="628650" lvl="1" indent="-171450" algn="just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800" dirty="0">
                <a:solidFill>
                  <a:srgbClr val="0033CC"/>
                </a:solidFill>
                <a:latin typeface="+mn-lt"/>
              </a:rPr>
              <a:t>Provide support for authentication. </a:t>
            </a:r>
          </a:p>
          <a:p>
            <a:pPr marL="628650" lvl="1" indent="-171450" algn="just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800" dirty="0">
                <a:solidFill>
                  <a:srgbClr val="0033CC"/>
                </a:solidFill>
                <a:latin typeface="+mn-lt"/>
              </a:rPr>
              <a:t>Upper </a:t>
            </a:r>
            <a:r>
              <a:rPr lang="en-US" sz="1800" dirty="0" err="1">
                <a:solidFill>
                  <a:srgbClr val="0033CC"/>
                </a:solidFill>
                <a:latin typeface="+mn-lt"/>
              </a:rPr>
              <a:t>Netconf</a:t>
            </a:r>
            <a:r>
              <a:rPr lang="en-US" sz="1800" dirty="0">
                <a:solidFill>
                  <a:srgbClr val="0033CC"/>
                </a:solidFill>
                <a:latin typeface="+mn-lt"/>
              </a:rPr>
              <a:t> layers do not provide this function. </a:t>
            </a:r>
          </a:p>
          <a:p>
            <a:pPr marL="171450" indent="-171450" algn="just">
              <a:spcBef>
                <a:spcPts val="120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dirty="0">
                <a:solidFill>
                  <a:srgbClr val="FF0000"/>
                </a:solidFill>
                <a:latin typeface="+mn-lt"/>
              </a:rPr>
              <a:t>The RPC layer </a:t>
            </a:r>
            <a:r>
              <a:rPr lang="en-US" dirty="0">
                <a:solidFill>
                  <a:srgbClr val="0033CC"/>
                </a:solidFill>
                <a:latin typeface="+mn-lt"/>
              </a:rPr>
              <a:t>provides primitives that enable managers to invoke functions on agents, using a request-response pattern. </a:t>
            </a:r>
          </a:p>
          <a:p>
            <a:pPr marL="171450" indent="-171450" algn="just">
              <a:spcBef>
                <a:spcPts val="120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dirty="0">
                <a:solidFill>
                  <a:srgbClr val="FF0000"/>
                </a:solidFill>
                <a:latin typeface="+mn-lt"/>
              </a:rPr>
              <a:t>The operations layer </a:t>
            </a:r>
            <a:r>
              <a:rPr lang="en-US" dirty="0">
                <a:solidFill>
                  <a:srgbClr val="0033CC"/>
                </a:solidFill>
                <a:latin typeface="+mn-lt"/>
              </a:rPr>
              <a:t>contains the management operations themselves. </a:t>
            </a:r>
          </a:p>
          <a:p>
            <a:pPr marL="628650" lvl="1" indent="-171450" algn="just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800" dirty="0">
                <a:solidFill>
                  <a:srgbClr val="0033CC"/>
                </a:solidFill>
                <a:latin typeface="+mn-lt"/>
              </a:rPr>
              <a:t>Managing the management association itself</a:t>
            </a:r>
          </a:p>
          <a:p>
            <a:pPr marL="628650" lvl="1" indent="-171450" algn="just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800" dirty="0">
                <a:solidFill>
                  <a:srgbClr val="0033CC"/>
                </a:solidFill>
                <a:latin typeface="+mn-lt"/>
              </a:rPr>
              <a:t>Operations to manipulate and push around configuration files</a:t>
            </a:r>
          </a:p>
          <a:p>
            <a:pPr marL="171450" indent="-171450" algn="just">
              <a:spcBef>
                <a:spcPts val="120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dirty="0">
                <a:solidFill>
                  <a:srgbClr val="FF0000"/>
                </a:solidFill>
                <a:latin typeface="+mn-lt"/>
              </a:rPr>
              <a:t>The content layer </a:t>
            </a:r>
            <a:r>
              <a:rPr lang="en-US" dirty="0">
                <a:solidFill>
                  <a:srgbClr val="0033CC"/>
                </a:solidFill>
                <a:latin typeface="+mn-lt"/>
              </a:rPr>
              <a:t>deals with the management payload</a:t>
            </a:r>
          </a:p>
          <a:p>
            <a:pPr marL="628650" lvl="1" indent="-171450" algn="just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dirty="0">
                <a:solidFill>
                  <a:srgbClr val="0033CC"/>
                </a:solidFill>
                <a:latin typeface="+mn-lt"/>
              </a:rPr>
              <a:t>Configuration data that is contained in the configuration files</a:t>
            </a:r>
          </a:p>
        </p:txBody>
      </p:sp>
    </p:spTree>
  </p:cSld>
  <p:clrMapOvr>
    <a:masterClrMapping/>
  </p:clrMapOvr>
  <p:transition>
    <p:fade thruBlk="1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1026" descr="Netconf Message Structure">
            <a:extLst>
              <a:ext uri="{FF2B5EF4-FFF2-40B4-BE49-F238E27FC236}">
                <a16:creationId xmlns:a16="http://schemas.microsoft.com/office/drawing/2014/main" id="{25242423-E830-46B7-9402-D0A25E7FC078}"/>
              </a:ext>
            </a:extLst>
          </p:cNvPr>
          <p:cNvSpPr txBox="1">
            <a:spLocks noGrp="1" noChangeArrowheads="1"/>
          </p:cNvSpPr>
          <p:nvPr>
            <p:ph type="title" idx="4294967295"/>
          </p:nvPr>
        </p:nvSpPr>
        <p:spPr bwMode="auto">
          <a:xfrm>
            <a:off x="0" y="152400"/>
            <a:ext cx="9144000" cy="914400"/>
          </a:xfrm>
          <a:prstGeom prst="rect">
            <a:avLst/>
          </a:prstGeom>
          <a:noFill/>
          <a:ln>
            <a:noFill/>
            <a:prstDash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0" normalizeH="0" baseline="0" noProof="0" dirty="0">
                <a:ln>
                  <a:noFill/>
                </a:ln>
                <a:solidFill>
                  <a:srgbClr val="0033CC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Netconf Message Structure</a:t>
            </a:r>
            <a:endParaRPr kumimoji="0" lang="en-US" altLang="en-US" sz="4400" b="1" i="0" u="none" strike="noStrike" kern="0" cap="none" spc="0" normalizeH="0" baseline="0" noProof="0" dirty="0">
              <a:ln>
                <a:noFill/>
              </a:ln>
              <a:solidFill>
                <a:srgbClr val="0033CC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38916" name="Picture 1" descr="Netconf Message Structure">
            <a:extLst>
              <a:ext uri="{FF2B5EF4-FFF2-40B4-BE49-F238E27FC236}">
                <a16:creationId xmlns:a16="http://schemas.microsoft.com/office/drawing/2014/main" id="{4346F415-CBB8-472D-9250-6C7D84C4DD0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1676400"/>
            <a:ext cx="6934200" cy="3333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8917" name="Rectangle 1">
            <a:extLst>
              <a:ext uri="{FF2B5EF4-FFF2-40B4-BE49-F238E27FC236}">
                <a16:creationId xmlns:a16="http://schemas.microsoft.com/office/drawing/2014/main" id="{EF48AC83-0E3F-4F47-AA29-58D728286B45}"/>
              </a:ext>
            </a:extLst>
          </p:cNvPr>
          <p:cNvSpPr>
            <a:spLocks noChangeArrowheads="1"/>
          </p:cNvSpPr>
          <p:nvPr/>
        </p:nvSpPr>
        <p:spPr bwMode="auto">
          <a:xfrm>
            <a:off x="990600" y="5338763"/>
            <a:ext cx="693420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000">
                <a:solidFill>
                  <a:srgbClr val="FFFFFF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000">
                <a:solidFill>
                  <a:srgbClr val="FFFFFF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000">
                <a:solidFill>
                  <a:srgbClr val="FFFFFF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000">
                <a:solidFill>
                  <a:srgbClr val="FFFFFF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000">
                <a:solidFill>
                  <a:srgbClr val="FFFFFF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FFFFFF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FFFFFF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FFFFFF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FFFFFF"/>
                </a:solidFill>
                <a:latin typeface="Times New Roman" panose="02020603050405020304" pitchFamily="18" charset="0"/>
              </a:defRPr>
            </a:lvl9pPr>
          </a:lstStyle>
          <a:p>
            <a:pPr algn="just"/>
            <a:r>
              <a:rPr lang="en-US" altLang="en-US" sz="1800">
                <a:solidFill>
                  <a:srgbClr val="0033CC"/>
                </a:solidFill>
                <a:latin typeface="Times-Roman"/>
              </a:rPr>
              <a:t>Management content in the message is encapsulated by Netconf operations and their parameters, which, in turn, are encapsulated in an RPC wrapper, which, in turn, is put on a transport in the application protocol layer.</a:t>
            </a:r>
            <a:endParaRPr lang="en-US" altLang="en-US" sz="1800">
              <a:solidFill>
                <a:srgbClr val="0033CC"/>
              </a:solidFill>
            </a:endParaRPr>
          </a:p>
        </p:txBody>
      </p:sp>
    </p:spTree>
  </p:cSld>
  <p:clrMapOvr>
    <a:masterClrMapping/>
  </p:clrMapOvr>
  <p:transition>
    <p:fade thruBlk="1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1026">
            <a:extLst>
              <a:ext uri="{FF2B5EF4-FFF2-40B4-BE49-F238E27FC236}">
                <a16:creationId xmlns:a16="http://schemas.microsoft.com/office/drawing/2014/main" id="{17302CE6-3FC4-43F4-8B00-8CB444AA15CB}"/>
              </a:ext>
            </a:extLst>
          </p:cNvPr>
          <p:cNvSpPr txBox="1">
            <a:spLocks noGrp="1" noChangeArrowheads="1"/>
          </p:cNvSpPr>
          <p:nvPr>
            <p:ph type="title" idx="4294967295"/>
          </p:nvPr>
        </p:nvSpPr>
        <p:spPr bwMode="auto">
          <a:xfrm>
            <a:off x="0" y="152400"/>
            <a:ext cx="9144000" cy="914400"/>
          </a:xfrm>
          <a:prstGeom prst="rect">
            <a:avLst/>
          </a:prstGeom>
          <a:noFill/>
          <a:ln>
            <a:noFill/>
            <a:prstDash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0" normalizeH="0" baseline="0" noProof="0" dirty="0">
                <a:ln>
                  <a:noFill/>
                </a:ln>
                <a:solidFill>
                  <a:srgbClr val="0033CC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Netconf Operations</a:t>
            </a:r>
            <a:endParaRPr kumimoji="0" lang="en-US" altLang="en-US" sz="4400" b="1" i="0" u="none" strike="noStrike" kern="0" cap="none" spc="0" normalizeH="0" baseline="0" noProof="0" dirty="0">
              <a:ln>
                <a:noFill/>
              </a:ln>
              <a:solidFill>
                <a:srgbClr val="0033CC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TextBox 2">
            <a:extLst>
              <a:ext uri="{FF2B5EF4-FFF2-40B4-BE49-F238E27FC236}">
                <a16:creationId xmlns:a16="http://schemas.microsoft.com/office/drawing/2014/main" id="{02495B5F-FFF3-425A-99CA-153367FCB76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23900" y="1524000"/>
            <a:ext cx="7696200" cy="3416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 sz="2000">
                <a:solidFill>
                  <a:srgbClr val="FFFFFF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000">
                <a:solidFill>
                  <a:srgbClr val="FFFFFF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000">
                <a:solidFill>
                  <a:srgbClr val="FFFFFF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000">
                <a:solidFill>
                  <a:srgbClr val="FFFFFF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000">
                <a:solidFill>
                  <a:srgbClr val="FFFFFF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FFFFFF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FFFFFF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FFFFFF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FFFFFF"/>
                </a:solidFill>
                <a:latin typeface="Times New Roman" panose="02020603050405020304" pitchFamily="18" charset="0"/>
              </a:defRPr>
            </a:lvl9pPr>
          </a:lstStyle>
          <a:p>
            <a:pPr algn="just">
              <a:buFont typeface="Arial" panose="020B0604020202020204" pitchFamily="34" charset="0"/>
              <a:buChar char="•"/>
              <a:defRPr/>
            </a:pPr>
            <a:r>
              <a:rPr lang="en-US" sz="1800" dirty="0">
                <a:solidFill>
                  <a:srgbClr val="FF0000"/>
                </a:solidFill>
                <a:latin typeface="+mn-lt"/>
              </a:rPr>
              <a:t>get-</a:t>
            </a:r>
            <a:r>
              <a:rPr lang="en-US" sz="1800" dirty="0" err="1">
                <a:solidFill>
                  <a:srgbClr val="FF0000"/>
                </a:solidFill>
                <a:latin typeface="+mn-lt"/>
              </a:rPr>
              <a:t>config</a:t>
            </a:r>
            <a:r>
              <a:rPr lang="en-US" sz="1800" dirty="0">
                <a:solidFill>
                  <a:srgbClr val="0033CC"/>
                </a:solidFill>
                <a:latin typeface="+mn-lt"/>
              </a:rPr>
              <a:t> is used to retrieve a </a:t>
            </a:r>
            <a:r>
              <a:rPr lang="en-US" sz="1800" dirty="0" err="1">
                <a:solidFill>
                  <a:srgbClr val="0033CC"/>
                </a:solidFill>
                <a:latin typeface="+mn-lt"/>
              </a:rPr>
              <a:t>config</a:t>
            </a:r>
            <a:r>
              <a:rPr lang="en-US" sz="1800" dirty="0">
                <a:solidFill>
                  <a:srgbClr val="0033CC"/>
                </a:solidFill>
                <a:latin typeface="+mn-lt"/>
              </a:rPr>
              <a:t> file from the device</a:t>
            </a:r>
          </a:p>
          <a:p>
            <a:pPr algn="just">
              <a:buFont typeface="Arial" panose="020B0604020202020204" pitchFamily="34" charset="0"/>
              <a:buChar char="•"/>
              <a:defRPr/>
            </a:pPr>
            <a:endParaRPr lang="en-US" sz="1800" dirty="0">
              <a:solidFill>
                <a:srgbClr val="0033CC"/>
              </a:solidFill>
              <a:latin typeface="+mn-lt"/>
            </a:endParaRPr>
          </a:p>
          <a:p>
            <a:pPr algn="just">
              <a:buFont typeface="Arial" panose="020B0604020202020204" pitchFamily="34" charset="0"/>
              <a:buChar char="•"/>
              <a:defRPr/>
            </a:pPr>
            <a:r>
              <a:rPr lang="en-US" sz="1800" dirty="0">
                <a:solidFill>
                  <a:srgbClr val="FF0000"/>
                </a:solidFill>
                <a:latin typeface="+mn-lt"/>
              </a:rPr>
              <a:t>get</a:t>
            </a:r>
            <a:r>
              <a:rPr lang="en-US" sz="1800" dirty="0">
                <a:solidFill>
                  <a:srgbClr val="0033CC"/>
                </a:solidFill>
                <a:latin typeface="+mn-lt"/>
              </a:rPr>
              <a:t> is a generalization of get-</a:t>
            </a:r>
            <a:r>
              <a:rPr lang="en-US" sz="1800" dirty="0" err="1">
                <a:solidFill>
                  <a:srgbClr val="0033CC"/>
                </a:solidFill>
                <a:latin typeface="+mn-lt"/>
              </a:rPr>
              <a:t>config</a:t>
            </a:r>
            <a:r>
              <a:rPr lang="en-US" sz="1800" dirty="0">
                <a:solidFill>
                  <a:srgbClr val="0033CC"/>
                </a:solidFill>
                <a:latin typeface="+mn-lt"/>
              </a:rPr>
              <a:t>. It is the only </a:t>
            </a:r>
            <a:r>
              <a:rPr lang="en-US" sz="1800" dirty="0" err="1">
                <a:solidFill>
                  <a:srgbClr val="0033CC"/>
                </a:solidFill>
                <a:latin typeface="+mn-lt"/>
              </a:rPr>
              <a:t>Netconf</a:t>
            </a:r>
            <a:r>
              <a:rPr lang="en-US" sz="1800" dirty="0">
                <a:solidFill>
                  <a:srgbClr val="0033CC"/>
                </a:solidFill>
                <a:latin typeface="+mn-lt"/>
              </a:rPr>
              <a:t> operation that goes beyond configuration information and allows the retrieval of state information as well; </a:t>
            </a:r>
          </a:p>
          <a:p>
            <a:pPr algn="just">
              <a:buFont typeface="Arial" panose="020B0604020202020204" pitchFamily="34" charset="0"/>
              <a:buChar char="•"/>
              <a:defRPr/>
            </a:pPr>
            <a:endParaRPr lang="en-US" sz="1800" dirty="0">
              <a:solidFill>
                <a:srgbClr val="0033CC"/>
              </a:solidFill>
              <a:latin typeface="+mn-lt"/>
            </a:endParaRPr>
          </a:p>
          <a:p>
            <a:pPr algn="just">
              <a:buFont typeface="Arial" panose="020B0604020202020204" pitchFamily="34" charset="0"/>
              <a:buChar char="•"/>
              <a:defRPr/>
            </a:pPr>
            <a:r>
              <a:rPr lang="en-US" sz="1800" dirty="0">
                <a:solidFill>
                  <a:srgbClr val="FF0000"/>
                </a:solidFill>
                <a:latin typeface="+mn-lt"/>
              </a:rPr>
              <a:t>edit-</a:t>
            </a:r>
            <a:r>
              <a:rPr lang="en-US" sz="1800" dirty="0" err="1">
                <a:solidFill>
                  <a:srgbClr val="FF0000"/>
                </a:solidFill>
                <a:latin typeface="+mn-lt"/>
              </a:rPr>
              <a:t>config</a:t>
            </a:r>
            <a:r>
              <a:rPr lang="en-US" sz="1800" dirty="0">
                <a:solidFill>
                  <a:srgbClr val="0033CC"/>
                </a:solidFill>
                <a:latin typeface="+mn-lt"/>
              </a:rPr>
              <a:t> is used to modify and change a configuration—that is, the contents of a configuration </a:t>
            </a:r>
            <a:r>
              <a:rPr lang="en-US" sz="1800" dirty="0" err="1">
                <a:solidFill>
                  <a:srgbClr val="0033CC"/>
                </a:solidFill>
                <a:latin typeface="+mn-lt"/>
              </a:rPr>
              <a:t>datastore</a:t>
            </a:r>
            <a:r>
              <a:rPr lang="en-US" sz="1800" dirty="0">
                <a:solidFill>
                  <a:srgbClr val="0033CC"/>
                </a:solidFill>
                <a:latin typeface="+mn-lt"/>
              </a:rPr>
              <a:t>. </a:t>
            </a:r>
          </a:p>
          <a:p>
            <a:pPr algn="just">
              <a:buFont typeface="Arial" panose="020B0604020202020204" pitchFamily="34" charset="0"/>
              <a:buChar char="•"/>
              <a:defRPr/>
            </a:pPr>
            <a:endParaRPr lang="en-US" altLang="en-US" sz="1800" dirty="0">
              <a:solidFill>
                <a:srgbClr val="0033CC"/>
              </a:solidFill>
              <a:latin typeface="+mn-lt"/>
            </a:endParaRPr>
          </a:p>
          <a:p>
            <a:pPr algn="just">
              <a:buFont typeface="Arial" panose="020B0604020202020204" pitchFamily="34" charset="0"/>
              <a:buChar char="•"/>
              <a:defRPr/>
            </a:pPr>
            <a:r>
              <a:rPr lang="en-US" sz="1800" dirty="0">
                <a:solidFill>
                  <a:srgbClr val="FF0000"/>
                </a:solidFill>
                <a:latin typeface="+mn-lt"/>
              </a:rPr>
              <a:t>copy-</a:t>
            </a:r>
            <a:r>
              <a:rPr lang="en-US" sz="1800" dirty="0" err="1">
                <a:solidFill>
                  <a:srgbClr val="FF0000"/>
                </a:solidFill>
                <a:latin typeface="+mn-lt"/>
              </a:rPr>
              <a:t>config</a:t>
            </a:r>
            <a:r>
              <a:rPr lang="en-US" sz="1800" dirty="0">
                <a:solidFill>
                  <a:srgbClr val="0033CC"/>
                </a:solidFill>
                <a:latin typeface="+mn-lt"/>
              </a:rPr>
              <a:t> is also used to change a configuration. Unlike edit-</a:t>
            </a:r>
            <a:r>
              <a:rPr lang="en-US" sz="1800" dirty="0" err="1">
                <a:solidFill>
                  <a:srgbClr val="0033CC"/>
                </a:solidFill>
                <a:latin typeface="+mn-lt"/>
              </a:rPr>
              <a:t>config</a:t>
            </a:r>
            <a:r>
              <a:rPr lang="en-US" sz="1800" dirty="0">
                <a:solidFill>
                  <a:srgbClr val="0033CC"/>
                </a:solidFill>
                <a:latin typeface="+mn-lt"/>
              </a:rPr>
              <a:t>, the change is not made within a configuration; the configuration target is replaced in its entirety. </a:t>
            </a:r>
          </a:p>
        </p:txBody>
      </p:sp>
    </p:spTree>
  </p:cSld>
  <p:clrMapOvr>
    <a:masterClrMapping/>
  </p:clrMapOvr>
  <p:transition>
    <p:fade thruBlk="1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1026">
            <a:extLst>
              <a:ext uri="{FF2B5EF4-FFF2-40B4-BE49-F238E27FC236}">
                <a16:creationId xmlns:a16="http://schemas.microsoft.com/office/drawing/2014/main" id="{9059E4CE-12AE-44D2-8334-EE59C9FB2C77}"/>
              </a:ext>
            </a:extLst>
          </p:cNvPr>
          <p:cNvSpPr txBox="1">
            <a:spLocks noGrp="1" noChangeArrowheads="1"/>
          </p:cNvSpPr>
          <p:nvPr>
            <p:ph type="title" idx="4294967295"/>
          </p:nvPr>
        </p:nvSpPr>
        <p:spPr bwMode="auto">
          <a:xfrm>
            <a:off x="0" y="152400"/>
            <a:ext cx="9144000" cy="914400"/>
          </a:xfrm>
          <a:prstGeom prst="rect">
            <a:avLst/>
          </a:prstGeom>
          <a:noFill/>
          <a:ln>
            <a:noFill/>
            <a:prstDash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0" normalizeH="0" baseline="0" noProof="0" dirty="0">
                <a:ln>
                  <a:noFill/>
                </a:ln>
                <a:solidFill>
                  <a:srgbClr val="0033CC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Command-line interface (CLI)</a:t>
            </a:r>
            <a:endParaRPr kumimoji="0" lang="en-US" altLang="en-US" sz="4400" b="1" i="0" u="none" strike="noStrike" kern="0" cap="none" spc="0" normalizeH="0" baseline="0" noProof="0" dirty="0">
              <a:ln>
                <a:noFill/>
              </a:ln>
              <a:solidFill>
                <a:srgbClr val="0033CC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6148" name="Picture 1" descr="CLI example.">
            <a:extLst>
              <a:ext uri="{FF2B5EF4-FFF2-40B4-BE49-F238E27FC236}">
                <a16:creationId xmlns:a16="http://schemas.microsoft.com/office/drawing/2014/main" id="{E1EF9E1C-11AC-4F3C-9510-DDD04B17C18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03" r="29971"/>
          <a:stretch>
            <a:fillRect/>
          </a:stretch>
        </p:blipFill>
        <p:spPr bwMode="auto">
          <a:xfrm>
            <a:off x="1219200" y="1219200"/>
            <a:ext cx="6705600" cy="2706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9" name="Rectangle 2">
            <a:extLst>
              <a:ext uri="{FF2B5EF4-FFF2-40B4-BE49-F238E27FC236}">
                <a16:creationId xmlns:a16="http://schemas.microsoft.com/office/drawing/2014/main" id="{BBCAD402-6C79-4E25-BBA1-D8C8998C0CA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04900" y="4048125"/>
            <a:ext cx="6896100" cy="203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 sz="2000">
                <a:solidFill>
                  <a:srgbClr val="FFFFFF"/>
                </a:solidFill>
                <a:latin typeface="Times New Roman" panose="02020603050405020304" pitchFamily="18" charset="0"/>
              </a:defRPr>
            </a:lvl1pPr>
            <a:lvl2pPr marL="342900" indent="-342900">
              <a:defRPr sz="2000">
                <a:solidFill>
                  <a:srgbClr val="FFFFFF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000">
                <a:solidFill>
                  <a:srgbClr val="FFFFFF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000">
                <a:solidFill>
                  <a:srgbClr val="FFFFFF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000">
                <a:solidFill>
                  <a:srgbClr val="FFFFFF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FFFFFF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FFFFFF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FFFFFF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FFFFFF"/>
                </a:solidFill>
                <a:latin typeface="Times New Roman" panose="02020603050405020304" pitchFamily="18" charset="0"/>
              </a:defRPr>
            </a:lvl9pPr>
          </a:lstStyle>
          <a:p>
            <a:pPr algn="just">
              <a:buFont typeface="Arial" panose="020B0604020202020204" pitchFamily="34" charset="0"/>
              <a:buChar char="•"/>
            </a:pPr>
            <a:r>
              <a:rPr lang="en-US" altLang="en-US" sz="1400">
                <a:solidFill>
                  <a:srgbClr val="FF0000"/>
                </a:solidFill>
                <a:latin typeface="Times-Roman"/>
              </a:rPr>
              <a:t>Help functions </a:t>
            </a:r>
            <a:r>
              <a:rPr lang="en-US" altLang="en-US" sz="1400">
                <a:solidFill>
                  <a:srgbClr val="0033CC"/>
                </a:solidFill>
                <a:latin typeface="Times-Roman"/>
              </a:rPr>
              <a:t>(typing a ? behind a command to display the list of available command options)</a:t>
            </a:r>
          </a:p>
          <a:p>
            <a:pPr algn="just">
              <a:buFont typeface="Arial" panose="020B0604020202020204" pitchFamily="34" charset="0"/>
              <a:buChar char="•"/>
            </a:pPr>
            <a:endParaRPr lang="en-US" altLang="en-US" sz="1400">
              <a:solidFill>
                <a:srgbClr val="0033CC"/>
              </a:solidFill>
              <a:latin typeface="Times-Roman"/>
            </a:endParaRPr>
          </a:p>
          <a:p>
            <a:pPr lvl="1" algn="just">
              <a:buFont typeface="Arial" panose="020B0604020202020204" pitchFamily="34" charset="0"/>
              <a:buChar char="•"/>
            </a:pPr>
            <a:r>
              <a:rPr lang="en-US" altLang="en-US" sz="1400">
                <a:solidFill>
                  <a:srgbClr val="FF0000"/>
                </a:solidFill>
                <a:latin typeface="Times-Roman"/>
              </a:rPr>
              <a:t>Auto-completion </a:t>
            </a:r>
            <a:r>
              <a:rPr lang="en-US" altLang="en-US" sz="1400">
                <a:solidFill>
                  <a:srgbClr val="0033CC"/>
                </a:solidFill>
                <a:latin typeface="Times-Roman"/>
              </a:rPr>
              <a:t>(needing to type only the first few characters of a command or option that make it unique, and using the Tab key to tell the system to fill in the rest)</a:t>
            </a:r>
          </a:p>
          <a:p>
            <a:pPr lvl="1" algn="just">
              <a:buFont typeface="Arial" panose="020B0604020202020204" pitchFamily="34" charset="0"/>
              <a:buChar char="•"/>
            </a:pPr>
            <a:endParaRPr lang="en-US" altLang="en-US" sz="1400">
              <a:solidFill>
                <a:srgbClr val="0033CC"/>
              </a:solidFill>
              <a:latin typeface="Times-Roman"/>
            </a:endParaRPr>
          </a:p>
          <a:p>
            <a:pPr lvl="1" algn="just">
              <a:buFont typeface="Arial" panose="020B0604020202020204" pitchFamily="34" charset="0"/>
              <a:buChar char="•"/>
            </a:pPr>
            <a:r>
              <a:rPr lang="en-US" altLang="en-US" sz="1400">
                <a:solidFill>
                  <a:srgbClr val="FF0000"/>
                </a:solidFill>
                <a:latin typeface="Times-Roman"/>
              </a:rPr>
              <a:t>Prompts</a:t>
            </a:r>
            <a:r>
              <a:rPr lang="en-US" altLang="en-US" sz="1400">
                <a:solidFill>
                  <a:srgbClr val="0033CC"/>
                </a:solidFill>
                <a:latin typeface="Times-Roman"/>
              </a:rPr>
              <a:t> (enabling you to enter different command modes, and reminding you of that mode by the form that the prompt takes)</a:t>
            </a:r>
          </a:p>
        </p:txBody>
      </p:sp>
    </p:spTree>
  </p:cSld>
  <p:clrMapOvr>
    <a:masterClrMapping/>
  </p:clrMapOvr>
  <p:transition>
    <p:fade thruBlk="1"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1026">
            <a:extLst>
              <a:ext uri="{FF2B5EF4-FFF2-40B4-BE49-F238E27FC236}">
                <a16:creationId xmlns:a16="http://schemas.microsoft.com/office/drawing/2014/main" id="{28EB3278-1FC9-46C8-AEE7-F902FD1F7911}"/>
              </a:ext>
            </a:extLst>
          </p:cNvPr>
          <p:cNvSpPr txBox="1">
            <a:spLocks noGrp="1" noChangeArrowheads="1"/>
          </p:cNvSpPr>
          <p:nvPr>
            <p:ph type="title" idx="4294967295"/>
          </p:nvPr>
        </p:nvSpPr>
        <p:spPr bwMode="auto">
          <a:xfrm>
            <a:off x="0" y="152400"/>
            <a:ext cx="9144000" cy="914400"/>
          </a:xfrm>
          <a:prstGeom prst="rect">
            <a:avLst/>
          </a:prstGeom>
          <a:noFill/>
          <a:ln>
            <a:noFill/>
            <a:prstDash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0" normalizeH="0" baseline="0" noProof="0" dirty="0">
                <a:ln>
                  <a:noFill/>
                </a:ln>
                <a:solidFill>
                  <a:srgbClr val="0033CC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Netconf Operations (2)</a:t>
            </a:r>
            <a:endParaRPr kumimoji="0" lang="en-US" altLang="en-US" sz="4400" b="1" i="0" u="none" strike="noStrike" kern="0" cap="none" spc="0" normalizeH="0" baseline="0" noProof="0" dirty="0">
              <a:ln>
                <a:noFill/>
              </a:ln>
              <a:solidFill>
                <a:srgbClr val="0033CC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TextBox 2">
            <a:extLst>
              <a:ext uri="{FF2B5EF4-FFF2-40B4-BE49-F238E27FC236}">
                <a16:creationId xmlns:a16="http://schemas.microsoft.com/office/drawing/2014/main" id="{FBBF8AC4-3159-4EDD-B649-890E731A895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23900" y="1752600"/>
            <a:ext cx="7696200" cy="2862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 sz="2000">
                <a:solidFill>
                  <a:srgbClr val="FFFFFF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000">
                <a:solidFill>
                  <a:srgbClr val="FFFFFF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000">
                <a:solidFill>
                  <a:srgbClr val="FFFFFF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000">
                <a:solidFill>
                  <a:srgbClr val="FFFFFF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000">
                <a:solidFill>
                  <a:srgbClr val="FFFFFF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FFFFFF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FFFFFF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FFFFFF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FFFFFF"/>
                </a:solidFill>
                <a:latin typeface="Times New Roman" panose="02020603050405020304" pitchFamily="18" charset="0"/>
              </a:defRPr>
            </a:lvl9pPr>
          </a:lstStyle>
          <a:p>
            <a:pPr algn="just">
              <a:buFont typeface="Arial" panose="020B0604020202020204" pitchFamily="34" charset="0"/>
              <a:buChar char="•"/>
              <a:defRPr/>
            </a:pPr>
            <a:r>
              <a:rPr lang="en-US" sz="1800" dirty="0">
                <a:solidFill>
                  <a:srgbClr val="FF0000"/>
                </a:solidFill>
                <a:latin typeface="+mn-lt"/>
              </a:rPr>
              <a:t>delete-</a:t>
            </a:r>
            <a:r>
              <a:rPr lang="en-US" sz="1800" dirty="0" err="1">
                <a:solidFill>
                  <a:srgbClr val="FF0000"/>
                </a:solidFill>
                <a:latin typeface="+mn-lt"/>
              </a:rPr>
              <a:t>config</a:t>
            </a:r>
            <a:r>
              <a:rPr lang="en-US" sz="1800" dirty="0">
                <a:solidFill>
                  <a:srgbClr val="FF0000"/>
                </a:solidFill>
                <a:latin typeface="+mn-lt"/>
              </a:rPr>
              <a:t> </a:t>
            </a:r>
            <a:r>
              <a:rPr lang="en-US" sz="1800" dirty="0">
                <a:solidFill>
                  <a:srgbClr val="0033CC"/>
                </a:solidFill>
                <a:latin typeface="+mn-lt"/>
              </a:rPr>
              <a:t> removes a configuration from a device. </a:t>
            </a:r>
          </a:p>
          <a:p>
            <a:pPr algn="just">
              <a:buFont typeface="Arial" panose="020B0604020202020204" pitchFamily="34" charset="0"/>
              <a:buChar char="•"/>
              <a:defRPr/>
            </a:pPr>
            <a:endParaRPr lang="en-US" sz="1800" dirty="0">
              <a:solidFill>
                <a:srgbClr val="0033CC"/>
              </a:solidFill>
              <a:latin typeface="+mn-lt"/>
            </a:endParaRPr>
          </a:p>
          <a:p>
            <a:pPr algn="just">
              <a:buFont typeface="Arial" panose="020B0604020202020204" pitchFamily="34" charset="0"/>
              <a:buChar char="•"/>
              <a:defRPr/>
            </a:pPr>
            <a:r>
              <a:rPr lang="en-US" sz="1800" dirty="0">
                <a:solidFill>
                  <a:srgbClr val="FF0000"/>
                </a:solidFill>
                <a:latin typeface="+mn-lt"/>
              </a:rPr>
              <a:t>Lock</a:t>
            </a:r>
            <a:r>
              <a:rPr lang="en-US" sz="1800" dirty="0">
                <a:solidFill>
                  <a:srgbClr val="0033CC"/>
                </a:solidFill>
                <a:latin typeface="+mn-lt"/>
              </a:rPr>
              <a:t> and </a:t>
            </a:r>
            <a:r>
              <a:rPr lang="en-US" sz="1800" dirty="0">
                <a:solidFill>
                  <a:srgbClr val="FF0000"/>
                </a:solidFill>
                <a:latin typeface="+mn-lt"/>
              </a:rPr>
              <a:t>unlock</a:t>
            </a:r>
            <a:r>
              <a:rPr lang="en-US" sz="1800" dirty="0">
                <a:solidFill>
                  <a:srgbClr val="0033CC"/>
                </a:solidFill>
                <a:latin typeface="+mn-lt"/>
              </a:rPr>
              <a:t> enable a manager to request exclusive access to a configuration. While a manager holds a lock, other users are not allowed to change the configuration. </a:t>
            </a:r>
          </a:p>
          <a:p>
            <a:pPr algn="just">
              <a:buFont typeface="Arial" panose="020B0604020202020204" pitchFamily="34" charset="0"/>
              <a:buChar char="•"/>
              <a:defRPr/>
            </a:pPr>
            <a:endParaRPr lang="en-US" altLang="en-US" sz="1800" dirty="0">
              <a:solidFill>
                <a:srgbClr val="0033CC"/>
              </a:solidFill>
              <a:latin typeface="+mn-lt"/>
            </a:endParaRPr>
          </a:p>
          <a:p>
            <a:pPr algn="just">
              <a:buFont typeface="Arial" panose="020B0604020202020204" pitchFamily="34" charset="0"/>
              <a:buChar char="•"/>
              <a:defRPr/>
            </a:pPr>
            <a:r>
              <a:rPr lang="en-US" altLang="en-US" sz="1800" dirty="0">
                <a:solidFill>
                  <a:srgbClr val="FF0000"/>
                </a:solidFill>
                <a:latin typeface="+mn-lt"/>
              </a:rPr>
              <a:t>Close session </a:t>
            </a:r>
            <a:r>
              <a:rPr lang="en-US" altLang="en-US" sz="1800" dirty="0">
                <a:solidFill>
                  <a:srgbClr val="0033CC"/>
                </a:solidFill>
                <a:latin typeface="+mn-lt"/>
              </a:rPr>
              <a:t>is the graceful variant that allows operations that are already in progress to end before the session is torn down</a:t>
            </a:r>
          </a:p>
          <a:p>
            <a:pPr algn="just">
              <a:buFont typeface="Arial" panose="020B0604020202020204" pitchFamily="34" charset="0"/>
              <a:buChar char="•"/>
              <a:defRPr/>
            </a:pPr>
            <a:endParaRPr lang="en-US" altLang="en-US" sz="1800" dirty="0">
              <a:solidFill>
                <a:srgbClr val="0033CC"/>
              </a:solidFill>
              <a:latin typeface="+mn-lt"/>
            </a:endParaRPr>
          </a:p>
          <a:p>
            <a:pPr algn="just">
              <a:buFont typeface="Arial" panose="020B0604020202020204" pitchFamily="34" charset="0"/>
              <a:buChar char="•"/>
              <a:defRPr/>
            </a:pPr>
            <a:r>
              <a:rPr lang="en-US" altLang="en-US" sz="1800" dirty="0">
                <a:solidFill>
                  <a:srgbClr val="FF0000"/>
                </a:solidFill>
                <a:latin typeface="+mn-lt"/>
              </a:rPr>
              <a:t>Kill session</a:t>
            </a:r>
            <a:r>
              <a:rPr lang="en-US" altLang="en-US" sz="1800" dirty="0">
                <a:solidFill>
                  <a:srgbClr val="0033CC"/>
                </a:solidFill>
                <a:latin typeface="+mn-lt"/>
              </a:rPr>
              <a:t>: aborts the session abruptly</a:t>
            </a:r>
          </a:p>
        </p:txBody>
      </p:sp>
    </p:spTree>
  </p:cSld>
  <p:clrMapOvr>
    <a:masterClrMapping/>
  </p:clrMapOvr>
  <p:transition>
    <p:fade thruBlk="1"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1026">
            <a:extLst>
              <a:ext uri="{FF2B5EF4-FFF2-40B4-BE49-F238E27FC236}">
                <a16:creationId xmlns:a16="http://schemas.microsoft.com/office/drawing/2014/main" id="{DF8FFB57-20A7-4B95-BA83-0FAC084ABBB7}"/>
              </a:ext>
            </a:extLst>
          </p:cNvPr>
          <p:cNvSpPr txBox="1">
            <a:spLocks noGrp="1" noChangeArrowheads="1"/>
          </p:cNvSpPr>
          <p:nvPr>
            <p:ph type="title" idx="4294967295"/>
          </p:nvPr>
        </p:nvSpPr>
        <p:spPr bwMode="auto">
          <a:xfrm>
            <a:off x="0" y="152400"/>
            <a:ext cx="9144000" cy="914400"/>
          </a:xfrm>
          <a:prstGeom prst="rect">
            <a:avLst/>
          </a:prstGeom>
          <a:noFill/>
          <a:ln>
            <a:noFill/>
            <a:prstDash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0" normalizeH="0" baseline="0" noProof="0" dirty="0" err="1">
                <a:ln>
                  <a:noFill/>
                </a:ln>
                <a:solidFill>
                  <a:srgbClr val="0033CC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Netflow</a:t>
            </a:r>
            <a:r>
              <a:rPr kumimoji="0" lang="en-US" sz="4400" b="1" i="0" u="none" strike="noStrike" kern="1200" cap="none" spc="0" normalizeH="0" baseline="0" noProof="0" dirty="0">
                <a:ln>
                  <a:noFill/>
                </a:ln>
                <a:solidFill>
                  <a:srgbClr val="0033CC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Protocol</a:t>
            </a:r>
            <a:endParaRPr kumimoji="0" lang="en-US" altLang="en-US" sz="4400" b="1" i="0" u="none" strike="noStrike" kern="0" cap="none" spc="0" normalizeH="0" baseline="0" noProof="0" dirty="0">
              <a:ln>
                <a:noFill/>
              </a:ln>
              <a:solidFill>
                <a:srgbClr val="0033CC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45060" name="Picture 1" descr="Netconf Message Structure">
            <a:extLst>
              <a:ext uri="{FF2B5EF4-FFF2-40B4-BE49-F238E27FC236}">
                <a16:creationId xmlns:a16="http://schemas.microsoft.com/office/drawing/2014/main" id="{E34515B5-80AE-4B65-9042-46BB0AF67D6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1524000"/>
            <a:ext cx="7283450" cy="2608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5061" name="Rectangle 2">
            <a:extLst>
              <a:ext uri="{FF2B5EF4-FFF2-40B4-BE49-F238E27FC236}">
                <a16:creationId xmlns:a16="http://schemas.microsoft.com/office/drawing/2014/main" id="{52150586-7470-4DDF-80BF-F901D116796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43000" y="4589463"/>
            <a:ext cx="6797675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000">
                <a:solidFill>
                  <a:srgbClr val="FFFFFF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000">
                <a:solidFill>
                  <a:srgbClr val="FFFFFF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000">
                <a:solidFill>
                  <a:srgbClr val="FFFFFF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000">
                <a:solidFill>
                  <a:srgbClr val="FFFFFF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000">
                <a:solidFill>
                  <a:srgbClr val="FFFFFF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FFFFFF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FFFFFF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FFFFFF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FFFFFF"/>
                </a:solidFill>
                <a:latin typeface="Times New Roman" panose="02020603050405020304" pitchFamily="18" charset="0"/>
              </a:defRPr>
            </a:lvl9pPr>
          </a:lstStyle>
          <a:p>
            <a:pPr algn="just"/>
            <a:r>
              <a:rPr lang="en-US" altLang="en-US" sz="1800">
                <a:solidFill>
                  <a:srgbClr val="0033CC"/>
                </a:solidFill>
                <a:latin typeface="Times-Roman"/>
              </a:rPr>
              <a:t>This protocol simply consists of putting flow records into Netflow packets and exporting those packets to a recipient. The recipient of Netflow packets is commonly referred to as a </a:t>
            </a:r>
            <a:r>
              <a:rPr lang="en-US" altLang="en-US" sz="1800" i="1">
                <a:solidFill>
                  <a:srgbClr val="0033CC"/>
                </a:solidFill>
                <a:latin typeface="Times-Italic"/>
              </a:rPr>
              <a:t>Netflow collector</a:t>
            </a:r>
            <a:r>
              <a:rPr lang="en-US" altLang="en-US" sz="1800">
                <a:solidFill>
                  <a:srgbClr val="0033CC"/>
                </a:solidFill>
                <a:latin typeface="Times-Roman"/>
              </a:rPr>
              <a:t>.</a:t>
            </a:r>
            <a:endParaRPr lang="en-US" altLang="en-US" sz="1800">
              <a:solidFill>
                <a:srgbClr val="0033CC"/>
              </a:solidFill>
            </a:endParaRPr>
          </a:p>
        </p:txBody>
      </p:sp>
    </p:spTree>
  </p:cSld>
  <p:clrMapOvr>
    <a:masterClrMapping/>
  </p:clrMapOvr>
  <p:transition>
    <p:fade thruBlk="1"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1026" descr="Netflow Protocol">
            <a:extLst>
              <a:ext uri="{FF2B5EF4-FFF2-40B4-BE49-F238E27FC236}">
                <a16:creationId xmlns:a16="http://schemas.microsoft.com/office/drawing/2014/main" id="{55D1B6B1-F605-4AB5-AECF-99EE3030779E}"/>
              </a:ext>
            </a:extLst>
          </p:cNvPr>
          <p:cNvSpPr txBox="1">
            <a:spLocks noGrp="1" noChangeArrowheads="1"/>
          </p:cNvSpPr>
          <p:nvPr>
            <p:ph type="title" idx="4294967295"/>
          </p:nvPr>
        </p:nvSpPr>
        <p:spPr bwMode="auto">
          <a:xfrm>
            <a:off x="0" y="152400"/>
            <a:ext cx="9144000" cy="914400"/>
          </a:xfrm>
          <a:prstGeom prst="rect">
            <a:avLst/>
          </a:prstGeom>
          <a:noFill/>
          <a:ln>
            <a:noFill/>
            <a:prstDash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0" normalizeH="0" baseline="0" noProof="0" dirty="0" err="1">
                <a:ln>
                  <a:noFill/>
                </a:ln>
                <a:solidFill>
                  <a:srgbClr val="0033CC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Netflow</a:t>
            </a:r>
            <a:r>
              <a:rPr kumimoji="0" lang="en-US" sz="4400" b="1" i="0" u="none" strike="noStrike" kern="1200" cap="none" spc="0" normalizeH="0" baseline="0" noProof="0">
                <a:ln>
                  <a:noFill/>
                </a:ln>
                <a:solidFill>
                  <a:srgbClr val="0033CC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Protocol (2)</a:t>
            </a:r>
            <a:endParaRPr kumimoji="0" lang="en-US" altLang="en-US" sz="4400" b="1" i="0" u="none" strike="noStrike" kern="0" cap="none" spc="0" normalizeH="0" baseline="0" noProof="0" dirty="0">
              <a:ln>
                <a:noFill/>
              </a:ln>
              <a:solidFill>
                <a:srgbClr val="0033CC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47109" name="Picture 3" descr="Netflow Protocol">
            <a:extLst>
              <a:ext uri="{FF2B5EF4-FFF2-40B4-BE49-F238E27FC236}">
                <a16:creationId xmlns:a16="http://schemas.microsoft.com/office/drawing/2014/main" id="{B527B0E7-8E21-497B-A357-17B17A475A3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1371600"/>
            <a:ext cx="6332538" cy="196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3B47D40C-5DDD-4CE7-8775-905FA538942F}"/>
              </a:ext>
            </a:extLst>
          </p:cNvPr>
          <p:cNvSpPr/>
          <p:nvPr/>
        </p:nvSpPr>
        <p:spPr>
          <a:xfrm>
            <a:off x="955675" y="3509963"/>
            <a:ext cx="7273925" cy="2862262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 algn="just">
              <a:buFont typeface="Arial" panose="020B0604020202020204" pitchFamily="34" charset="0"/>
              <a:buChar char="•"/>
              <a:defRPr/>
            </a:pPr>
            <a:r>
              <a:rPr lang="en-US" sz="1800" dirty="0">
                <a:solidFill>
                  <a:srgbClr val="0033CC"/>
                </a:solidFill>
              </a:rPr>
              <a:t>A header contains bookkeeping information:</a:t>
            </a:r>
          </a:p>
          <a:p>
            <a:pPr marL="800100" lvl="1" indent="-342900" algn="just">
              <a:buFont typeface="Arial" panose="020B0604020202020204" pitchFamily="34" charset="0"/>
              <a:buChar char="•"/>
              <a:defRPr/>
            </a:pPr>
            <a:r>
              <a:rPr lang="en-US" sz="1800" dirty="0">
                <a:solidFill>
                  <a:srgbClr val="0033CC"/>
                </a:solidFill>
              </a:rPr>
              <a:t>The sequence number of the packet, for storing packets that are received in the proper order and determining whether any data is missing</a:t>
            </a:r>
          </a:p>
          <a:p>
            <a:pPr marL="800100" lvl="1" indent="-342900" algn="just">
              <a:buFont typeface="Arial" panose="020B0604020202020204" pitchFamily="34" charset="0"/>
              <a:buChar char="•"/>
              <a:defRPr/>
            </a:pPr>
            <a:r>
              <a:rPr lang="en-US" sz="1800" dirty="0">
                <a:solidFill>
                  <a:srgbClr val="0033CC"/>
                </a:solidFill>
              </a:rPr>
              <a:t>The number of flow records contained in the </a:t>
            </a:r>
            <a:r>
              <a:rPr lang="en-US" sz="1800" dirty="0" err="1">
                <a:solidFill>
                  <a:srgbClr val="0033CC"/>
                </a:solidFill>
              </a:rPr>
              <a:t>Netflow</a:t>
            </a:r>
            <a:r>
              <a:rPr lang="en-US" sz="1800" dirty="0">
                <a:solidFill>
                  <a:srgbClr val="0033CC"/>
                </a:solidFill>
              </a:rPr>
              <a:t> packet</a:t>
            </a:r>
          </a:p>
          <a:p>
            <a:pPr marL="800100" lvl="1" indent="-342900" algn="just">
              <a:buFont typeface="Arial" panose="020B0604020202020204" pitchFamily="34" charset="0"/>
              <a:buChar char="•"/>
              <a:defRPr/>
            </a:pPr>
            <a:r>
              <a:rPr lang="en-US" sz="1800" dirty="0">
                <a:solidFill>
                  <a:srgbClr val="0033CC"/>
                </a:solidFill>
              </a:rPr>
              <a:t>The version number of the </a:t>
            </a:r>
            <a:r>
              <a:rPr lang="en-US" sz="1800" dirty="0" err="1">
                <a:solidFill>
                  <a:srgbClr val="0033CC"/>
                </a:solidFill>
              </a:rPr>
              <a:t>Netflow</a:t>
            </a:r>
            <a:r>
              <a:rPr lang="en-US" sz="1800" dirty="0">
                <a:solidFill>
                  <a:srgbClr val="0033CC"/>
                </a:solidFill>
              </a:rPr>
              <a:t> protocol itself</a:t>
            </a:r>
          </a:p>
          <a:p>
            <a:pPr lvl="1" algn="just">
              <a:defRPr/>
            </a:pPr>
            <a:endParaRPr lang="en-US" sz="1800" dirty="0">
              <a:solidFill>
                <a:srgbClr val="0033CC"/>
              </a:solidFill>
            </a:endParaRPr>
          </a:p>
          <a:p>
            <a:pPr marL="342900" indent="-342900" algn="just">
              <a:buFont typeface="Arial" panose="020B0604020202020204" pitchFamily="34" charset="0"/>
              <a:buChar char="•"/>
              <a:defRPr/>
            </a:pPr>
            <a:r>
              <a:rPr lang="en-US" sz="1800" dirty="0">
                <a:solidFill>
                  <a:srgbClr val="0033CC"/>
                </a:solidFill>
              </a:rPr>
              <a:t>The header is followed by a sequence of flow records. Each flow record includes the keys that identify the flow, as well as the statistical data collected for it.</a:t>
            </a:r>
          </a:p>
        </p:txBody>
      </p:sp>
    </p:spTree>
  </p:cSld>
  <p:clrMapOvr>
    <a:masterClrMapping/>
  </p:clrMapOvr>
  <p:transition>
    <p:fade thruBlk="1"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1026">
            <a:extLst>
              <a:ext uri="{FF2B5EF4-FFF2-40B4-BE49-F238E27FC236}">
                <a16:creationId xmlns:a16="http://schemas.microsoft.com/office/drawing/2014/main" id="{28FAD4CE-6902-45E0-9806-61961EC26014}"/>
              </a:ext>
            </a:extLst>
          </p:cNvPr>
          <p:cNvSpPr txBox="1">
            <a:spLocks noGrp="1" noChangeArrowheads="1"/>
          </p:cNvSpPr>
          <p:nvPr>
            <p:ph type="title" idx="4294967295"/>
          </p:nvPr>
        </p:nvSpPr>
        <p:spPr bwMode="auto">
          <a:xfrm>
            <a:off x="0" y="152400"/>
            <a:ext cx="9144000" cy="914400"/>
          </a:xfrm>
          <a:prstGeom prst="rect">
            <a:avLst/>
          </a:prstGeom>
          <a:noFill/>
          <a:ln>
            <a:noFill/>
            <a:prstDash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0" normalizeH="0" baseline="0" noProof="0" dirty="0">
                <a:ln>
                  <a:noFill/>
                </a:ln>
                <a:solidFill>
                  <a:srgbClr val="0033CC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Management Protocol Positioning</a:t>
            </a:r>
            <a:endParaRPr kumimoji="0" lang="en-US" altLang="en-US" sz="4400" b="1" i="0" u="none" strike="noStrike" kern="0" cap="none" spc="0" normalizeH="0" baseline="0" noProof="0" dirty="0">
              <a:ln>
                <a:noFill/>
              </a:ln>
              <a:solidFill>
                <a:srgbClr val="0033CC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49156" name="Picture 2" descr="Netflow Protocol">
            <a:extLst>
              <a:ext uri="{FF2B5EF4-FFF2-40B4-BE49-F238E27FC236}">
                <a16:creationId xmlns:a16="http://schemas.microsoft.com/office/drawing/2014/main" id="{2C7CCAD4-8794-4167-A141-DF4E2E20769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7300" y="1866900"/>
            <a:ext cx="6629400" cy="3733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fade thruBlk="1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1026">
            <a:extLst>
              <a:ext uri="{FF2B5EF4-FFF2-40B4-BE49-F238E27FC236}">
                <a16:creationId xmlns:a16="http://schemas.microsoft.com/office/drawing/2014/main" id="{CAB62572-46FA-4706-AF52-FEA3CBD0D8EC}"/>
              </a:ext>
            </a:extLst>
          </p:cNvPr>
          <p:cNvSpPr txBox="1">
            <a:spLocks noGrp="1" noChangeArrowheads="1"/>
          </p:cNvSpPr>
          <p:nvPr>
            <p:ph type="title" idx="4294967295"/>
          </p:nvPr>
        </p:nvSpPr>
        <p:spPr bwMode="auto">
          <a:xfrm>
            <a:off x="0" y="152400"/>
            <a:ext cx="9144000" cy="914400"/>
          </a:xfrm>
          <a:prstGeom prst="rect">
            <a:avLst/>
          </a:prstGeom>
          <a:noFill/>
          <a:ln>
            <a:noFill/>
            <a:prstDash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0" normalizeH="0" baseline="0" noProof="0" dirty="0">
                <a:ln>
                  <a:noFill/>
                </a:ln>
                <a:solidFill>
                  <a:srgbClr val="0033CC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“show” Command</a:t>
            </a:r>
            <a:endParaRPr kumimoji="0" lang="en-US" altLang="en-US" sz="4400" b="1" i="0" u="none" strike="noStrike" kern="0" cap="none" spc="0" normalizeH="0" baseline="0" noProof="0" dirty="0">
              <a:ln>
                <a:noFill/>
              </a:ln>
              <a:solidFill>
                <a:srgbClr val="0033CC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8196" name="Picture 1" descr="show command.">
            <a:extLst>
              <a:ext uri="{FF2B5EF4-FFF2-40B4-BE49-F238E27FC236}">
                <a16:creationId xmlns:a16="http://schemas.microsoft.com/office/drawing/2014/main" id="{51B4343B-97BE-48E5-9245-091DEFDE8C1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1066800"/>
            <a:ext cx="7331075" cy="5773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fade thruBlk="1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1026" descr="CLI “show” Command Hierarchy">
            <a:extLst>
              <a:ext uri="{FF2B5EF4-FFF2-40B4-BE49-F238E27FC236}">
                <a16:creationId xmlns:a16="http://schemas.microsoft.com/office/drawing/2014/main" id="{6DCCA2E4-A971-4BAE-8342-8C41B1722FF8}"/>
              </a:ext>
            </a:extLst>
          </p:cNvPr>
          <p:cNvSpPr txBox="1">
            <a:spLocks noGrp="1" noChangeArrowheads="1"/>
          </p:cNvSpPr>
          <p:nvPr>
            <p:ph type="title" idx="4294967295"/>
          </p:nvPr>
        </p:nvSpPr>
        <p:spPr bwMode="auto">
          <a:xfrm>
            <a:off x="0" y="152400"/>
            <a:ext cx="9144000" cy="762000"/>
          </a:xfrm>
          <a:prstGeom prst="rect">
            <a:avLst/>
          </a:prstGeom>
          <a:noFill/>
          <a:ln>
            <a:noFill/>
            <a:prstDash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0" normalizeH="0" baseline="0" noProof="0" dirty="0">
                <a:ln>
                  <a:noFill/>
                </a:ln>
                <a:solidFill>
                  <a:srgbClr val="0033CC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CLI “show” Command Hierarchy</a:t>
            </a:r>
            <a:endParaRPr kumimoji="0" lang="en-US" altLang="en-US" sz="4400" b="1" i="0" u="none" strike="noStrike" kern="0" cap="none" spc="0" normalizeH="0" baseline="0" noProof="0" dirty="0">
              <a:ln>
                <a:noFill/>
              </a:ln>
              <a:solidFill>
                <a:srgbClr val="0033CC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0244" name="Picture 2" descr="CLI “show” Command Hierarchy">
            <a:extLst>
              <a:ext uri="{FF2B5EF4-FFF2-40B4-BE49-F238E27FC236}">
                <a16:creationId xmlns:a16="http://schemas.microsoft.com/office/drawing/2014/main" id="{3B0D41C7-48EC-4EBE-81C0-BA269AA5A54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295400"/>
            <a:ext cx="7748588" cy="480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fade thruBlk="1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Rectangle 1026">
            <a:extLst>
              <a:ext uri="{FF2B5EF4-FFF2-40B4-BE49-F238E27FC236}">
                <a16:creationId xmlns:a16="http://schemas.microsoft.com/office/drawing/2014/main" id="{7098EB55-A852-425A-A125-5F9BE81524EC}"/>
              </a:ext>
            </a:extLst>
          </p:cNvPr>
          <p:cNvSpPr txBox="1">
            <a:spLocks noGrp="1" noChangeArrowheads="1"/>
          </p:cNvSpPr>
          <p:nvPr>
            <p:ph type="title" idx="4294967295"/>
          </p:nvPr>
        </p:nvSpPr>
        <p:spPr bwMode="auto">
          <a:xfrm>
            <a:off x="0" y="152400"/>
            <a:ext cx="9144000" cy="990600"/>
          </a:xfrm>
          <a:prstGeom prst="rect">
            <a:avLst/>
          </a:prstGeom>
          <a:noFill/>
          <a:ln>
            <a:noFill/>
            <a:prstDash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514350" indent="-1714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857250" indent="-1714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200150" indent="-1714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1543050" indent="-1714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000250" indent="-17145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457450" indent="-17145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2914650" indent="-17145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371850" indent="-17145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4400" b="1" i="0" u="none" strike="noStrike" kern="1200" cap="none" spc="0" normalizeH="0" baseline="0" noProof="0" dirty="0">
                <a:ln>
                  <a:noFill/>
                </a:ln>
                <a:solidFill>
                  <a:srgbClr val="0033CC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+mn-cs"/>
              </a:rPr>
              <a:t>“show” in Table Format</a:t>
            </a:r>
          </a:p>
        </p:txBody>
      </p:sp>
      <p:pic>
        <p:nvPicPr>
          <p:cNvPr id="12292" name="Picture 1" descr="“show” in table format.">
            <a:extLst>
              <a:ext uri="{FF2B5EF4-FFF2-40B4-BE49-F238E27FC236}">
                <a16:creationId xmlns:a16="http://schemas.microsoft.com/office/drawing/2014/main" id="{6F3EA982-F628-4F7B-BEF7-670CF3F9CC4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1905000"/>
            <a:ext cx="7823200" cy="3276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fade thruBlk="1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1026">
            <a:extLst>
              <a:ext uri="{FF2B5EF4-FFF2-40B4-BE49-F238E27FC236}">
                <a16:creationId xmlns:a16="http://schemas.microsoft.com/office/drawing/2014/main" id="{38D1210E-CA4D-4CF6-9AB8-2938ABB8EAED}"/>
              </a:ext>
            </a:extLst>
          </p:cNvPr>
          <p:cNvSpPr txBox="1">
            <a:spLocks noGrp="1" noChangeArrowheads="1"/>
          </p:cNvSpPr>
          <p:nvPr>
            <p:ph type="title" idx="4294967295"/>
          </p:nvPr>
        </p:nvSpPr>
        <p:spPr bwMode="auto">
          <a:xfrm>
            <a:off x="0" y="152400"/>
            <a:ext cx="9144000" cy="990600"/>
          </a:xfrm>
          <a:prstGeom prst="rect">
            <a:avLst/>
          </a:prstGeom>
          <a:noFill/>
          <a:ln>
            <a:noFill/>
            <a:prstDash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0" normalizeH="0" baseline="0" noProof="0" dirty="0">
                <a:ln>
                  <a:noFill/>
                </a:ln>
                <a:solidFill>
                  <a:srgbClr val="0033CC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syslog Overview</a:t>
            </a:r>
            <a:endParaRPr kumimoji="0" lang="en-US" altLang="en-US" sz="4400" b="1" i="0" u="none" strike="noStrike" kern="0" cap="none" spc="0" normalizeH="0" baseline="0" noProof="0" dirty="0">
              <a:ln>
                <a:noFill/>
              </a:ln>
              <a:solidFill>
                <a:srgbClr val="0033CC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4340" name="Rectangle 1">
            <a:extLst>
              <a:ext uri="{FF2B5EF4-FFF2-40B4-BE49-F238E27FC236}">
                <a16:creationId xmlns:a16="http://schemas.microsoft.com/office/drawing/2014/main" id="{206084DA-AA49-46BC-8289-83DCB0580E37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2950" y="1308100"/>
            <a:ext cx="7658100" cy="4802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 sz="2000">
                <a:solidFill>
                  <a:srgbClr val="FFFFFF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000">
                <a:solidFill>
                  <a:srgbClr val="FFFFFF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000">
                <a:solidFill>
                  <a:srgbClr val="FFFFFF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000">
                <a:solidFill>
                  <a:srgbClr val="FFFFFF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000">
                <a:solidFill>
                  <a:srgbClr val="FFFFFF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FFFFFF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FFFFFF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FFFFFF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FFFFFF"/>
                </a:solidFill>
                <a:latin typeface="Times New Roman" panose="02020603050405020304" pitchFamily="18" charset="0"/>
              </a:defRPr>
            </a:lvl9pPr>
          </a:lstStyle>
          <a:p>
            <a:pPr algn="just">
              <a:buFont typeface="Arial" panose="020B0604020202020204" pitchFamily="34" charset="0"/>
              <a:buChar char="•"/>
            </a:pPr>
            <a:r>
              <a:rPr lang="en-US" altLang="en-US" sz="1800" dirty="0">
                <a:solidFill>
                  <a:srgbClr val="0033CC"/>
                </a:solidFill>
                <a:latin typeface="Times-Roman"/>
              </a:rPr>
              <a:t>As the name indicates, the purpose of syslog is to write system messages to a log—that is, to a file where a system administrator can analyze them as needed. </a:t>
            </a:r>
          </a:p>
          <a:p>
            <a:pPr algn="just">
              <a:buFont typeface="Arial" panose="020B0604020202020204" pitchFamily="34" charset="0"/>
              <a:buChar char="•"/>
            </a:pPr>
            <a:endParaRPr lang="en-US" altLang="en-US" sz="1800" dirty="0">
              <a:solidFill>
                <a:srgbClr val="0033CC"/>
              </a:solidFill>
              <a:latin typeface="Times-Roman"/>
            </a:endParaRPr>
          </a:p>
          <a:p>
            <a:pPr algn="just">
              <a:buFont typeface="Arial" panose="020B0604020202020204" pitchFamily="34" charset="0"/>
              <a:buChar char="•"/>
            </a:pPr>
            <a:r>
              <a:rPr lang="en-US" altLang="en-US" sz="1800" dirty="0">
                <a:solidFill>
                  <a:srgbClr val="0033CC"/>
                </a:solidFill>
                <a:latin typeface="Times-Roman"/>
              </a:rPr>
              <a:t>Each syslog message is essentially intended to result in an entry in that log. </a:t>
            </a:r>
          </a:p>
          <a:p>
            <a:pPr algn="just">
              <a:buFont typeface="Arial" panose="020B0604020202020204" pitchFamily="34" charset="0"/>
              <a:buChar char="•"/>
            </a:pPr>
            <a:endParaRPr lang="en-US" altLang="en-US" sz="1800" dirty="0">
              <a:solidFill>
                <a:srgbClr val="0033CC"/>
              </a:solidFill>
              <a:latin typeface="Times-Roman"/>
            </a:endParaRPr>
          </a:p>
          <a:p>
            <a:pPr algn="just">
              <a:buFont typeface="Arial" panose="020B0604020202020204" pitchFamily="34" charset="0"/>
              <a:buChar char="•"/>
            </a:pPr>
            <a:r>
              <a:rPr lang="en-US" altLang="en-US" sz="1800" dirty="0">
                <a:solidFill>
                  <a:srgbClr val="0033CC"/>
                </a:solidFill>
                <a:latin typeface="Times-Roman"/>
              </a:rPr>
              <a:t>However, by posing as a logging host, management applications can often receive messages directly as they occur, without needing to take the detour of retrieving log entries from a log file.</a:t>
            </a:r>
          </a:p>
          <a:p>
            <a:pPr algn="just">
              <a:buFont typeface="Arial" panose="020B0604020202020204" pitchFamily="34" charset="0"/>
              <a:buChar char="•"/>
            </a:pPr>
            <a:endParaRPr lang="en-US" altLang="en-US" sz="1800" dirty="0">
              <a:solidFill>
                <a:srgbClr val="0033CC"/>
              </a:solidFill>
              <a:latin typeface="Times-Roman"/>
            </a:endParaRPr>
          </a:p>
          <a:p>
            <a:pPr algn="just">
              <a:buFont typeface="Arial" panose="020B0604020202020204" pitchFamily="34" charset="0"/>
              <a:buChar char="•"/>
            </a:pPr>
            <a:r>
              <a:rPr lang="en-US" altLang="en-US" sz="1800" dirty="0">
                <a:solidFill>
                  <a:srgbClr val="0033CC"/>
                </a:solidFill>
                <a:latin typeface="Times-Roman"/>
              </a:rPr>
              <a:t>syslog is essentially the ideal natural complement to CLI. It provides the capability for the device to </a:t>
            </a:r>
            <a:r>
              <a:rPr lang="en-US" altLang="en-US" sz="1800" dirty="0">
                <a:solidFill>
                  <a:srgbClr val="FF0000"/>
                </a:solidFill>
                <a:latin typeface="Times-Roman"/>
              </a:rPr>
              <a:t>emit event messages without solicitation</a:t>
            </a:r>
            <a:r>
              <a:rPr lang="en-US" altLang="en-US" sz="1800" dirty="0">
                <a:solidFill>
                  <a:srgbClr val="0033CC"/>
                </a:solidFill>
                <a:latin typeface="Times-Roman"/>
              </a:rPr>
              <a:t>, which complements the </a:t>
            </a:r>
            <a:r>
              <a:rPr lang="en-US" altLang="en-US" sz="1800" dirty="0">
                <a:solidFill>
                  <a:srgbClr val="FF0000"/>
                </a:solidFill>
                <a:latin typeface="Times-Roman"/>
              </a:rPr>
              <a:t>request/response pattern of CLI</a:t>
            </a:r>
            <a:r>
              <a:rPr lang="en-US" altLang="en-US" sz="1800" dirty="0">
                <a:solidFill>
                  <a:srgbClr val="0033CC"/>
                </a:solidFill>
                <a:latin typeface="Times-Roman"/>
              </a:rPr>
              <a:t>. </a:t>
            </a:r>
          </a:p>
          <a:p>
            <a:pPr algn="just">
              <a:buFont typeface="Arial" panose="020B0604020202020204" pitchFamily="34" charset="0"/>
              <a:buChar char="•"/>
            </a:pPr>
            <a:endParaRPr lang="en-US" altLang="en-US" sz="1800" dirty="0">
              <a:solidFill>
                <a:srgbClr val="0033CC"/>
              </a:solidFill>
              <a:latin typeface="Times-Roman"/>
            </a:endParaRPr>
          </a:p>
          <a:p>
            <a:pPr algn="just">
              <a:buFont typeface="Arial" panose="020B0604020202020204" pitchFamily="34" charset="0"/>
              <a:buChar char="•"/>
            </a:pPr>
            <a:r>
              <a:rPr lang="en-US" altLang="en-US" sz="1800" dirty="0">
                <a:solidFill>
                  <a:srgbClr val="0033CC"/>
                </a:solidFill>
                <a:latin typeface="Times-Roman"/>
              </a:rPr>
              <a:t>syslog is often the only way available to </a:t>
            </a:r>
            <a:r>
              <a:rPr lang="en-US" altLang="en-US" sz="1800" dirty="0">
                <a:solidFill>
                  <a:srgbClr val="FF0000"/>
                </a:solidFill>
                <a:latin typeface="Times-Roman"/>
              </a:rPr>
              <a:t>obtain messages about certain events</a:t>
            </a:r>
            <a:r>
              <a:rPr lang="en-US" altLang="en-US" sz="1800" dirty="0">
                <a:solidFill>
                  <a:srgbClr val="0033CC"/>
                </a:solidFill>
                <a:latin typeface="Times-Roman"/>
              </a:rPr>
              <a:t>.</a:t>
            </a:r>
          </a:p>
        </p:txBody>
      </p:sp>
    </p:spTree>
  </p:cSld>
  <p:clrMapOvr>
    <a:masterClrMapping/>
  </p:clrMapOvr>
  <p:transition>
    <p:fade thruBlk="1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1026">
            <a:extLst>
              <a:ext uri="{FF2B5EF4-FFF2-40B4-BE49-F238E27FC236}">
                <a16:creationId xmlns:a16="http://schemas.microsoft.com/office/drawing/2014/main" id="{8E59902F-733C-4A56-8CA4-4A2E4D582FCB}"/>
              </a:ext>
            </a:extLst>
          </p:cNvPr>
          <p:cNvSpPr txBox="1">
            <a:spLocks noGrp="1" noChangeArrowheads="1"/>
          </p:cNvSpPr>
          <p:nvPr>
            <p:ph type="title" idx="4294967295"/>
          </p:nvPr>
        </p:nvSpPr>
        <p:spPr bwMode="auto">
          <a:xfrm>
            <a:off x="0" y="152400"/>
            <a:ext cx="9144000" cy="990600"/>
          </a:xfrm>
          <a:prstGeom prst="rect">
            <a:avLst/>
          </a:prstGeom>
          <a:noFill/>
          <a:ln>
            <a:noFill/>
            <a:prstDash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0" normalizeH="0" baseline="0" noProof="0" dirty="0">
                <a:ln>
                  <a:noFill/>
                </a:ln>
                <a:solidFill>
                  <a:srgbClr val="0033CC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syslog </a:t>
            </a:r>
            <a:r>
              <a:rPr kumimoji="0" lang="en-US" altLang="zh-CN" sz="4400" b="1" i="0" u="none" strike="noStrike" kern="1200" cap="none" spc="0" normalizeH="0" baseline="0" noProof="0" dirty="0">
                <a:ln>
                  <a:noFill/>
                </a:ln>
                <a:solidFill>
                  <a:srgbClr val="0033CC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Information</a:t>
            </a:r>
            <a:endParaRPr kumimoji="0" lang="en-US" altLang="en-US" sz="4400" b="1" i="0" u="none" strike="noStrike" kern="0" cap="none" spc="0" normalizeH="0" baseline="0" noProof="0" dirty="0">
              <a:ln>
                <a:noFill/>
              </a:ln>
              <a:solidFill>
                <a:srgbClr val="0033CC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6388" name="Picture 4" descr="syslog information.">
            <a:extLst>
              <a:ext uri="{FF2B5EF4-FFF2-40B4-BE49-F238E27FC236}">
                <a16:creationId xmlns:a16="http://schemas.microsoft.com/office/drawing/2014/main" id="{DF3CE797-BAF6-4814-8555-3F97841FCA7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800" y="1828800"/>
            <a:ext cx="5780088" cy="335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fade thruBlk="1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1026" descr="syslog Message Header &amp; Body">
            <a:extLst>
              <a:ext uri="{FF2B5EF4-FFF2-40B4-BE49-F238E27FC236}">
                <a16:creationId xmlns:a16="http://schemas.microsoft.com/office/drawing/2014/main" id="{6406906A-CFD2-40B1-9B13-71ACB40149F3}"/>
              </a:ext>
            </a:extLst>
          </p:cNvPr>
          <p:cNvSpPr txBox="1">
            <a:spLocks noGrp="1" noChangeArrowheads="1"/>
          </p:cNvSpPr>
          <p:nvPr>
            <p:ph type="title" idx="4294967295"/>
          </p:nvPr>
        </p:nvSpPr>
        <p:spPr bwMode="auto">
          <a:xfrm>
            <a:off x="0" y="152400"/>
            <a:ext cx="9144000" cy="990600"/>
          </a:xfrm>
          <a:prstGeom prst="rect">
            <a:avLst/>
          </a:prstGeom>
          <a:noFill/>
          <a:ln>
            <a:noFill/>
            <a:prstDash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0" normalizeH="0" baseline="0" noProof="0" dirty="0">
                <a:ln>
                  <a:noFill/>
                </a:ln>
                <a:solidFill>
                  <a:srgbClr val="0033CC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syslog Message Header &amp; Body</a:t>
            </a:r>
            <a:endParaRPr kumimoji="0" lang="en-US" altLang="en-US" sz="4400" b="1" i="0" u="none" strike="noStrike" kern="0" cap="none" spc="0" normalizeH="0" baseline="0" noProof="0" dirty="0">
              <a:ln>
                <a:noFill/>
              </a:ln>
              <a:solidFill>
                <a:srgbClr val="0033CC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Rectangle 5" descr="syslog Message Header &amp; Body">
            <a:extLst>
              <a:ext uri="{FF2B5EF4-FFF2-40B4-BE49-F238E27FC236}">
                <a16:creationId xmlns:a16="http://schemas.microsoft.com/office/drawing/2014/main" id="{2EFC1476-B77B-44E3-9B74-A94F84BEF40A}"/>
              </a:ext>
            </a:extLst>
          </p:cNvPr>
          <p:cNvSpPr/>
          <p:nvPr/>
        </p:nvSpPr>
        <p:spPr>
          <a:xfrm>
            <a:off x="838200" y="1447800"/>
            <a:ext cx="4419600" cy="23812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pic>
        <p:nvPicPr>
          <p:cNvPr id="18436" name="Picture 1" descr="syslog message header and body.">
            <a:extLst>
              <a:ext uri="{FF2B5EF4-FFF2-40B4-BE49-F238E27FC236}">
                <a16:creationId xmlns:a16="http://schemas.microsoft.com/office/drawing/2014/main" id="{FB265269-0B5D-437A-AC14-38982BC201B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447800"/>
            <a:ext cx="7847013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tangle 12" descr="syslog Message Header &amp; Body">
            <a:extLst>
              <a:ext uri="{FF2B5EF4-FFF2-40B4-BE49-F238E27FC236}">
                <a16:creationId xmlns:a16="http://schemas.microsoft.com/office/drawing/2014/main" id="{831EFF11-9117-461A-ADF5-6CEFE3428A89}"/>
              </a:ext>
            </a:extLst>
          </p:cNvPr>
          <p:cNvSpPr/>
          <p:nvPr/>
        </p:nvSpPr>
        <p:spPr>
          <a:xfrm>
            <a:off x="1219200" y="2133600"/>
            <a:ext cx="3048000" cy="23812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pic>
        <p:nvPicPr>
          <p:cNvPr id="18437" name="Picture 2" descr="syslog Message Header &amp; Body">
            <a:extLst>
              <a:ext uri="{FF2B5EF4-FFF2-40B4-BE49-F238E27FC236}">
                <a16:creationId xmlns:a16="http://schemas.microsoft.com/office/drawing/2014/main" id="{6F564F98-3E43-4449-8174-997F7FCA645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3475" y="2133600"/>
            <a:ext cx="6877050" cy="485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38" name="Rectangle 3">
            <a:extLst>
              <a:ext uri="{FF2B5EF4-FFF2-40B4-BE49-F238E27FC236}">
                <a16:creationId xmlns:a16="http://schemas.microsoft.com/office/drawing/2014/main" id="{1D804B84-97BF-4E38-B1F4-AA2796A17833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1688" y="2944813"/>
            <a:ext cx="7696200" cy="3884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5750" indent="-285750">
              <a:defRPr sz="2000">
                <a:solidFill>
                  <a:srgbClr val="FFFFFF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000">
                <a:solidFill>
                  <a:srgbClr val="FFFFFF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000">
                <a:solidFill>
                  <a:srgbClr val="FFFFFF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000">
                <a:solidFill>
                  <a:srgbClr val="FFFFFF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000">
                <a:solidFill>
                  <a:srgbClr val="FFFFFF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FFFFFF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FFFFFF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FFFFFF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FFFFFF"/>
                </a:solidFill>
                <a:latin typeface="Times New Roman" panose="02020603050405020304" pitchFamily="18" charset="0"/>
              </a:defRPr>
            </a:lvl9pPr>
          </a:lstStyle>
          <a:p>
            <a:pPr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en-US" altLang="en-US" sz="1600">
                <a:solidFill>
                  <a:srgbClr val="0033CC"/>
                </a:solidFill>
                <a:latin typeface="Times-Roman"/>
              </a:rPr>
              <a:t>Message body </a:t>
            </a:r>
          </a:p>
          <a:p>
            <a:pPr lvl="1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en-US" altLang="en-US" sz="1600">
                <a:solidFill>
                  <a:srgbClr val="0033CC"/>
                </a:solidFill>
                <a:latin typeface="Times-Roman"/>
              </a:rPr>
              <a:t>Contains the content of the message itself. </a:t>
            </a:r>
          </a:p>
          <a:p>
            <a:pPr lvl="1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en-US" altLang="en-US" sz="1600">
                <a:solidFill>
                  <a:srgbClr val="0033CC"/>
                </a:solidFill>
                <a:latin typeface="Times-Roman"/>
              </a:rPr>
              <a:t>It is the “informal” part of a syslog message</a:t>
            </a:r>
          </a:p>
          <a:p>
            <a:pPr lvl="1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en-US" altLang="en-US" sz="1600">
                <a:solidFill>
                  <a:srgbClr val="0033CC"/>
                </a:solidFill>
                <a:latin typeface="Times-Roman"/>
              </a:rPr>
              <a:t>Not subject to any inherent constraints. </a:t>
            </a:r>
          </a:p>
          <a:p>
            <a:pPr lvl="1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en-US" altLang="en-US" sz="1600">
                <a:solidFill>
                  <a:srgbClr val="0033CC"/>
                </a:solidFill>
                <a:latin typeface="Times-Roman"/>
              </a:rPr>
              <a:t>In many cases, it simply contains plain English text. The</a:t>
            </a:r>
          </a:p>
          <a:p>
            <a:pPr lvl="1">
              <a:lnSpc>
                <a:spcPct val="110000"/>
              </a:lnSpc>
              <a:buFont typeface="Arial" panose="020B0604020202020204" pitchFamily="34" charset="0"/>
              <a:buChar char="•"/>
            </a:pPr>
            <a:endParaRPr lang="en-US" altLang="en-US" sz="1600">
              <a:solidFill>
                <a:srgbClr val="0033CC"/>
              </a:solidFill>
              <a:latin typeface="Times-Roman"/>
            </a:endParaRPr>
          </a:p>
          <a:p>
            <a:pPr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en-US" altLang="en-US" sz="1600">
                <a:solidFill>
                  <a:srgbClr val="0033CC"/>
                </a:solidFill>
                <a:latin typeface="Times-Roman"/>
              </a:rPr>
              <a:t>Message header: </a:t>
            </a:r>
          </a:p>
          <a:p>
            <a:pPr lvl="1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en-US" altLang="en-US" sz="1600">
                <a:solidFill>
                  <a:srgbClr val="0033CC"/>
                </a:solidFill>
                <a:latin typeface="Times-Roman"/>
              </a:rPr>
              <a:t>essential information about the message itself</a:t>
            </a:r>
          </a:p>
          <a:p>
            <a:pPr lvl="1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en-US" altLang="en-US" sz="1600">
                <a:solidFill>
                  <a:srgbClr val="0033CC"/>
                </a:solidFill>
                <a:latin typeface="Times-Roman"/>
              </a:rPr>
              <a:t>in a very structured manner. </a:t>
            </a:r>
          </a:p>
          <a:p>
            <a:pPr lvl="1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en-US" altLang="en-US" sz="1600">
                <a:solidFill>
                  <a:srgbClr val="FF0000"/>
                </a:solidFill>
                <a:latin typeface="Times-Roman"/>
              </a:rPr>
              <a:t>the time</a:t>
            </a:r>
            <a:r>
              <a:rPr lang="en-US" altLang="en-US" sz="1600">
                <a:solidFill>
                  <a:srgbClr val="0033CC"/>
                </a:solidFill>
                <a:latin typeface="Times-Roman"/>
              </a:rPr>
              <a:t> when the message was emitted</a:t>
            </a:r>
          </a:p>
          <a:p>
            <a:pPr lvl="1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en-US" altLang="en-US" sz="1600">
                <a:solidFill>
                  <a:srgbClr val="FF0000"/>
                </a:solidFill>
                <a:latin typeface="Times-Roman"/>
              </a:rPr>
              <a:t>the name </a:t>
            </a:r>
            <a:r>
              <a:rPr lang="en-US" altLang="en-US" sz="1600">
                <a:solidFill>
                  <a:srgbClr val="0033CC"/>
                </a:solidFill>
                <a:latin typeface="Times-Roman"/>
              </a:rPr>
              <a:t>of the host that emitted the message,</a:t>
            </a:r>
          </a:p>
          <a:p>
            <a:pPr lvl="1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en-US" altLang="en-US" sz="1600">
                <a:solidFill>
                  <a:srgbClr val="FF0000"/>
                </a:solidFill>
                <a:latin typeface="Times-Roman"/>
              </a:rPr>
              <a:t>the severity </a:t>
            </a:r>
            <a:r>
              <a:rPr lang="en-US" altLang="en-US" sz="1600">
                <a:solidFill>
                  <a:srgbClr val="0033CC"/>
                </a:solidFill>
                <a:latin typeface="Times-Roman"/>
              </a:rPr>
              <a:t>of the message (anything from alert to debug)</a:t>
            </a:r>
          </a:p>
          <a:p>
            <a:pPr lvl="1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en-US" altLang="en-US" sz="1600">
                <a:solidFill>
                  <a:srgbClr val="FF0000"/>
                </a:solidFill>
                <a:latin typeface="Times-Roman"/>
              </a:rPr>
              <a:t>the subsystem </a:t>
            </a:r>
            <a:r>
              <a:rPr lang="en-US" altLang="en-US" sz="1600">
                <a:solidFill>
                  <a:srgbClr val="0033CC"/>
                </a:solidFill>
                <a:latin typeface="Times-Roman"/>
              </a:rPr>
              <a:t>that emitted the message (often referred to as facility)</a:t>
            </a:r>
          </a:p>
          <a:p>
            <a:pPr lvl="1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en-US" altLang="en-US" sz="1600">
                <a:solidFill>
                  <a:srgbClr val="FF0000"/>
                </a:solidFill>
                <a:latin typeface="Times-Roman"/>
              </a:rPr>
              <a:t>mnemonic</a:t>
            </a:r>
            <a:r>
              <a:rPr lang="en-US" altLang="en-US" sz="1600">
                <a:solidFill>
                  <a:srgbClr val="0033CC"/>
                </a:solidFill>
                <a:latin typeface="Times-Roman"/>
              </a:rPr>
              <a:t> (that is, a name for the type of message).</a:t>
            </a:r>
            <a:endParaRPr lang="en-US" altLang="en-US" sz="1600">
              <a:solidFill>
                <a:srgbClr val="0033CC"/>
              </a:solidFill>
            </a:endParaRPr>
          </a:p>
        </p:txBody>
      </p:sp>
    </p:spTree>
  </p:cSld>
  <p:clrMapOvr>
    <a:masterClrMapping/>
  </p:clrMapOvr>
  <p:transition>
    <p:fade thruBlk="1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1026" descr="IETF syslog Protocol data">
            <a:extLst>
              <a:ext uri="{FF2B5EF4-FFF2-40B4-BE49-F238E27FC236}">
                <a16:creationId xmlns:a16="http://schemas.microsoft.com/office/drawing/2014/main" id="{8AB37640-41F8-4C3B-8A36-D36BFA12A57E}"/>
              </a:ext>
            </a:extLst>
          </p:cNvPr>
          <p:cNvSpPr txBox="1">
            <a:spLocks noGrp="1" noChangeArrowheads="1"/>
          </p:cNvSpPr>
          <p:nvPr>
            <p:ph type="title" idx="4294967295"/>
          </p:nvPr>
        </p:nvSpPr>
        <p:spPr bwMode="auto">
          <a:xfrm>
            <a:off x="0" y="152400"/>
            <a:ext cx="9144000" cy="914400"/>
          </a:xfrm>
          <a:prstGeom prst="rect">
            <a:avLst/>
          </a:prstGeom>
          <a:noFill/>
          <a:ln>
            <a:noFill/>
            <a:prstDash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0" normalizeH="0" baseline="0" noProof="0" dirty="0">
                <a:ln>
                  <a:noFill/>
                </a:ln>
                <a:solidFill>
                  <a:srgbClr val="0033CC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IETF syslog Protocol</a:t>
            </a:r>
            <a:endParaRPr kumimoji="0" lang="en-US" altLang="en-US" sz="4400" b="1" i="0" u="none" strike="noStrike" kern="0" cap="none" spc="0" normalizeH="0" baseline="0" noProof="0" dirty="0">
              <a:ln>
                <a:noFill/>
              </a:ln>
              <a:solidFill>
                <a:srgbClr val="0033CC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20484" name="Picture 1" descr="IETF syslog Protocol data">
            <a:extLst>
              <a:ext uri="{FF2B5EF4-FFF2-40B4-BE49-F238E27FC236}">
                <a16:creationId xmlns:a16="http://schemas.microsoft.com/office/drawing/2014/main" id="{010C7980-F627-4D10-A190-F069259E55F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1219200"/>
            <a:ext cx="6858000" cy="1790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85" name="Rectangle 1">
            <a:extLst>
              <a:ext uri="{FF2B5EF4-FFF2-40B4-BE49-F238E27FC236}">
                <a16:creationId xmlns:a16="http://schemas.microsoft.com/office/drawing/2014/main" id="{1C4FD754-CF96-4831-9ECD-EF1AF9C3FDCB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2000" y="3276600"/>
            <a:ext cx="7810500" cy="2970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5750" indent="-285750">
              <a:defRPr sz="2000">
                <a:solidFill>
                  <a:srgbClr val="FFFFFF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000">
                <a:solidFill>
                  <a:srgbClr val="FFFFFF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000">
                <a:solidFill>
                  <a:srgbClr val="FFFFFF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000">
                <a:solidFill>
                  <a:srgbClr val="FFFFFF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000">
                <a:solidFill>
                  <a:srgbClr val="FFFFFF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FFFFFF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FFFFFF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FFFFFF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FFFFFF"/>
                </a:solidFill>
                <a:latin typeface="Times New Roman" panose="02020603050405020304" pitchFamily="18" charset="0"/>
              </a:defRPr>
            </a:lvl9pPr>
          </a:lstStyle>
          <a:p>
            <a:pPr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en-US" sz="1800">
                <a:solidFill>
                  <a:srgbClr val="0033CC"/>
                </a:solidFill>
              </a:rPr>
              <a:t>The </a:t>
            </a:r>
            <a:r>
              <a:rPr lang="en-US" altLang="en-US" sz="1800">
                <a:solidFill>
                  <a:srgbClr val="FF0000"/>
                </a:solidFill>
              </a:rPr>
              <a:t>priority</a:t>
            </a:r>
            <a:r>
              <a:rPr lang="en-US" altLang="en-US" sz="1800">
                <a:solidFill>
                  <a:srgbClr val="0033CC"/>
                </a:solidFill>
              </a:rPr>
              <a:t> is a combination of a facility and a severity. The severity is a number from 0 to 7, with 0 being the most severe and 7 being the least severe. </a:t>
            </a:r>
          </a:p>
          <a:p>
            <a:pPr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en-US" sz="1800">
                <a:solidFill>
                  <a:srgbClr val="0033CC"/>
                </a:solidFill>
              </a:rPr>
              <a:t>The </a:t>
            </a:r>
            <a:r>
              <a:rPr lang="en-US" altLang="en-US" sz="1800">
                <a:solidFill>
                  <a:srgbClr val="FF0000"/>
                </a:solidFill>
              </a:rPr>
              <a:t>version number </a:t>
            </a:r>
            <a:r>
              <a:rPr lang="en-US" altLang="en-US" sz="1800">
                <a:solidFill>
                  <a:srgbClr val="0033CC"/>
                </a:solidFill>
              </a:rPr>
              <a:t>of the syslog protocol.</a:t>
            </a:r>
          </a:p>
          <a:p>
            <a:pPr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en-US" sz="1800">
                <a:solidFill>
                  <a:srgbClr val="0033CC"/>
                </a:solidFill>
              </a:rPr>
              <a:t>The </a:t>
            </a:r>
            <a:r>
              <a:rPr lang="en-US" altLang="en-US" sz="1800">
                <a:solidFill>
                  <a:srgbClr val="FF0000"/>
                </a:solidFill>
              </a:rPr>
              <a:t>time stamp</a:t>
            </a:r>
            <a:r>
              <a:rPr lang="en-US" altLang="en-US" sz="1800">
                <a:solidFill>
                  <a:srgbClr val="0033CC"/>
                </a:solidFill>
              </a:rPr>
              <a:t>, according to a well-defined format.</a:t>
            </a:r>
          </a:p>
          <a:p>
            <a:pPr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en-US" sz="1800">
                <a:solidFill>
                  <a:srgbClr val="0033CC"/>
                </a:solidFill>
              </a:rPr>
              <a:t>The </a:t>
            </a:r>
            <a:r>
              <a:rPr lang="en-US" altLang="en-US" sz="1800">
                <a:solidFill>
                  <a:srgbClr val="FF0000"/>
                </a:solidFill>
              </a:rPr>
              <a:t>host name</a:t>
            </a:r>
            <a:r>
              <a:rPr lang="en-US" altLang="en-US" sz="1800">
                <a:solidFill>
                  <a:srgbClr val="0033CC"/>
                </a:solidFill>
              </a:rPr>
              <a:t>, identifying the system from which the syslog message originates. </a:t>
            </a:r>
          </a:p>
          <a:p>
            <a:pPr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en-US" sz="1800">
                <a:solidFill>
                  <a:srgbClr val="0033CC"/>
                </a:solidFill>
              </a:rPr>
              <a:t>The </a:t>
            </a:r>
            <a:r>
              <a:rPr lang="en-US" altLang="en-US" sz="1800">
                <a:solidFill>
                  <a:srgbClr val="FF0000"/>
                </a:solidFill>
              </a:rPr>
              <a:t>application name and the process ID</a:t>
            </a:r>
            <a:r>
              <a:rPr lang="en-US" altLang="en-US" sz="1800">
                <a:solidFill>
                  <a:srgbClr val="0033CC"/>
                </a:solidFill>
              </a:rPr>
              <a:t>, which identify the subsystem and process that are responsible for emitting the message.</a:t>
            </a:r>
          </a:p>
          <a:p>
            <a:pPr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en-US" sz="1800">
                <a:solidFill>
                  <a:srgbClr val="0033CC"/>
                </a:solidFill>
              </a:rPr>
              <a:t>Finally, the </a:t>
            </a:r>
            <a:r>
              <a:rPr lang="en-US" altLang="en-US" sz="1800">
                <a:solidFill>
                  <a:srgbClr val="FF0000"/>
                </a:solidFill>
              </a:rPr>
              <a:t>message ID</a:t>
            </a:r>
            <a:r>
              <a:rPr lang="en-US" altLang="en-US" sz="1800">
                <a:solidFill>
                  <a:srgbClr val="0033CC"/>
                </a:solidFill>
              </a:rPr>
              <a:t>, an identifier of the type of syslog message.</a:t>
            </a:r>
          </a:p>
        </p:txBody>
      </p:sp>
    </p:spTree>
  </p:cSld>
  <p:clrMapOvr>
    <a:masterClrMapping/>
  </p:clrMapOvr>
  <p:transition>
    <p:fade thruBlk="1"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222C76DF9BD8349B0CA3C9A1AA4C548" ma:contentTypeVersion="112" ma:contentTypeDescription="Create a new document." ma:contentTypeScope="" ma:versionID="3ba740bbfea08ad42b5fb892d4577724">
  <xsd:schema xmlns:xsd="http://www.w3.org/2001/XMLSchema" xmlns:xs="http://www.w3.org/2001/XMLSchema" xmlns:p="http://schemas.microsoft.com/office/2006/metadata/properties" xmlns:ns3="http://schemas.microsoft.com/sharepoint/v4" xmlns:ns4="9fff0862-dda6-4fd7-9437-296e7a0fcd45" xmlns:ns5="7dcc4a76-b6f0-4a5c-8242-557922f7abb0" targetNamespace="http://schemas.microsoft.com/office/2006/metadata/properties" ma:root="true" ma:fieldsID="f7fd287cc537a47f0d39eda5b7439aef" ns3:_="" ns4:_="" ns5:_="">
    <xsd:import namespace="http://schemas.microsoft.com/sharepoint/v4"/>
    <xsd:import namespace="9fff0862-dda6-4fd7-9437-296e7a0fcd45"/>
    <xsd:import namespace="7dcc4a76-b6f0-4a5c-8242-557922f7abb0"/>
    <xsd:element name="properties">
      <xsd:complexType>
        <xsd:sequence>
          <xsd:element name="documentManagement">
            <xsd:complexType>
              <xsd:all>
                <xsd:element ref="ns3:IconOverlay" minOccurs="0"/>
                <xsd:element ref="ns4:MediaServiceMetadata" minOccurs="0"/>
                <xsd:element ref="ns4:MediaServiceFastMetadata" minOccurs="0"/>
                <xsd:element ref="ns4:MediaServiceAutoTags" minOccurs="0"/>
                <xsd:element ref="ns4:MediaServiceDateTaken" minOccurs="0"/>
                <xsd:element ref="ns5:SharedWithUsers" minOccurs="0"/>
                <xsd:element ref="ns5:SharedWithDetails" minOccurs="0"/>
                <xsd:element ref="ns4:MediaServiceOCR" minOccurs="0"/>
                <xsd:element ref="ns4:MediaServiceEventHashCode" minOccurs="0"/>
                <xsd:element ref="ns4:MediaServiceGenerationTime" minOccurs="0"/>
                <xsd:element ref="ns4:MediaServiceLocation" minOccurs="0"/>
                <xsd:element ref="ns4:MediaServiceAutoKeyPoints" minOccurs="0"/>
                <xsd:element ref="ns4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4" elementFormDefault="qualified">
    <xsd:import namespace="http://schemas.microsoft.com/office/2006/documentManagement/types"/>
    <xsd:import namespace="http://schemas.microsoft.com/office/infopath/2007/PartnerControls"/>
    <xsd:element name="IconOverlay" ma:index="9" nillable="true" ma:displayName="IconOverlay" ma:hidden="true" ma:internalName="IconOverlay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fff0862-dda6-4fd7-9437-296e7a0fcd4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AutoTags" ma:index="12" nillable="true" ma:displayName="MediaServiceAutoTags" ma:description="" ma:internalName="MediaServiceAutoTags" ma:readOnly="true">
      <xsd:simpleType>
        <xsd:restriction base="dms:Text"/>
      </xsd:simpleType>
    </xsd:element>
    <xsd:element name="MediaServiceDateTaken" ma:index="13" nillable="true" ma:displayName="MediaServiceDateTaken" ma:description="" ma:hidden="true" ma:internalName="MediaServiceDateTaken" ma:readOnly="true">
      <xsd:simpleType>
        <xsd:restriction base="dms:Text"/>
      </xsd:simpleType>
    </xsd:element>
    <xsd:element name="MediaServiceOCR" ma:index="16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MediaServiceAutoKeyPoints" ma:index="2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dcc4a76-b6f0-4a5c-8242-557922f7abb0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 ma:index="8" ma:displayName="Keywords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conOverlay xmlns="http://schemas.microsoft.com/sharepoint/v4" xsi:nil="true"/>
  </documentManagement>
</p:properties>
</file>

<file path=customXml/itemProps1.xml><?xml version="1.0" encoding="utf-8"?>
<ds:datastoreItem xmlns:ds="http://schemas.openxmlformats.org/officeDocument/2006/customXml" ds:itemID="{189B17FA-A1C2-4FCC-BC90-EB8F95096305}"/>
</file>

<file path=customXml/itemProps2.xml><?xml version="1.0" encoding="utf-8"?>
<ds:datastoreItem xmlns:ds="http://schemas.openxmlformats.org/officeDocument/2006/customXml" ds:itemID="{A5F005A3-0677-4885-B57A-FAB8C5BE2A1D}"/>
</file>

<file path=customXml/itemProps3.xml><?xml version="1.0" encoding="utf-8"?>
<ds:datastoreItem xmlns:ds="http://schemas.openxmlformats.org/officeDocument/2006/customXml" ds:itemID="{BB7E344C-F033-4022-8D59-FDC60B828E08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1065</Words>
  <Application>Microsoft Office PowerPoint</Application>
  <PresentationFormat>On-screen Show (4:3)</PresentationFormat>
  <Paragraphs>124</Paragraphs>
  <Slides>23</Slides>
  <Notes>23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32" baseType="lpstr">
      <vt:lpstr>Times New Roman</vt:lpstr>
      <vt:lpstr>Arial</vt:lpstr>
      <vt:lpstr>Calibri Light</vt:lpstr>
      <vt:lpstr>Calibri</vt:lpstr>
      <vt:lpstr>SimSun</vt:lpstr>
      <vt:lpstr>Wingdings</vt:lpstr>
      <vt:lpstr>Times-Roman</vt:lpstr>
      <vt:lpstr>Times-Italic</vt:lpstr>
      <vt:lpstr>Office Theme</vt:lpstr>
      <vt:lpstr>Network Management Fundamentals</vt:lpstr>
      <vt:lpstr>Command-line interface (CLI)</vt:lpstr>
      <vt:lpstr>“show” Command</vt:lpstr>
      <vt:lpstr>CLI “show” Command Hierarchy</vt:lpstr>
      <vt:lpstr>“show” in Table Format</vt:lpstr>
      <vt:lpstr>syslog Overview</vt:lpstr>
      <vt:lpstr>syslog Information</vt:lpstr>
      <vt:lpstr>syslog Message Header &amp; Body</vt:lpstr>
      <vt:lpstr>IETF syslog Protocol</vt:lpstr>
      <vt:lpstr>syslog Deployment</vt:lpstr>
      <vt:lpstr>Circular Log File</vt:lpstr>
      <vt:lpstr>Centralized Logging Host</vt:lpstr>
      <vt:lpstr>syslog Relay</vt:lpstr>
      <vt:lpstr>Netconf: Protocol for a New Generation</vt:lpstr>
      <vt:lpstr>Netconf Datastores</vt:lpstr>
      <vt:lpstr>Netconf Architecture</vt:lpstr>
      <vt:lpstr>Netconf Architecture (2)</vt:lpstr>
      <vt:lpstr>Netconf Message Structure</vt:lpstr>
      <vt:lpstr>Netconf Operations</vt:lpstr>
      <vt:lpstr>Netconf Operations (2)</vt:lpstr>
      <vt:lpstr>Netflow Protocol</vt:lpstr>
      <vt:lpstr>Netflow Protocol (2)</vt:lpstr>
      <vt:lpstr>Management Protocol Positioning</vt:lpstr>
    </vt:vector>
  </TitlesOfParts>
  <Manager/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1</dc:title>
  <dc:subject/>
  <dc:creator/>
  <cp:lastModifiedBy/>
  <cp:revision>389</cp:revision>
  <dcterms:created xsi:type="dcterms:W3CDTF">2002-09-27T23:29:22Z</dcterms:created>
  <dcterms:modified xsi:type="dcterms:W3CDTF">2020-11-04T19:27:45Z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0x0101007222C76DF9BD8349B0CA3C9A1AA4C548</vt:lpwstr>
  </property>
</Properties>
</file>