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1130" y="3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79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799" cy="17145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6/30/2019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‹#›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7353300" y="6394702"/>
            <a:ext cx="1636776" cy="35966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545591" y="0"/>
            <a:ext cx="8598408" cy="1187196"/>
          </a:xfrm>
          <a:custGeom>
            <a:avLst/>
            <a:gdLst/>
            <a:ahLst/>
            <a:cxnLst/>
            <a:rect l="l" t="t" r="r" b="b"/>
            <a:pathLst>
              <a:path w="8598408" h="1187196">
                <a:moveTo>
                  <a:pt x="0" y="1187196"/>
                </a:moveTo>
                <a:lnTo>
                  <a:pt x="8598408" y="1187196"/>
                </a:lnTo>
                <a:lnTo>
                  <a:pt x="8598408" y="0"/>
                </a:lnTo>
                <a:lnTo>
                  <a:pt x="0" y="0"/>
                </a:lnTo>
                <a:lnTo>
                  <a:pt x="0" y="1187196"/>
                </a:lnTo>
                <a:close/>
              </a:path>
            </a:pathLst>
          </a:custGeom>
          <a:solidFill>
            <a:srgbClr val="34385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6/30/2019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‹#›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7353300" y="6394702"/>
            <a:ext cx="1636776" cy="35966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545591" y="0"/>
            <a:ext cx="8598408" cy="1187196"/>
          </a:xfrm>
          <a:custGeom>
            <a:avLst/>
            <a:gdLst/>
            <a:ahLst/>
            <a:cxnLst/>
            <a:rect l="l" t="t" r="r" b="b"/>
            <a:pathLst>
              <a:path w="8598408" h="1187196">
                <a:moveTo>
                  <a:pt x="0" y="1187196"/>
                </a:moveTo>
                <a:lnTo>
                  <a:pt x="8598408" y="1187196"/>
                </a:lnTo>
                <a:lnTo>
                  <a:pt x="8598408" y="0"/>
                </a:lnTo>
                <a:lnTo>
                  <a:pt x="0" y="0"/>
                </a:lnTo>
                <a:lnTo>
                  <a:pt x="0" y="1187196"/>
                </a:lnTo>
                <a:close/>
              </a:path>
            </a:pathLst>
          </a:custGeom>
          <a:solidFill>
            <a:srgbClr val="34385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59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6/30/2019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‹#›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7353300" y="6394702"/>
            <a:ext cx="1636776" cy="35966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545591" y="0"/>
            <a:ext cx="8598408" cy="1187196"/>
          </a:xfrm>
          <a:custGeom>
            <a:avLst/>
            <a:gdLst/>
            <a:ahLst/>
            <a:cxnLst/>
            <a:rect l="l" t="t" r="r" b="b"/>
            <a:pathLst>
              <a:path w="8598408" h="1187196">
                <a:moveTo>
                  <a:pt x="0" y="1187196"/>
                </a:moveTo>
                <a:lnTo>
                  <a:pt x="8598408" y="1187196"/>
                </a:lnTo>
                <a:lnTo>
                  <a:pt x="8598408" y="0"/>
                </a:lnTo>
                <a:lnTo>
                  <a:pt x="0" y="0"/>
                </a:lnTo>
                <a:lnTo>
                  <a:pt x="0" y="1187196"/>
                </a:lnTo>
                <a:close/>
              </a:path>
            </a:pathLst>
          </a:custGeom>
          <a:solidFill>
            <a:srgbClr val="34385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6/30/2019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‹#›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6/30/2019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‹#›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7353300" y="6394702"/>
            <a:ext cx="1636776" cy="35966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49858" y="174497"/>
            <a:ext cx="7244283" cy="862277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48834" y="1409953"/>
            <a:ext cx="7246330" cy="243403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073144" y="6494475"/>
            <a:ext cx="999977" cy="163625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6/30/2019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9555" y="6510934"/>
            <a:ext cx="187961" cy="163568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‹#›</a:t>
            </a:fld>
            <a:endParaRPr sz="1000">
              <a:latin typeface="Segoe UI"/>
              <a:cs typeface="Segoe UI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://www.owasp.org/index.php/OWASP_Risk_Rating_Methodology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example.com/app/accountView%3Fid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cwe.mitre.org/data/definitions/611.html" TargetMode="External"/><Relationship Id="rId3" Type="http://schemas.openxmlformats.org/officeDocument/2006/relationships/hyperlink" Target="https://www.owasp.org/index.php/SQL_Injection_Prevention_Cheat_Sheet" TargetMode="External"/><Relationship Id="rId7" Type="http://schemas.openxmlformats.org/officeDocument/2006/relationships/hyperlink" Target="http://cwe.mitre.org/data/definitions/564.html" TargetMode="Externa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we.mitre.org/data/definitions/77.html" TargetMode="External"/><Relationship Id="rId5" Type="http://schemas.openxmlformats.org/officeDocument/2006/relationships/hyperlink" Target="https://www.owasp.org/index.php/Testing_for_SQL_Injection_(OTG-INPVAL-005)" TargetMode="External"/><Relationship Id="rId4" Type="http://schemas.openxmlformats.org/officeDocument/2006/relationships/hyperlink" Target="https://www.owasp.org/index.php/XML_External_Entity_(XXE)_Prevention_Cheat_Sheet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hyperlink" Target="mailto:andre.vanklaveren%40attain.com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wasp.org/index.php/Session_fixation" TargetMode="Externa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example.com/sale/saleitems%253Bjsessionid%253D2P0OC2JSNDLPSKH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wasp.org/index.php/Authentication_Cheat_Sheet" TargetMode="Externa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cwe.mitre.org/data/definitions/287.html" TargetMode="External"/><Relationship Id="rId4" Type="http://schemas.openxmlformats.org/officeDocument/2006/relationships/hyperlink" Target="https://www.owasp.org/index.php/Testing_for_authentication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ttacker.com/c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wasp.org/index.php/OWASP_Java_HTML_Sanitizer_Project" TargetMode="Externa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en.wikipedia.org/wiki/Content_Security_Policy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wasp.org/index.php/Types_of_Cross-Site_Scripting" TargetMode="External"/><Relationship Id="rId7" Type="http://schemas.openxmlformats.org/officeDocument/2006/relationships/hyperlink" Target="http://cwe.mitre.org/data/definitions/79.html" TargetMode="Externa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owasp.org/index.php/XSS_Filter_Evasion_Cheat_Sheet" TargetMode="External"/><Relationship Id="rId5" Type="http://schemas.openxmlformats.org/officeDocument/2006/relationships/hyperlink" Target="https://www.owasp.org/index.php/Testing_for_Input_Validation" TargetMode="External"/><Relationship Id="rId4" Type="http://schemas.openxmlformats.org/officeDocument/2006/relationships/hyperlink" Target="https://www.owasp.org/index.php/DOM_based_XSS_Prevention_Cheat_Sheet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://example.com/app/accountInfo%3Facct%3Dnotmyacct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wasp.org/index.php/Top_10_2007-Insecure_Direct_Object_Reference" TargetMode="External"/><Relationship Id="rId7" Type="http://schemas.openxmlformats.org/officeDocument/2006/relationships/hyperlink" Target="http://cwe.mitre.org/data/definitions/22.html" TargetMode="Externa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we.mitre.org/data/definitions/639.html" TargetMode="External"/><Relationship Id="rId5" Type="http://schemas.openxmlformats.org/officeDocument/2006/relationships/hyperlink" Target="http://cwe.mitre.org/data/definitions/285.html" TargetMode="External"/><Relationship Id="rId4" Type="http://schemas.openxmlformats.org/officeDocument/2006/relationships/hyperlink" Target="https://static.javadoc.io/org.owasp.esapi/esapi/2.1.0.1/org/owasp/esapi/AccessController.html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wasp.org/index.php/Configuration" TargetMode="External"/><Relationship Id="rId7" Type="http://schemas.openxmlformats.org/officeDocument/2006/relationships/hyperlink" Target="http://benchmarks.cisecurity.org/downloads/benchmarks/" TargetMode="Externa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nvlpubs.nist.gov/nistpubs/Legacy/SP/nistspecialpublication800-123.pdf" TargetMode="External"/><Relationship Id="rId5" Type="http://schemas.openxmlformats.org/officeDocument/2006/relationships/hyperlink" Target="https://www.owasp.org/index.php/ASVS" TargetMode="External"/><Relationship Id="rId4" Type="http://schemas.openxmlformats.org/officeDocument/2006/relationships/hyperlink" Target="https://www.owasp.org/index.php/A10_2004_Insecure_Configuration_Management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www.owasp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://csrc.nist.gov/groups/STM/cmvp/documents/140-1/140val-all.htm" TargetMode="Externa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Bcrypt" TargetMode="Externa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wasp.org/index.php/Cryptographic_Storage_Cheat_Sheet" TargetMode="External"/><Relationship Id="rId7" Type="http://schemas.openxmlformats.org/officeDocument/2006/relationships/hyperlink" Target="http://cwe.mitre.org/data/definitions/326.html" TargetMode="Externa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we.mitre.org/data/definitions/312.html" TargetMode="External"/><Relationship Id="rId5" Type="http://schemas.openxmlformats.org/officeDocument/2006/relationships/hyperlink" Target="http://cwe.mitre.org/data/definitions/310.html" TargetMode="External"/><Relationship Id="rId4" Type="http://schemas.openxmlformats.org/officeDocument/2006/relationships/hyperlink" Target="https://www.owasp.org/index.php/Transport_Layer_Protection_Cheat_Sheet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://sqlmap.org/" TargetMode="External"/><Relationship Id="rId2" Type="http://schemas.openxmlformats.org/officeDocument/2006/relationships/hyperlink" Target="https://www.owasp.org/index.php/ZAP" TargetMode="Externa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owasp.org/index.php/Virtual_Patching_Best_Practices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wasp.org/index.php/Intrusion_Detection" TargetMode="Externa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we.mitre.org/data/definitions/799.html" TargetMode="External"/><Relationship Id="rId5" Type="http://schemas.openxmlformats.org/officeDocument/2006/relationships/hyperlink" Target="http://projects.webappsec.org/w/page/13246938/Insufficient%2520Anti-automation" TargetMode="External"/><Relationship Id="rId4" Type="http://schemas.openxmlformats.org/officeDocument/2006/relationships/hyperlink" Target="https://www.owasp.org/index.php/OWASP_Automated_Threats_to_Web_Applications" TargetMode="Externa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http://example.com/app/transferFunds" TargetMode="External"/><Relationship Id="rId2" Type="http://schemas.openxmlformats.org/officeDocument/2006/relationships/hyperlink" Target="http://example.com/app/transferFunds%3Famount%3D1500" TargetMode="Externa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spring.io/spring-security/site/docs/current/reference/html/csrf.html" TargetMode="Externa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caniuse.com/%23feat%253Dsame-site-cookie-attribute" TargetMode="Externa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wasp.org/index.php/CSRFProtector_Project" TargetMode="Externa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we.mitre.org/data/definitions/352.html" TargetMode="External"/><Relationship Id="rId5" Type="http://schemas.openxmlformats.org/officeDocument/2006/relationships/hyperlink" Target="https://www.owasp.org/index.php/Testing_for_CSRF_(OWASP-SM-005)" TargetMode="External"/><Relationship Id="rId4" Type="http://schemas.openxmlformats.org/officeDocument/2006/relationships/hyperlink" Target="https://www.owasp.org/index.php/Cross-Site_Request_Forgery_(CSRF)_Prevention_Cheat_Sheet" TargetMode="Externa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hyperlink" Target="http://cve.mitre.org/" TargetMode="Externa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hyperlink" Target="http://cve.mitre.org/cgi-bin/cvename.cgi%3Fname%3DCVE-2012-3451" TargetMode="Externa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nvd.nist.gov/vuln/detail/CVE-2017-5638" TargetMode="Externa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ojohaus.org/versions-maven-plugin/" TargetMode="Externa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nvd.nist.gov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wasp.org/index.php/OWASP_Risk_Rating_Methodology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wasp.org/index.php/Virtual_Patching_Best_PracticesWhat_is_a_Virtual_Patch.3F" TargetMode="Externa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wasp.org/index.php/OWASP_Dependency_Check" TargetMode="External"/><Relationship Id="rId7" Type="http://schemas.openxmlformats.org/officeDocument/2006/relationships/hyperlink" Target="https://rubysec.com/" TargetMode="Externa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ithub.com/retirejs/retire.js/" TargetMode="External"/><Relationship Id="rId5" Type="http://schemas.openxmlformats.org/officeDocument/2006/relationships/hyperlink" Target="https://www.cvedetails.com/version-search.php" TargetMode="External"/><Relationship Id="rId4" Type="http://schemas.openxmlformats.org/officeDocument/2006/relationships/hyperlink" Target="http://www.aspectsecurity.com/research-presentations/the-unfortunate-reality-of-insecure-libraries" TargetMode="Externa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wasp.org/index.php/REST_Security_Cheat_Sheet" TargetMode="Externa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darkreading.com/application-security/what-do-you-mean-my-security-tools-dont-work-on-apis!!/a/d-id/1321050" TargetMode="External"/><Relationship Id="rId5" Type="http://schemas.openxmlformats.org/officeDocument/2006/relationships/hyperlink" Target="https://techcrunch.com/2015/09/27/the-future-of-coding-is-here-and-threatens-to-wipe-out-everything-in-its-path/" TargetMode="External"/><Relationship Id="rId4" Type="http://schemas.openxmlformats.org/officeDocument/2006/relationships/hyperlink" Target="https://code.tutsplus.com/articles/the-increasing-importance-of-apis-in-web-development--net-22368" TargetMode="Externa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4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hyperlink" Target="mailto:info%40attain.com" TargetMode="External"/><Relationship Id="rId2" Type="http://schemas.openxmlformats.org/officeDocument/2006/relationships/hyperlink" Target="mailto:andre.vanklaveren%40attain.com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g"/><Relationship Id="rId5" Type="http://schemas.openxmlformats.org/officeDocument/2006/relationships/image" Target="../media/image49.jpg"/><Relationship Id="rId4" Type="http://schemas.openxmlformats.org/officeDocument/2006/relationships/hyperlink" Target="http://www.attain.com/" TargetMode="Externa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0" y="6494475"/>
            <a:ext cx="9144000" cy="36385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905" algn="ctr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31291" y="0"/>
            <a:ext cx="8712707" cy="395020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45591" y="3951731"/>
            <a:ext cx="8598408" cy="2906268"/>
          </a:xfrm>
          <a:custGeom>
            <a:avLst/>
            <a:gdLst/>
            <a:ahLst/>
            <a:cxnLst/>
            <a:rect l="l" t="t" r="r" b="b"/>
            <a:pathLst>
              <a:path w="8598408" h="2906268">
                <a:moveTo>
                  <a:pt x="0" y="2906267"/>
                </a:moveTo>
                <a:lnTo>
                  <a:pt x="8598408" y="2906267"/>
                </a:lnTo>
                <a:lnTo>
                  <a:pt x="8598408" y="0"/>
                </a:lnTo>
                <a:lnTo>
                  <a:pt x="0" y="0"/>
                </a:lnTo>
                <a:lnTo>
                  <a:pt x="0" y="2906267"/>
                </a:lnTo>
                <a:close/>
              </a:path>
            </a:pathLst>
          </a:custGeom>
          <a:solidFill>
            <a:srgbClr val="DAD2C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530340" y="6092952"/>
            <a:ext cx="2414016" cy="53035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45591" y="2869692"/>
            <a:ext cx="8598408" cy="1082040"/>
          </a:xfrm>
          <a:custGeom>
            <a:avLst/>
            <a:gdLst/>
            <a:ahLst/>
            <a:cxnLst/>
            <a:rect l="l" t="t" r="r" b="b"/>
            <a:pathLst>
              <a:path w="8598408" h="1082040">
                <a:moveTo>
                  <a:pt x="0" y="1082040"/>
                </a:moveTo>
                <a:lnTo>
                  <a:pt x="8598408" y="1082040"/>
                </a:lnTo>
                <a:lnTo>
                  <a:pt x="8598408" y="0"/>
                </a:lnTo>
                <a:lnTo>
                  <a:pt x="0" y="0"/>
                </a:lnTo>
                <a:lnTo>
                  <a:pt x="0" y="1082040"/>
                </a:lnTo>
                <a:close/>
              </a:path>
            </a:pathLst>
          </a:custGeom>
          <a:solidFill>
            <a:srgbClr val="34385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29768" y="2887979"/>
            <a:ext cx="313944" cy="1082040"/>
          </a:xfrm>
          <a:custGeom>
            <a:avLst/>
            <a:gdLst/>
            <a:ahLst/>
            <a:cxnLst/>
            <a:rect l="l" t="t" r="r" b="b"/>
            <a:pathLst>
              <a:path w="313944" h="1082040">
                <a:moveTo>
                  <a:pt x="0" y="0"/>
                </a:moveTo>
                <a:lnTo>
                  <a:pt x="0" y="1082040"/>
                </a:lnTo>
                <a:lnTo>
                  <a:pt x="313944" y="541020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040993" y="4279900"/>
            <a:ext cx="6064250" cy="94488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000" dirty="0">
                <a:solidFill>
                  <a:srgbClr val="6C73A6"/>
                </a:solidFill>
                <a:latin typeface="Segoe UI Semibold"/>
                <a:cs typeface="Segoe UI Semibold"/>
              </a:rPr>
              <a:t>T</a:t>
            </a:r>
            <a:r>
              <a:rPr sz="2000" spc="-10" dirty="0">
                <a:solidFill>
                  <a:srgbClr val="6C73A6"/>
                </a:solidFill>
                <a:latin typeface="Segoe UI Semibold"/>
                <a:cs typeface="Segoe UI Semibold"/>
              </a:rPr>
              <a:t>h</a:t>
            </a:r>
            <a:r>
              <a:rPr sz="2000" spc="0" dirty="0">
                <a:solidFill>
                  <a:srgbClr val="6C73A6"/>
                </a:solidFill>
                <a:latin typeface="Segoe UI Semibold"/>
                <a:cs typeface="Segoe UI Semibold"/>
              </a:rPr>
              <a:t>e</a:t>
            </a:r>
            <a:r>
              <a:rPr sz="2000" spc="-10" dirty="0">
                <a:solidFill>
                  <a:srgbClr val="6C73A6"/>
                </a:solidFill>
                <a:latin typeface="Segoe UI Semibold"/>
                <a:cs typeface="Segoe UI Semibold"/>
              </a:rPr>
              <a:t> </a:t>
            </a:r>
            <a:r>
              <a:rPr sz="2000" spc="-195" dirty="0">
                <a:solidFill>
                  <a:srgbClr val="6C73A6"/>
                </a:solidFill>
                <a:latin typeface="Segoe UI Semibold"/>
                <a:cs typeface="Segoe UI Semibold"/>
              </a:rPr>
              <a:t>T</a:t>
            </a:r>
            <a:r>
              <a:rPr sz="2000" spc="0" dirty="0">
                <a:solidFill>
                  <a:srgbClr val="6C73A6"/>
                </a:solidFill>
                <a:latin typeface="Segoe UI Semibold"/>
                <a:cs typeface="Segoe UI Semibold"/>
              </a:rPr>
              <a:t>en</a:t>
            </a:r>
            <a:r>
              <a:rPr sz="2000" spc="-15" dirty="0">
                <a:solidFill>
                  <a:srgbClr val="6C73A6"/>
                </a:solidFill>
                <a:latin typeface="Segoe UI Semibold"/>
                <a:cs typeface="Segoe UI Semibold"/>
              </a:rPr>
              <a:t> </a:t>
            </a:r>
            <a:r>
              <a:rPr sz="2000" spc="0" dirty="0">
                <a:solidFill>
                  <a:srgbClr val="6C73A6"/>
                </a:solidFill>
                <a:latin typeface="Segoe UI Semibold"/>
                <a:cs typeface="Segoe UI Semibold"/>
              </a:rPr>
              <a:t>Most</a:t>
            </a:r>
            <a:r>
              <a:rPr sz="2000" spc="-10" dirty="0">
                <a:solidFill>
                  <a:srgbClr val="6C73A6"/>
                </a:solidFill>
                <a:latin typeface="Segoe UI Semibold"/>
                <a:cs typeface="Segoe UI Semibold"/>
              </a:rPr>
              <a:t> </a:t>
            </a:r>
            <a:r>
              <a:rPr sz="2000" spc="0" dirty="0">
                <a:solidFill>
                  <a:srgbClr val="6C73A6"/>
                </a:solidFill>
                <a:latin typeface="Segoe UI Semibold"/>
                <a:cs typeface="Segoe UI Semibold"/>
              </a:rPr>
              <a:t>Cr</a:t>
            </a:r>
            <a:r>
              <a:rPr sz="2000" spc="5" dirty="0">
                <a:solidFill>
                  <a:srgbClr val="6C73A6"/>
                </a:solidFill>
                <a:latin typeface="Segoe UI Semibold"/>
                <a:cs typeface="Segoe UI Semibold"/>
              </a:rPr>
              <a:t>i</a:t>
            </a:r>
            <a:r>
              <a:rPr sz="2000" spc="0" dirty="0">
                <a:solidFill>
                  <a:srgbClr val="6C73A6"/>
                </a:solidFill>
                <a:latin typeface="Segoe UI Semibold"/>
                <a:cs typeface="Segoe UI Semibold"/>
              </a:rPr>
              <a:t>tical</a:t>
            </a:r>
            <a:r>
              <a:rPr sz="2000" spc="-20" dirty="0">
                <a:solidFill>
                  <a:srgbClr val="6C73A6"/>
                </a:solidFill>
                <a:latin typeface="Segoe UI Semibold"/>
                <a:cs typeface="Segoe UI Semibold"/>
              </a:rPr>
              <a:t> </a:t>
            </a:r>
            <a:r>
              <a:rPr sz="2000" spc="-55" dirty="0">
                <a:solidFill>
                  <a:srgbClr val="6C73A6"/>
                </a:solidFill>
                <a:latin typeface="Segoe UI Semibold"/>
                <a:cs typeface="Segoe UI Semibold"/>
              </a:rPr>
              <a:t>W</a:t>
            </a:r>
            <a:r>
              <a:rPr sz="2000" spc="0" dirty="0">
                <a:solidFill>
                  <a:srgbClr val="6C73A6"/>
                </a:solidFill>
                <a:latin typeface="Segoe UI Semibold"/>
                <a:cs typeface="Segoe UI Semibold"/>
              </a:rPr>
              <a:t>eb</a:t>
            </a:r>
            <a:r>
              <a:rPr sz="2000" spc="-20" dirty="0">
                <a:solidFill>
                  <a:srgbClr val="6C73A6"/>
                </a:solidFill>
                <a:latin typeface="Segoe UI Semibold"/>
                <a:cs typeface="Segoe UI Semibold"/>
              </a:rPr>
              <a:t> </a:t>
            </a:r>
            <a:r>
              <a:rPr sz="2000" spc="0" dirty="0">
                <a:solidFill>
                  <a:srgbClr val="6C73A6"/>
                </a:solidFill>
                <a:latin typeface="Segoe UI Semibold"/>
                <a:cs typeface="Segoe UI Semibold"/>
              </a:rPr>
              <a:t>Applic</a:t>
            </a:r>
            <a:r>
              <a:rPr sz="2000" spc="-10" dirty="0">
                <a:solidFill>
                  <a:srgbClr val="6C73A6"/>
                </a:solidFill>
                <a:latin typeface="Segoe UI Semibold"/>
                <a:cs typeface="Segoe UI Semibold"/>
              </a:rPr>
              <a:t>a</a:t>
            </a:r>
            <a:r>
              <a:rPr sz="2000" spc="0" dirty="0">
                <a:solidFill>
                  <a:srgbClr val="6C73A6"/>
                </a:solidFill>
                <a:latin typeface="Segoe UI Semibold"/>
                <a:cs typeface="Segoe UI Semibold"/>
              </a:rPr>
              <a:t>tion</a:t>
            </a:r>
            <a:r>
              <a:rPr sz="2000" spc="-30" dirty="0">
                <a:solidFill>
                  <a:srgbClr val="6C73A6"/>
                </a:solidFill>
                <a:latin typeface="Segoe UI Semibold"/>
                <a:cs typeface="Segoe UI Semibold"/>
              </a:rPr>
              <a:t> </a:t>
            </a:r>
            <a:r>
              <a:rPr sz="2000" spc="0" dirty="0">
                <a:solidFill>
                  <a:srgbClr val="6C73A6"/>
                </a:solidFill>
                <a:latin typeface="Segoe UI Semibold"/>
                <a:cs typeface="Segoe UI Semibold"/>
              </a:rPr>
              <a:t>Security</a:t>
            </a:r>
            <a:r>
              <a:rPr sz="2000" spc="-40" dirty="0">
                <a:solidFill>
                  <a:srgbClr val="6C73A6"/>
                </a:solidFill>
                <a:latin typeface="Segoe UI Semibold"/>
                <a:cs typeface="Segoe UI Semibold"/>
              </a:rPr>
              <a:t> </a:t>
            </a:r>
            <a:r>
              <a:rPr sz="2000" spc="0" dirty="0">
                <a:solidFill>
                  <a:srgbClr val="6C73A6"/>
                </a:solidFill>
                <a:latin typeface="Segoe UI Semibold"/>
                <a:cs typeface="Segoe UI Semibold"/>
              </a:rPr>
              <a:t>Risks</a:t>
            </a:r>
            <a:endParaRPr sz="2000">
              <a:latin typeface="Segoe UI Semibold"/>
              <a:cs typeface="Segoe UI Semibold"/>
            </a:endParaRPr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  <a:spcBef>
                <a:spcPts val="35"/>
              </a:spcBef>
            </a:pPr>
            <a:endParaRPr sz="1000"/>
          </a:p>
          <a:p>
            <a:pPr marL="12700">
              <a:lnSpc>
                <a:spcPct val="100000"/>
              </a:lnSpc>
            </a:pPr>
            <a:r>
              <a:rPr sz="1600" spc="-10" dirty="0">
                <a:latin typeface="Segoe UI Semilight"/>
                <a:cs typeface="Segoe UI Semilight"/>
              </a:rPr>
              <a:t>STL </a:t>
            </a:r>
            <a:r>
              <a:rPr sz="1600" spc="-15" dirty="0">
                <a:latin typeface="Segoe UI Semilight"/>
                <a:cs typeface="Segoe UI Semilight"/>
              </a:rPr>
              <a:t>C</a:t>
            </a:r>
            <a:r>
              <a:rPr sz="1600" spc="-10" dirty="0">
                <a:latin typeface="Segoe UI Semilight"/>
                <a:cs typeface="Segoe UI Semilight"/>
              </a:rPr>
              <a:t>YBER</a:t>
            </a:r>
            <a:r>
              <a:rPr sz="1600" spc="20" dirty="0">
                <a:latin typeface="Segoe UI Semilight"/>
                <a:cs typeface="Segoe UI Semilight"/>
              </a:rPr>
              <a:t> </a:t>
            </a:r>
            <a:r>
              <a:rPr sz="1600" spc="-15" dirty="0">
                <a:latin typeface="Segoe UI Semilight"/>
                <a:cs typeface="Segoe UI Semilight"/>
              </a:rPr>
              <a:t>Me</a:t>
            </a:r>
            <a:r>
              <a:rPr sz="1600" spc="-10" dirty="0">
                <a:latin typeface="Segoe UI Semilight"/>
                <a:cs typeface="Segoe UI Semilight"/>
              </a:rPr>
              <a:t>e</a:t>
            </a:r>
            <a:r>
              <a:rPr sz="1600" spc="-15" dirty="0">
                <a:latin typeface="Segoe UI Semilight"/>
                <a:cs typeface="Segoe UI Semilight"/>
              </a:rPr>
              <a:t>t</a:t>
            </a:r>
            <a:r>
              <a:rPr sz="1600" spc="-10" dirty="0">
                <a:latin typeface="Segoe UI Semilight"/>
                <a:cs typeface="Segoe UI Semilight"/>
              </a:rPr>
              <a:t>up</a:t>
            </a:r>
            <a:r>
              <a:rPr sz="1600" spc="35" dirty="0">
                <a:latin typeface="Segoe UI Semilight"/>
                <a:cs typeface="Segoe UI Semilight"/>
              </a:rPr>
              <a:t> </a:t>
            </a:r>
            <a:r>
              <a:rPr sz="1600" spc="-10" dirty="0">
                <a:latin typeface="Segoe UI Semilight"/>
                <a:cs typeface="Segoe UI Semilight"/>
              </a:rPr>
              <a:t>-</a:t>
            </a:r>
            <a:r>
              <a:rPr sz="1600" spc="5" dirty="0">
                <a:latin typeface="Segoe UI Semilight"/>
                <a:cs typeface="Segoe UI Semilight"/>
              </a:rPr>
              <a:t> </a:t>
            </a:r>
            <a:r>
              <a:rPr sz="1600" spc="-10" dirty="0">
                <a:latin typeface="Segoe UI Semilight"/>
                <a:cs typeface="Segoe UI Semilight"/>
              </a:rPr>
              <a:t>J</a:t>
            </a:r>
            <a:r>
              <a:rPr sz="1600" spc="-20" dirty="0">
                <a:latin typeface="Segoe UI Semilight"/>
                <a:cs typeface="Segoe UI Semilight"/>
              </a:rPr>
              <a:t>u</a:t>
            </a:r>
            <a:r>
              <a:rPr sz="1600" spc="-10" dirty="0">
                <a:latin typeface="Segoe UI Semilight"/>
                <a:cs typeface="Segoe UI Semilight"/>
              </a:rPr>
              <a:t>ne</a:t>
            </a:r>
            <a:r>
              <a:rPr sz="1600" spc="20" dirty="0">
                <a:latin typeface="Segoe UI Semilight"/>
                <a:cs typeface="Segoe UI Semilight"/>
              </a:rPr>
              <a:t> </a:t>
            </a:r>
            <a:r>
              <a:rPr sz="1600" spc="-10" dirty="0">
                <a:latin typeface="Segoe UI Semilight"/>
                <a:cs typeface="Segoe UI Semilight"/>
              </a:rPr>
              <a:t>7, 2017</a:t>
            </a:r>
            <a:endParaRPr sz="1600">
              <a:latin typeface="Segoe UI Semilight"/>
              <a:cs typeface="Segoe UI Semilight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040993" y="3188589"/>
            <a:ext cx="4270375" cy="43624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5" dirty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2800" spc="-145" dirty="0">
                <a:solidFill>
                  <a:srgbClr val="FFFFFF"/>
                </a:solidFill>
                <a:latin typeface="Arial"/>
                <a:cs typeface="Arial"/>
              </a:rPr>
              <a:t>W</a:t>
            </a:r>
            <a:r>
              <a:rPr sz="2800" spc="-2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2800" spc="-35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2800" spc="-20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2800" spc="-1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340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2800" spc="-20" dirty="0">
                <a:solidFill>
                  <a:srgbClr val="FFFFFF"/>
                </a:solidFill>
                <a:latin typeface="Arial"/>
                <a:cs typeface="Arial"/>
              </a:rPr>
              <a:t>op</a:t>
            </a:r>
            <a:r>
              <a:rPr sz="2800" spc="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Arial"/>
                <a:cs typeface="Arial"/>
              </a:rPr>
              <a:t>10</a:t>
            </a:r>
            <a:r>
              <a:rPr sz="2800" spc="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Arial"/>
                <a:cs typeface="Arial"/>
              </a:rPr>
              <a:t>–</a:t>
            </a:r>
            <a:r>
              <a:rPr sz="2800" spc="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Arial"/>
                <a:cs typeface="Arial"/>
              </a:rPr>
              <a:t>20</a:t>
            </a:r>
            <a:r>
              <a:rPr sz="2800" spc="-15" dirty="0">
                <a:solidFill>
                  <a:srgbClr val="FFFFFF"/>
                </a:solidFill>
                <a:latin typeface="Arial"/>
                <a:cs typeface="Arial"/>
              </a:rPr>
              <a:t>1</a:t>
            </a:r>
            <a:r>
              <a:rPr sz="2800" spc="-20" dirty="0">
                <a:solidFill>
                  <a:srgbClr val="FFFFFF"/>
                </a:solidFill>
                <a:latin typeface="Arial"/>
                <a:cs typeface="Arial"/>
              </a:rPr>
              <a:t>7</a:t>
            </a:r>
            <a:r>
              <a:rPr sz="2800" spc="-5" dirty="0">
                <a:solidFill>
                  <a:srgbClr val="FFFFFF"/>
                </a:solidFill>
                <a:latin typeface="Arial"/>
                <a:cs typeface="Arial"/>
              </a:rPr>
              <a:t> r</a:t>
            </a:r>
            <a:r>
              <a:rPr sz="2800" spc="-15" dirty="0">
                <a:solidFill>
                  <a:srgbClr val="FFFFFF"/>
                </a:solidFill>
                <a:latin typeface="Arial"/>
                <a:cs typeface="Arial"/>
              </a:rPr>
              <a:t>c1</a:t>
            </a:r>
            <a:endParaRPr sz="280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1045463" y="5605271"/>
            <a:ext cx="1548384" cy="103327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O</a:t>
            </a:r>
            <a:r>
              <a:rPr sz="2800" spc="-130" dirty="0">
                <a:solidFill>
                  <a:srgbClr val="FFFFFF"/>
                </a:solidFill>
                <a:latin typeface="Segoe UI Semibold"/>
                <a:cs typeface="Segoe UI Semibold"/>
              </a:rPr>
              <a:t>W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ASP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Risk</a:t>
            </a:r>
            <a:r>
              <a:rPr sz="2800" spc="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Ca</a:t>
            </a:r>
            <a:r>
              <a:rPr sz="2800" spc="-5" dirty="0">
                <a:solidFill>
                  <a:srgbClr val="FFFFFF"/>
                </a:solidFill>
                <a:latin typeface="Segoe UI Semibold"/>
                <a:cs typeface="Segoe UI Semibold"/>
              </a:rPr>
              <a:t>l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cu</a:t>
            </a:r>
            <a:r>
              <a:rPr sz="2800" spc="-5" dirty="0">
                <a:solidFill>
                  <a:srgbClr val="FFFFFF"/>
                </a:solidFill>
                <a:latin typeface="Segoe UI Semibold"/>
                <a:cs typeface="Segoe UI Semibold"/>
              </a:rPr>
              <a:t>l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ation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49858" y="1410461"/>
            <a:ext cx="7625080" cy="61976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>
              <a:lnSpc>
                <a:spcPct val="100000"/>
              </a:lnSpc>
            </a:pP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ach </a:t>
            </a:r>
            <a:r>
              <a:rPr sz="2000" spc="-1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isk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is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ca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cula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ing g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neric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vulnera</a:t>
            </a:r>
            <a:r>
              <a:rPr sz="2000" spc="-10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ity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facts,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ased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on</a:t>
            </a:r>
            <a:r>
              <a:rPr sz="2000" spc="5" dirty="0">
                <a:latin typeface="Segoe UI"/>
                <a:cs typeface="Segoe UI"/>
              </a:rPr>
              <a:t> t</a:t>
            </a:r>
            <a:r>
              <a:rPr sz="2000" spc="0" dirty="0">
                <a:latin typeface="Segoe UI"/>
                <a:cs typeface="Segoe UI"/>
              </a:rPr>
              <a:t>he O</a:t>
            </a:r>
            <a:r>
              <a:rPr sz="2000" spc="-75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Risk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Ra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ing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Methodo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ogy </a:t>
            </a:r>
            <a:r>
              <a:rPr sz="1950" spc="-7" baseline="25641" dirty="0">
                <a:latin typeface="Segoe UI"/>
                <a:cs typeface="Segoe UI"/>
              </a:rPr>
              <a:t>[</a:t>
            </a:r>
            <a:r>
              <a:rPr sz="1950" spc="15" baseline="25641" dirty="0">
                <a:latin typeface="Segoe UI"/>
                <a:cs typeface="Segoe UI"/>
              </a:rPr>
              <a:t>1</a:t>
            </a:r>
            <a:r>
              <a:rPr sz="1950" spc="0" baseline="25641" dirty="0">
                <a:latin typeface="Segoe UI"/>
                <a:cs typeface="Segoe UI"/>
              </a:rPr>
              <a:t>]</a:t>
            </a:r>
            <a:r>
              <a:rPr sz="2000" spc="0" dirty="0">
                <a:latin typeface="Segoe UI"/>
                <a:cs typeface="Segoe UI"/>
              </a:rPr>
              <a:t>…</a:t>
            </a:r>
            <a:endParaRPr sz="2000">
              <a:latin typeface="Segoe UI"/>
              <a:cs typeface="Segoe U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49858" y="4763896"/>
            <a:ext cx="5639435" cy="31496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…</a:t>
            </a:r>
            <a:r>
              <a:rPr sz="2000" spc="-10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ut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im</a:t>
            </a:r>
            <a:r>
              <a:rPr sz="2000" spc="-3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act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is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envi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ment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business spec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c!</a:t>
            </a:r>
            <a:endParaRPr sz="2000">
              <a:latin typeface="Segoe UI"/>
              <a:cs typeface="Segoe U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49858" y="5528767"/>
            <a:ext cx="4824730" cy="4533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200" dirty="0">
                <a:latin typeface="Segoe UI"/>
                <a:cs typeface="Segoe UI"/>
              </a:rPr>
              <a:t>I</a:t>
            </a:r>
            <a:r>
              <a:rPr sz="1200" spc="-10" dirty="0">
                <a:latin typeface="Segoe UI"/>
                <a:cs typeface="Segoe UI"/>
              </a:rPr>
              <a:t>mage So</a:t>
            </a:r>
            <a:r>
              <a:rPr sz="1200" spc="5" dirty="0">
                <a:latin typeface="Segoe UI"/>
                <a:cs typeface="Segoe UI"/>
              </a:rPr>
              <a:t>u</a:t>
            </a:r>
            <a:r>
              <a:rPr sz="1200" spc="-15" dirty="0">
                <a:latin typeface="Segoe UI"/>
                <a:cs typeface="Segoe UI"/>
              </a:rPr>
              <a:t>r</a:t>
            </a:r>
            <a:r>
              <a:rPr sz="1200" spc="-10" dirty="0">
                <a:latin typeface="Segoe UI"/>
                <a:cs typeface="Segoe UI"/>
              </a:rPr>
              <a:t>c</a:t>
            </a:r>
            <a:r>
              <a:rPr sz="1200" spc="-20" dirty="0">
                <a:latin typeface="Segoe UI"/>
                <a:cs typeface="Segoe UI"/>
              </a:rPr>
              <a:t>e</a:t>
            </a:r>
            <a:r>
              <a:rPr sz="1200" spc="-5" dirty="0">
                <a:latin typeface="Segoe UI"/>
                <a:cs typeface="Segoe UI"/>
              </a:rPr>
              <a:t>:</a:t>
            </a:r>
            <a:r>
              <a:rPr sz="1200" spc="-25" dirty="0">
                <a:latin typeface="Segoe UI"/>
                <a:cs typeface="Segoe UI"/>
              </a:rPr>
              <a:t> </a:t>
            </a:r>
            <a:r>
              <a:rPr sz="1200" spc="-15" dirty="0">
                <a:latin typeface="Segoe UI"/>
                <a:cs typeface="Segoe UI"/>
              </a:rPr>
              <a:t>O</a:t>
            </a:r>
            <a:r>
              <a:rPr sz="1200" spc="-55" dirty="0">
                <a:latin typeface="Segoe UI"/>
                <a:cs typeface="Segoe UI"/>
              </a:rPr>
              <a:t>W</a:t>
            </a:r>
            <a:r>
              <a:rPr sz="1200" spc="0" dirty="0">
                <a:latin typeface="Segoe UI"/>
                <a:cs typeface="Segoe UI"/>
              </a:rPr>
              <a:t>ASP </a:t>
            </a:r>
            <a:r>
              <a:rPr sz="1200" spc="-135" dirty="0">
                <a:latin typeface="Segoe UI"/>
                <a:cs typeface="Segoe UI"/>
              </a:rPr>
              <a:t>T</a:t>
            </a:r>
            <a:r>
              <a:rPr sz="1200" spc="-10" dirty="0">
                <a:latin typeface="Segoe UI"/>
                <a:cs typeface="Segoe UI"/>
              </a:rPr>
              <a:t>op</a:t>
            </a:r>
            <a:r>
              <a:rPr sz="1200" spc="-30" dirty="0">
                <a:latin typeface="Segoe UI"/>
                <a:cs typeface="Segoe UI"/>
              </a:rPr>
              <a:t> </a:t>
            </a:r>
            <a:r>
              <a:rPr sz="1200" spc="-135" dirty="0">
                <a:latin typeface="Segoe UI"/>
                <a:cs typeface="Segoe UI"/>
              </a:rPr>
              <a:t>T</a:t>
            </a:r>
            <a:r>
              <a:rPr sz="1200" spc="-15" dirty="0">
                <a:latin typeface="Segoe UI"/>
                <a:cs typeface="Segoe UI"/>
              </a:rPr>
              <a:t>e</a:t>
            </a:r>
            <a:r>
              <a:rPr sz="1200" spc="-10" dirty="0">
                <a:latin typeface="Segoe UI"/>
                <a:cs typeface="Segoe UI"/>
              </a:rPr>
              <a:t>n</a:t>
            </a:r>
            <a:r>
              <a:rPr sz="1200" spc="-5" dirty="0">
                <a:latin typeface="Segoe UI"/>
                <a:cs typeface="Segoe UI"/>
              </a:rPr>
              <a:t> </a:t>
            </a:r>
            <a:r>
              <a:rPr sz="1200" spc="0" dirty="0">
                <a:latin typeface="Segoe UI"/>
                <a:cs typeface="Segoe UI"/>
              </a:rPr>
              <a:t>2017 </a:t>
            </a:r>
            <a:r>
              <a:rPr sz="1200" spc="-20" dirty="0">
                <a:latin typeface="Segoe UI"/>
                <a:cs typeface="Segoe UI"/>
              </a:rPr>
              <a:t>r</a:t>
            </a:r>
            <a:r>
              <a:rPr sz="1200" spc="-10" dirty="0">
                <a:latin typeface="Segoe UI"/>
                <a:cs typeface="Segoe UI"/>
              </a:rPr>
              <a:t>c1</a:t>
            </a:r>
            <a:endParaRPr sz="12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0"/>
              </a:spcBef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1200" spc="-5" dirty="0">
                <a:latin typeface="Segoe UI"/>
                <a:cs typeface="Segoe UI"/>
              </a:rPr>
              <a:t>1. </a:t>
            </a:r>
            <a:r>
              <a:rPr sz="1200" spc="-10" dirty="0">
                <a:latin typeface="Segoe UI"/>
                <a:cs typeface="Segoe UI"/>
              </a:rPr>
              <a:t>https</a:t>
            </a:r>
            <a:r>
              <a:rPr sz="1200" spc="-5" dirty="0">
                <a:latin typeface="Segoe UI"/>
                <a:cs typeface="Segoe UI"/>
                <a:hlinkClick r:id="rId2"/>
              </a:rPr>
              <a:t>://w</a:t>
            </a:r>
            <a:r>
              <a:rPr sz="1200" spc="-15" dirty="0">
                <a:latin typeface="Segoe UI"/>
                <a:cs typeface="Segoe UI"/>
                <a:hlinkClick r:id="rId2"/>
              </a:rPr>
              <a:t>w</a:t>
            </a:r>
            <a:r>
              <a:rPr sz="1200" spc="-75" dirty="0">
                <a:latin typeface="Segoe UI"/>
                <a:cs typeface="Segoe UI"/>
              </a:rPr>
              <a:t>w</a:t>
            </a:r>
            <a:r>
              <a:rPr sz="1200" spc="-5" dirty="0">
                <a:latin typeface="Segoe UI"/>
                <a:cs typeface="Segoe UI"/>
              </a:rPr>
              <a:t>.o</a:t>
            </a:r>
            <a:r>
              <a:rPr sz="1200" spc="-15" dirty="0">
                <a:latin typeface="Segoe UI"/>
                <a:cs typeface="Segoe UI"/>
                <a:hlinkClick r:id="rId2"/>
              </a:rPr>
              <a:t>w</a:t>
            </a:r>
            <a:r>
              <a:rPr sz="1200" spc="0" dirty="0">
                <a:latin typeface="Segoe UI"/>
                <a:cs typeface="Segoe UI"/>
                <a:hlinkClick r:id="rId2"/>
              </a:rPr>
              <a:t>a</a:t>
            </a:r>
            <a:r>
              <a:rPr sz="1200" spc="-5" dirty="0">
                <a:latin typeface="Segoe UI"/>
                <a:cs typeface="Segoe UI"/>
                <a:hlinkClick r:id="rId2"/>
              </a:rPr>
              <a:t>s</a:t>
            </a:r>
            <a:r>
              <a:rPr sz="1200" spc="-10" dirty="0">
                <a:latin typeface="Segoe UI"/>
                <a:cs typeface="Segoe UI"/>
                <a:hlinkClick r:id="rId2"/>
              </a:rPr>
              <a:t>p</a:t>
            </a:r>
            <a:r>
              <a:rPr sz="1200" spc="0" dirty="0">
                <a:latin typeface="Segoe UI"/>
                <a:cs typeface="Segoe UI"/>
                <a:hlinkClick r:id="rId2"/>
              </a:rPr>
              <a:t>.</a:t>
            </a:r>
            <a:r>
              <a:rPr sz="1200" spc="-10" dirty="0">
                <a:latin typeface="Segoe UI"/>
                <a:cs typeface="Segoe UI"/>
                <a:hlinkClick r:id="rId2"/>
              </a:rPr>
              <a:t>o</a:t>
            </a:r>
            <a:r>
              <a:rPr sz="1200" spc="-30" dirty="0">
                <a:latin typeface="Segoe UI"/>
                <a:cs typeface="Segoe UI"/>
                <a:hlinkClick r:id="rId2"/>
              </a:rPr>
              <a:t>r</a:t>
            </a:r>
            <a:r>
              <a:rPr sz="1200" spc="-5" dirty="0">
                <a:latin typeface="Segoe UI"/>
                <a:cs typeface="Segoe UI"/>
                <a:hlinkClick r:id="rId2"/>
              </a:rPr>
              <a:t>g/i</a:t>
            </a:r>
            <a:r>
              <a:rPr sz="1200" spc="-20" dirty="0">
                <a:latin typeface="Segoe UI"/>
                <a:cs typeface="Segoe UI"/>
                <a:hlinkClick r:id="rId2"/>
              </a:rPr>
              <a:t>n</a:t>
            </a:r>
            <a:r>
              <a:rPr sz="1200" spc="-10" dirty="0">
                <a:latin typeface="Segoe UI"/>
                <a:cs typeface="Segoe UI"/>
                <a:hlinkClick r:id="rId2"/>
              </a:rPr>
              <a:t>dex.p</a:t>
            </a:r>
            <a:r>
              <a:rPr sz="1200" spc="-20" dirty="0">
                <a:latin typeface="Segoe UI"/>
                <a:cs typeface="Segoe UI"/>
                <a:hlinkClick r:id="rId2"/>
              </a:rPr>
              <a:t>hp</a:t>
            </a:r>
            <a:r>
              <a:rPr sz="1200" spc="-5" dirty="0">
                <a:latin typeface="Segoe UI"/>
                <a:cs typeface="Segoe UI"/>
                <a:hlinkClick r:id="rId2"/>
              </a:rPr>
              <a:t>/</a:t>
            </a:r>
            <a:r>
              <a:rPr sz="1200" spc="-15" dirty="0">
                <a:latin typeface="Segoe UI"/>
                <a:cs typeface="Segoe UI"/>
                <a:hlinkClick r:id="rId2"/>
              </a:rPr>
              <a:t>O</a:t>
            </a:r>
            <a:r>
              <a:rPr sz="1200" spc="-55" dirty="0">
                <a:latin typeface="Segoe UI"/>
                <a:cs typeface="Segoe UI"/>
                <a:hlinkClick r:id="rId2"/>
              </a:rPr>
              <a:t>W</a:t>
            </a:r>
            <a:r>
              <a:rPr sz="1200" spc="0" dirty="0">
                <a:latin typeface="Segoe UI"/>
                <a:cs typeface="Segoe UI"/>
                <a:hlinkClick r:id="rId2"/>
              </a:rPr>
              <a:t>ASP_Ri</a:t>
            </a:r>
            <a:r>
              <a:rPr sz="1200" spc="-10" dirty="0">
                <a:latin typeface="Segoe UI"/>
                <a:cs typeface="Segoe UI"/>
                <a:hlinkClick r:id="rId2"/>
              </a:rPr>
              <a:t>s</a:t>
            </a:r>
            <a:r>
              <a:rPr sz="1200" spc="0" dirty="0">
                <a:latin typeface="Segoe UI"/>
                <a:cs typeface="Segoe UI"/>
                <a:hlinkClick r:id="rId2"/>
              </a:rPr>
              <a:t>k</a:t>
            </a:r>
            <a:r>
              <a:rPr sz="1200" spc="5" dirty="0">
                <a:latin typeface="Segoe UI"/>
                <a:cs typeface="Segoe UI"/>
                <a:hlinkClick r:id="rId2"/>
              </a:rPr>
              <a:t>_</a:t>
            </a:r>
            <a:r>
              <a:rPr sz="1200" spc="-5" dirty="0">
                <a:latin typeface="Segoe UI"/>
                <a:cs typeface="Segoe UI"/>
                <a:hlinkClick r:id="rId2"/>
              </a:rPr>
              <a:t>Rati</a:t>
            </a:r>
            <a:r>
              <a:rPr sz="1200" spc="-20" dirty="0">
                <a:latin typeface="Segoe UI"/>
                <a:cs typeface="Segoe UI"/>
                <a:hlinkClick r:id="rId2"/>
              </a:rPr>
              <a:t>n</a:t>
            </a:r>
            <a:r>
              <a:rPr sz="1200" spc="-10" dirty="0">
                <a:latin typeface="Segoe UI"/>
                <a:cs typeface="Segoe UI"/>
                <a:hlinkClick r:id="rId2"/>
              </a:rPr>
              <a:t>g</a:t>
            </a:r>
            <a:r>
              <a:rPr sz="1200" spc="0" dirty="0">
                <a:latin typeface="Segoe UI"/>
                <a:cs typeface="Segoe UI"/>
                <a:hlinkClick r:id="rId2"/>
              </a:rPr>
              <a:t>_</a:t>
            </a:r>
            <a:r>
              <a:rPr sz="1200" spc="-10" dirty="0">
                <a:latin typeface="Segoe UI"/>
                <a:cs typeface="Segoe UI"/>
                <a:hlinkClick r:id="rId2"/>
              </a:rPr>
              <a:t>Meth</a:t>
            </a:r>
            <a:r>
              <a:rPr sz="1200" spc="-20" dirty="0">
                <a:latin typeface="Segoe UI"/>
                <a:cs typeface="Segoe UI"/>
                <a:hlinkClick r:id="rId2"/>
              </a:rPr>
              <a:t>o</a:t>
            </a:r>
            <a:r>
              <a:rPr sz="1200" spc="-10" dirty="0">
                <a:latin typeface="Segoe UI"/>
                <a:cs typeface="Segoe UI"/>
                <a:hlinkClick r:id="rId2"/>
              </a:rPr>
              <a:t>d</a:t>
            </a:r>
            <a:r>
              <a:rPr sz="1200" spc="-5" dirty="0">
                <a:latin typeface="Segoe UI"/>
                <a:cs typeface="Segoe UI"/>
                <a:hlinkClick r:id="rId2"/>
              </a:rPr>
              <a:t>o</a:t>
            </a:r>
            <a:r>
              <a:rPr sz="1200" spc="0" dirty="0">
                <a:latin typeface="Segoe UI"/>
                <a:cs typeface="Segoe UI"/>
                <a:hlinkClick r:id="rId2"/>
              </a:rPr>
              <a:t>l</a:t>
            </a:r>
            <a:r>
              <a:rPr sz="1200" spc="-10" dirty="0">
                <a:latin typeface="Segoe UI"/>
                <a:cs typeface="Segoe UI"/>
                <a:hlinkClick r:id="rId2"/>
              </a:rPr>
              <a:t>ogy</a:t>
            </a:r>
            <a:endParaRPr sz="1200">
              <a:latin typeface="Segoe UI"/>
              <a:cs typeface="Segoe U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760476" y="2368295"/>
            <a:ext cx="7623048" cy="214731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10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34340" y="6494475"/>
            <a:ext cx="8709660" cy="36385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R="431800" algn="ctr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45591" y="0"/>
            <a:ext cx="8598408" cy="2869692"/>
          </a:xfrm>
          <a:custGeom>
            <a:avLst/>
            <a:gdLst/>
            <a:ahLst/>
            <a:cxnLst/>
            <a:rect l="l" t="t" r="r" b="b"/>
            <a:pathLst>
              <a:path w="8598408" h="2869692">
                <a:moveTo>
                  <a:pt x="0" y="2869692"/>
                </a:moveTo>
                <a:lnTo>
                  <a:pt x="8598408" y="2869692"/>
                </a:lnTo>
                <a:lnTo>
                  <a:pt x="8598408" y="0"/>
                </a:lnTo>
                <a:lnTo>
                  <a:pt x="0" y="0"/>
                </a:lnTo>
                <a:lnTo>
                  <a:pt x="0" y="2869692"/>
                </a:lnTo>
                <a:close/>
              </a:path>
            </a:pathLst>
          </a:custGeom>
          <a:solidFill>
            <a:srgbClr val="EAEBED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45591" y="3951732"/>
            <a:ext cx="8598408" cy="2906267"/>
          </a:xfrm>
          <a:custGeom>
            <a:avLst/>
            <a:gdLst/>
            <a:ahLst/>
            <a:cxnLst/>
            <a:rect l="l" t="t" r="r" b="b"/>
            <a:pathLst>
              <a:path w="8598408" h="2906267">
                <a:moveTo>
                  <a:pt x="0" y="2906267"/>
                </a:moveTo>
                <a:lnTo>
                  <a:pt x="8598408" y="2906267"/>
                </a:lnTo>
                <a:lnTo>
                  <a:pt x="8598408" y="0"/>
                </a:lnTo>
                <a:lnTo>
                  <a:pt x="0" y="0"/>
                </a:lnTo>
                <a:lnTo>
                  <a:pt x="0" y="2906267"/>
                </a:lnTo>
                <a:close/>
              </a:path>
            </a:pathLst>
          </a:custGeom>
          <a:solidFill>
            <a:srgbClr val="EAEBED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48640" y="0"/>
            <a:ext cx="8595359" cy="68579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45591" y="2869692"/>
            <a:ext cx="8598408" cy="1082040"/>
          </a:xfrm>
          <a:custGeom>
            <a:avLst/>
            <a:gdLst/>
            <a:ahLst/>
            <a:cxnLst/>
            <a:rect l="l" t="t" r="r" b="b"/>
            <a:pathLst>
              <a:path w="8598408" h="1082040">
                <a:moveTo>
                  <a:pt x="0" y="1082040"/>
                </a:moveTo>
                <a:lnTo>
                  <a:pt x="8598408" y="1082040"/>
                </a:lnTo>
                <a:lnTo>
                  <a:pt x="8598408" y="0"/>
                </a:lnTo>
                <a:lnTo>
                  <a:pt x="0" y="0"/>
                </a:lnTo>
                <a:lnTo>
                  <a:pt x="0" y="1082040"/>
                </a:lnTo>
                <a:close/>
              </a:path>
            </a:pathLst>
          </a:custGeom>
          <a:solidFill>
            <a:srgbClr val="34385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29768" y="2887979"/>
            <a:ext cx="313944" cy="1082040"/>
          </a:xfrm>
          <a:custGeom>
            <a:avLst/>
            <a:gdLst/>
            <a:ahLst/>
            <a:cxnLst/>
            <a:rect l="l" t="t" r="r" b="b"/>
            <a:pathLst>
              <a:path w="313944" h="1082040">
                <a:moveTo>
                  <a:pt x="0" y="0"/>
                </a:moveTo>
                <a:lnTo>
                  <a:pt x="0" y="1082040"/>
                </a:lnTo>
                <a:lnTo>
                  <a:pt x="313944" y="541020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040993" y="3188589"/>
            <a:ext cx="6398895" cy="43624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15" dirty="0">
                <a:solidFill>
                  <a:srgbClr val="FFFFFF"/>
                </a:solidFill>
                <a:latin typeface="Arial"/>
                <a:cs typeface="Arial"/>
              </a:rPr>
              <a:t>Revie</a:t>
            </a:r>
            <a:r>
              <a:rPr sz="2800" spc="-25" dirty="0">
                <a:solidFill>
                  <a:srgbClr val="FFFFFF"/>
                </a:solidFill>
                <a:latin typeface="Arial"/>
                <a:cs typeface="Arial"/>
              </a:rPr>
              <a:t>w</a:t>
            </a:r>
            <a:r>
              <a:rPr sz="2800" spc="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Arial"/>
                <a:cs typeface="Arial"/>
              </a:rPr>
              <a:t>of</a:t>
            </a:r>
            <a:r>
              <a:rPr sz="2800" spc="-5" dirty="0">
                <a:solidFill>
                  <a:srgbClr val="FFFFFF"/>
                </a:solidFill>
                <a:latin typeface="Arial"/>
                <a:cs typeface="Arial"/>
              </a:rPr>
              <a:t> t</a:t>
            </a:r>
            <a:r>
              <a:rPr sz="2800" spc="-20" dirty="0">
                <a:solidFill>
                  <a:srgbClr val="FFFFFF"/>
                </a:solidFill>
                <a:latin typeface="Arial"/>
                <a:cs typeface="Arial"/>
              </a:rPr>
              <a:t>he</a:t>
            </a:r>
            <a:r>
              <a:rPr sz="2800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25" dirty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2800" spc="-150" dirty="0">
                <a:solidFill>
                  <a:srgbClr val="FFFFFF"/>
                </a:solidFill>
                <a:latin typeface="Arial"/>
                <a:cs typeface="Arial"/>
              </a:rPr>
              <a:t>W</a:t>
            </a:r>
            <a:r>
              <a:rPr sz="2800" spc="-2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2800" spc="-35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2800" spc="-20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2800" spc="-1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340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2800" spc="-20" dirty="0">
                <a:solidFill>
                  <a:srgbClr val="FFFFFF"/>
                </a:solidFill>
                <a:latin typeface="Arial"/>
                <a:cs typeface="Arial"/>
              </a:rPr>
              <a:t>op</a:t>
            </a:r>
            <a:r>
              <a:rPr sz="2800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340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2800" spc="-20" dirty="0">
                <a:solidFill>
                  <a:srgbClr val="FFFFFF"/>
                </a:solidFill>
                <a:latin typeface="Arial"/>
                <a:cs typeface="Arial"/>
              </a:rPr>
              <a:t>en</a:t>
            </a:r>
            <a:r>
              <a:rPr sz="2800" spc="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Arial"/>
                <a:cs typeface="Arial"/>
              </a:rPr>
              <a:t>20</a:t>
            </a:r>
            <a:r>
              <a:rPr sz="2800" spc="-15" dirty="0">
                <a:solidFill>
                  <a:srgbClr val="FFFFFF"/>
                </a:solidFill>
                <a:latin typeface="Arial"/>
                <a:cs typeface="Arial"/>
              </a:rPr>
              <a:t>1</a:t>
            </a:r>
            <a:r>
              <a:rPr sz="2800" spc="-20" dirty="0">
                <a:solidFill>
                  <a:srgbClr val="FFFFFF"/>
                </a:solidFill>
                <a:latin typeface="Arial"/>
                <a:cs typeface="Arial"/>
              </a:rPr>
              <a:t>7</a:t>
            </a:r>
            <a:r>
              <a:rPr sz="2800" spc="-5" dirty="0">
                <a:solidFill>
                  <a:srgbClr val="FFFFFF"/>
                </a:solidFill>
                <a:latin typeface="Arial"/>
                <a:cs typeface="Arial"/>
              </a:rPr>
              <a:t> r</a:t>
            </a:r>
            <a:r>
              <a:rPr sz="2800" spc="-15" dirty="0">
                <a:solidFill>
                  <a:srgbClr val="FFFFFF"/>
                </a:solidFill>
                <a:latin typeface="Arial"/>
                <a:cs typeface="Arial"/>
              </a:rPr>
              <a:t>c1</a:t>
            </a:r>
            <a:endParaRPr sz="2800">
              <a:latin typeface="Arial"/>
              <a:cs typeface="Arial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11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O</a:t>
            </a:r>
            <a:r>
              <a:rPr sz="2800" spc="-130" dirty="0">
                <a:solidFill>
                  <a:srgbClr val="FFFFFF"/>
                </a:solidFill>
                <a:latin typeface="Segoe UI Semibold"/>
                <a:cs typeface="Segoe UI Semibold"/>
              </a:rPr>
              <a:t>W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ASP </a:t>
            </a:r>
            <a:r>
              <a:rPr sz="2800" spc="-295" dirty="0">
                <a:solidFill>
                  <a:srgbClr val="FFFFFF"/>
                </a:solidFill>
                <a:latin typeface="Segoe UI Semibold"/>
                <a:cs typeface="Segoe UI Semibold"/>
              </a:rPr>
              <a:t>T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op</a:t>
            </a:r>
            <a:r>
              <a:rPr sz="2800" spc="1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295" dirty="0">
                <a:solidFill>
                  <a:srgbClr val="FFFFFF"/>
                </a:solidFill>
                <a:latin typeface="Segoe UI Semibold"/>
                <a:cs typeface="Segoe UI Semibold"/>
              </a:rPr>
              <a:t>T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en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- 2017 </a:t>
            </a:r>
            <a:r>
              <a:rPr sz="2800" spc="-45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c1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62000" y="1821179"/>
            <a:ext cx="2068068" cy="13304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117498" y="2314702"/>
            <a:ext cx="1358900" cy="2851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A1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- Inj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ction</a:t>
            </a:r>
            <a:endParaRPr sz="18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793492" y="1807464"/>
            <a:ext cx="2068068" cy="139598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3091433" y="1997445"/>
            <a:ext cx="1471930" cy="95758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 indent="-635" algn="ctr">
              <a:lnSpc>
                <a:spcPct val="86300"/>
              </a:lnSpc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A2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– Brok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n A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th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ntic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tion a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sz="1800" spc="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ssi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n Ma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g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em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nt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814315" y="1821179"/>
            <a:ext cx="2150364" cy="133045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045709" y="2234945"/>
            <a:ext cx="1624965" cy="48387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30480" marR="12700" indent="-18415">
              <a:lnSpc>
                <a:spcPts val="1870"/>
              </a:lnSpc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A3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–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Cr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-Site Scri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ting</a:t>
            </a:r>
            <a:r>
              <a:rPr sz="1800" spc="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(</a:t>
            </a:r>
            <a:r>
              <a:rPr sz="1800" spc="-15" dirty="0">
                <a:solidFill>
                  <a:srgbClr val="FFFFFF"/>
                </a:solidFill>
                <a:latin typeface="Arial"/>
                <a:cs typeface="Arial"/>
              </a:rPr>
              <a:t>X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SS)</a:t>
            </a:r>
            <a:endParaRPr sz="180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6853428" y="1821179"/>
            <a:ext cx="2068068" cy="133045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7108063" y="2234945"/>
            <a:ext cx="1560830" cy="48387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 indent="138430">
              <a:lnSpc>
                <a:spcPts val="1870"/>
              </a:lnSpc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A4 –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Brok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n Acc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ss Co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trol</a:t>
            </a:r>
            <a:endParaRPr sz="180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723900" y="3113532"/>
            <a:ext cx="2145792" cy="133045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954430" y="3488435"/>
            <a:ext cx="1685925" cy="5226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" algn="ctr">
              <a:lnSpc>
                <a:spcPct val="100000"/>
              </a:lnSpc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A5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–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cur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ty</a:t>
            </a:r>
            <a:endParaRPr sz="1800">
              <a:latin typeface="Arial"/>
              <a:cs typeface="Arial"/>
            </a:endParaRPr>
          </a:p>
          <a:p>
            <a:pPr algn="ctr">
              <a:lnSpc>
                <a:spcPts val="1870"/>
              </a:lnSpc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sc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on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fi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gu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ti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endParaRPr sz="1800">
              <a:latin typeface="Arial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2793492" y="3113532"/>
            <a:ext cx="2071116" cy="133045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3060954" y="3488435"/>
            <a:ext cx="1534160" cy="5226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36830">
              <a:lnSpc>
                <a:spcPct val="100000"/>
              </a:lnSpc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A6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–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ns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tive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ts val="1870"/>
              </a:lnSpc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sz="1800" spc="-15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ta E</a:t>
            </a:r>
            <a:r>
              <a:rPr sz="1800" spc="-20" dirty="0">
                <a:solidFill>
                  <a:srgbClr val="FFFFFF"/>
                </a:solidFill>
                <a:latin typeface="Arial"/>
                <a:cs typeface="Arial"/>
              </a:rPr>
              <a:t>x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po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re</a:t>
            </a:r>
            <a:endParaRPr sz="180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4803647" y="3113532"/>
            <a:ext cx="2171700" cy="133045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5035041" y="3407506"/>
            <a:ext cx="1645920" cy="72199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 indent="0" algn="ctr">
              <a:lnSpc>
                <a:spcPct val="86400"/>
              </a:lnSpc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A7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–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Ins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sz="1800" spc="-35" dirty="0">
                <a:solidFill>
                  <a:srgbClr val="FFFFFF"/>
                </a:solidFill>
                <a:latin typeface="Arial"/>
                <a:cs typeface="Arial"/>
              </a:rPr>
              <a:t>f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fici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nt At</a:t>
            </a:r>
            <a:r>
              <a:rPr sz="1800" spc="5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ack Pr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tect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io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endParaRPr sz="1800">
              <a:latin typeface="Arial"/>
              <a:cs typeface="Arial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6793992" y="3113532"/>
            <a:ext cx="2253996" cy="133045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7025767" y="3407506"/>
            <a:ext cx="1726564" cy="72199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 indent="-635" algn="ctr">
              <a:lnSpc>
                <a:spcPct val="86400"/>
              </a:lnSpc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A8 –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Cr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-Site R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q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est</a:t>
            </a:r>
            <a:r>
              <a:rPr sz="1800" spc="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Forg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ry (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F)</a:t>
            </a:r>
            <a:endParaRPr sz="1800">
              <a:latin typeface="Arial"/>
              <a:cs typeface="Arial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2793492" y="4392167"/>
            <a:ext cx="2068068" cy="139446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3109722" y="4581514"/>
            <a:ext cx="1433830" cy="9582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 indent="1270" algn="ctr">
              <a:lnSpc>
                <a:spcPct val="86300"/>
              </a:lnSpc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A9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– Us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ng C</a:t>
            </a:r>
            <a:r>
              <a:rPr sz="1800" spc="-15" dirty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ponen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ts </a:t>
            </a:r>
            <a:r>
              <a:rPr sz="1800" spc="-40" dirty="0">
                <a:solidFill>
                  <a:srgbClr val="FFFFFF"/>
                </a:solidFill>
                <a:latin typeface="Arial"/>
                <a:cs typeface="Arial"/>
              </a:rPr>
              <a:t>w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ith</a:t>
            </a:r>
            <a:r>
              <a:rPr sz="1800" spc="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K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1800" spc="-45" dirty="0">
                <a:solidFill>
                  <a:srgbClr val="FFFFFF"/>
                </a:solidFill>
                <a:latin typeface="Arial"/>
                <a:cs typeface="Arial"/>
              </a:rPr>
              <a:t>w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n </a:t>
            </a:r>
            <a:r>
              <a:rPr sz="1800" spc="-75" dirty="0">
                <a:solidFill>
                  <a:srgbClr val="FFFFFF"/>
                </a:solidFill>
                <a:latin typeface="Arial"/>
                <a:cs typeface="Arial"/>
              </a:rPr>
              <a:t>V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ra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b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iti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endParaRPr sz="1800">
              <a:latin typeface="Arial"/>
              <a:cs typeface="Arial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4823459" y="4404359"/>
            <a:ext cx="2068067" cy="1331976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5059426" y="4662551"/>
            <a:ext cx="1597660" cy="7588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R="1270" algn="ctr">
              <a:lnSpc>
                <a:spcPct val="100000"/>
              </a:lnSpc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1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0</a:t>
            </a:r>
            <a:r>
              <a:rPr sz="1800" spc="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–</a:t>
            </a:r>
            <a:endParaRPr sz="1800">
              <a:latin typeface="Arial"/>
              <a:cs typeface="Arial"/>
            </a:endParaRPr>
          </a:p>
          <a:p>
            <a:pPr marL="12700" marR="12700" algn="ctr">
              <a:lnSpc>
                <a:spcPts val="1860"/>
              </a:lnSpc>
              <a:spcBef>
                <a:spcPts val="25"/>
              </a:spcBef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rpr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tected APIs</a:t>
            </a:r>
            <a:endParaRPr sz="1800">
              <a:latin typeface="Arial"/>
              <a:cs typeface="Arial"/>
            </a:endParaRPr>
          </a:p>
        </p:txBody>
      </p:sp>
      <p:sp>
        <p:nvSpPr>
          <p:cNvPr id="23" name="object 2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24" name="object 2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12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What</a:t>
            </a:r>
            <a:r>
              <a:rPr sz="2800" spc="-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C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h</a:t>
            </a:r>
            <a:r>
              <a:rPr sz="2800" spc="-10" dirty="0">
                <a:solidFill>
                  <a:srgbClr val="FFFFFF"/>
                </a:solidFill>
                <a:latin typeface="Segoe UI Semibold"/>
                <a:cs typeface="Segoe UI Semibold"/>
              </a:rPr>
              <a:t>a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nged?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49858" y="5604967"/>
            <a:ext cx="2702560" cy="1943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200" dirty="0">
                <a:latin typeface="Segoe UI"/>
                <a:cs typeface="Segoe UI"/>
              </a:rPr>
              <a:t>I</a:t>
            </a:r>
            <a:r>
              <a:rPr sz="1200" spc="-10" dirty="0">
                <a:latin typeface="Segoe UI"/>
                <a:cs typeface="Segoe UI"/>
              </a:rPr>
              <a:t>mage So</a:t>
            </a:r>
            <a:r>
              <a:rPr sz="1200" spc="5" dirty="0">
                <a:latin typeface="Segoe UI"/>
                <a:cs typeface="Segoe UI"/>
              </a:rPr>
              <a:t>u</a:t>
            </a:r>
            <a:r>
              <a:rPr sz="1200" spc="-15" dirty="0">
                <a:latin typeface="Segoe UI"/>
                <a:cs typeface="Segoe UI"/>
              </a:rPr>
              <a:t>r</a:t>
            </a:r>
            <a:r>
              <a:rPr sz="1200" spc="-10" dirty="0">
                <a:latin typeface="Segoe UI"/>
                <a:cs typeface="Segoe UI"/>
              </a:rPr>
              <a:t>c</a:t>
            </a:r>
            <a:r>
              <a:rPr sz="1200" spc="-20" dirty="0">
                <a:latin typeface="Segoe UI"/>
                <a:cs typeface="Segoe UI"/>
              </a:rPr>
              <a:t>e</a:t>
            </a:r>
            <a:r>
              <a:rPr sz="1200" spc="-5" dirty="0">
                <a:latin typeface="Segoe UI"/>
                <a:cs typeface="Segoe UI"/>
              </a:rPr>
              <a:t>:</a:t>
            </a:r>
            <a:r>
              <a:rPr sz="1200" spc="-25" dirty="0">
                <a:latin typeface="Segoe UI"/>
                <a:cs typeface="Segoe UI"/>
              </a:rPr>
              <a:t> </a:t>
            </a:r>
            <a:r>
              <a:rPr sz="1200" spc="-15" dirty="0">
                <a:latin typeface="Segoe UI"/>
                <a:cs typeface="Segoe UI"/>
              </a:rPr>
              <a:t>O</a:t>
            </a:r>
            <a:r>
              <a:rPr sz="1200" spc="-55" dirty="0">
                <a:latin typeface="Segoe UI"/>
                <a:cs typeface="Segoe UI"/>
              </a:rPr>
              <a:t>W</a:t>
            </a:r>
            <a:r>
              <a:rPr sz="1200" spc="0" dirty="0">
                <a:latin typeface="Segoe UI"/>
                <a:cs typeface="Segoe UI"/>
              </a:rPr>
              <a:t>ASP </a:t>
            </a:r>
            <a:r>
              <a:rPr sz="1200" spc="-135" dirty="0">
                <a:latin typeface="Segoe UI"/>
                <a:cs typeface="Segoe UI"/>
              </a:rPr>
              <a:t>T</a:t>
            </a:r>
            <a:r>
              <a:rPr sz="1200" spc="-10" dirty="0">
                <a:latin typeface="Segoe UI"/>
                <a:cs typeface="Segoe UI"/>
              </a:rPr>
              <a:t>op</a:t>
            </a:r>
            <a:r>
              <a:rPr sz="1200" spc="-30" dirty="0">
                <a:latin typeface="Segoe UI"/>
                <a:cs typeface="Segoe UI"/>
              </a:rPr>
              <a:t> </a:t>
            </a:r>
            <a:r>
              <a:rPr sz="1200" spc="-135" dirty="0">
                <a:latin typeface="Segoe UI"/>
                <a:cs typeface="Segoe UI"/>
              </a:rPr>
              <a:t>T</a:t>
            </a:r>
            <a:r>
              <a:rPr sz="1200" spc="-15" dirty="0">
                <a:latin typeface="Segoe UI"/>
                <a:cs typeface="Segoe UI"/>
              </a:rPr>
              <a:t>e</a:t>
            </a:r>
            <a:r>
              <a:rPr sz="1200" spc="-10" dirty="0">
                <a:latin typeface="Segoe UI"/>
                <a:cs typeface="Segoe UI"/>
              </a:rPr>
              <a:t>n</a:t>
            </a:r>
            <a:r>
              <a:rPr sz="1200" spc="-5" dirty="0">
                <a:latin typeface="Segoe UI"/>
                <a:cs typeface="Segoe UI"/>
              </a:rPr>
              <a:t> </a:t>
            </a:r>
            <a:r>
              <a:rPr sz="1200" spc="0" dirty="0">
                <a:latin typeface="Segoe UI"/>
                <a:cs typeface="Segoe UI"/>
              </a:rPr>
              <a:t>2017 </a:t>
            </a:r>
            <a:r>
              <a:rPr sz="1200" spc="-20" dirty="0">
                <a:latin typeface="Segoe UI"/>
                <a:cs typeface="Segoe UI"/>
              </a:rPr>
              <a:t>r</a:t>
            </a:r>
            <a:r>
              <a:rPr sz="1200" spc="-10" dirty="0">
                <a:latin typeface="Segoe UI"/>
                <a:cs typeface="Segoe UI"/>
              </a:rPr>
              <a:t>c1</a:t>
            </a:r>
            <a:endParaRPr sz="1200">
              <a:latin typeface="Segoe UI"/>
              <a:cs typeface="Segoe U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53795" y="1272539"/>
            <a:ext cx="8375904" cy="403402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13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A1</a:t>
            </a:r>
            <a:r>
              <a:rPr sz="2800" spc="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Inje</a:t>
            </a:r>
            <a:r>
              <a:rPr sz="2800" spc="-10" dirty="0">
                <a:solidFill>
                  <a:srgbClr val="FFFFFF"/>
                </a:solidFill>
                <a:latin typeface="Segoe UI Semibold"/>
                <a:cs typeface="Segoe UI Semibold"/>
              </a:rPr>
              <a:t>c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tion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49858" y="6001207"/>
            <a:ext cx="2240915" cy="1943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200" dirty="0">
                <a:latin typeface="Segoe UI"/>
                <a:cs typeface="Segoe UI"/>
              </a:rPr>
              <a:t>So</a:t>
            </a:r>
            <a:r>
              <a:rPr sz="1200" spc="5" dirty="0">
                <a:latin typeface="Segoe UI"/>
                <a:cs typeface="Segoe UI"/>
              </a:rPr>
              <a:t>u</a:t>
            </a:r>
            <a:r>
              <a:rPr sz="1200" spc="-15" dirty="0">
                <a:latin typeface="Segoe UI"/>
                <a:cs typeface="Segoe UI"/>
              </a:rPr>
              <a:t>r</a:t>
            </a:r>
            <a:r>
              <a:rPr sz="1200" spc="-10" dirty="0">
                <a:latin typeface="Segoe UI"/>
                <a:cs typeface="Segoe UI"/>
              </a:rPr>
              <a:t>c</a:t>
            </a:r>
            <a:r>
              <a:rPr sz="1200" spc="-20" dirty="0">
                <a:latin typeface="Segoe UI"/>
                <a:cs typeface="Segoe UI"/>
              </a:rPr>
              <a:t>e</a:t>
            </a:r>
            <a:r>
              <a:rPr sz="1200" spc="-5" dirty="0">
                <a:latin typeface="Segoe UI"/>
                <a:cs typeface="Segoe UI"/>
              </a:rPr>
              <a:t>:</a:t>
            </a:r>
            <a:r>
              <a:rPr sz="1200" spc="-25" dirty="0">
                <a:latin typeface="Segoe UI"/>
                <a:cs typeface="Segoe UI"/>
              </a:rPr>
              <a:t> </a:t>
            </a:r>
            <a:r>
              <a:rPr sz="1200" spc="-15" dirty="0">
                <a:latin typeface="Segoe UI"/>
                <a:cs typeface="Segoe UI"/>
              </a:rPr>
              <a:t>O</a:t>
            </a:r>
            <a:r>
              <a:rPr sz="1200" spc="-55" dirty="0">
                <a:latin typeface="Segoe UI"/>
                <a:cs typeface="Segoe UI"/>
              </a:rPr>
              <a:t>W</a:t>
            </a:r>
            <a:r>
              <a:rPr sz="1200" spc="0" dirty="0">
                <a:latin typeface="Segoe UI"/>
                <a:cs typeface="Segoe UI"/>
              </a:rPr>
              <a:t>ASP </a:t>
            </a:r>
            <a:r>
              <a:rPr sz="1200" spc="-135" dirty="0">
                <a:latin typeface="Segoe UI"/>
                <a:cs typeface="Segoe UI"/>
              </a:rPr>
              <a:t>T</a:t>
            </a:r>
            <a:r>
              <a:rPr sz="1200" spc="-10" dirty="0">
                <a:latin typeface="Segoe UI"/>
                <a:cs typeface="Segoe UI"/>
              </a:rPr>
              <a:t>op</a:t>
            </a:r>
            <a:r>
              <a:rPr sz="1200" spc="-30" dirty="0">
                <a:latin typeface="Segoe UI"/>
                <a:cs typeface="Segoe UI"/>
              </a:rPr>
              <a:t> </a:t>
            </a:r>
            <a:r>
              <a:rPr sz="1200" spc="-135" dirty="0">
                <a:latin typeface="Segoe UI"/>
                <a:cs typeface="Segoe UI"/>
              </a:rPr>
              <a:t>T</a:t>
            </a:r>
            <a:r>
              <a:rPr sz="1200" spc="-15" dirty="0">
                <a:latin typeface="Segoe UI"/>
                <a:cs typeface="Segoe UI"/>
              </a:rPr>
              <a:t>e</a:t>
            </a:r>
            <a:r>
              <a:rPr sz="1200" spc="-10" dirty="0">
                <a:latin typeface="Segoe UI"/>
                <a:cs typeface="Segoe UI"/>
              </a:rPr>
              <a:t>n</a:t>
            </a:r>
            <a:r>
              <a:rPr sz="1200" spc="-5" dirty="0">
                <a:latin typeface="Segoe UI"/>
                <a:cs typeface="Segoe UI"/>
              </a:rPr>
              <a:t> </a:t>
            </a:r>
            <a:r>
              <a:rPr sz="1200" spc="0" dirty="0">
                <a:latin typeface="Segoe UI"/>
                <a:cs typeface="Segoe UI"/>
              </a:rPr>
              <a:t>2017 </a:t>
            </a:r>
            <a:r>
              <a:rPr sz="1200" spc="-20" dirty="0">
                <a:latin typeface="Segoe UI"/>
                <a:cs typeface="Segoe UI"/>
              </a:rPr>
              <a:t>r</a:t>
            </a:r>
            <a:r>
              <a:rPr sz="1200" spc="-10" dirty="0">
                <a:latin typeface="Segoe UI"/>
                <a:cs typeface="Segoe UI"/>
              </a:rPr>
              <a:t>c1</a:t>
            </a:r>
            <a:endParaRPr sz="1200">
              <a:latin typeface="Segoe UI"/>
              <a:cs typeface="Segoe U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883919" y="1336547"/>
            <a:ext cx="8057388" cy="14447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042416" y="1386839"/>
            <a:ext cx="7798308" cy="1409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14400" y="1367027"/>
            <a:ext cx="7941564" cy="1328927"/>
          </a:xfrm>
          <a:custGeom>
            <a:avLst/>
            <a:gdLst/>
            <a:ahLst/>
            <a:cxnLst/>
            <a:rect l="l" t="t" r="r" b="b"/>
            <a:pathLst>
              <a:path w="7941564" h="1328927">
                <a:moveTo>
                  <a:pt x="7941564" y="0"/>
                </a:moveTo>
                <a:lnTo>
                  <a:pt x="221487" y="0"/>
                </a:lnTo>
                <a:lnTo>
                  <a:pt x="203322" y="734"/>
                </a:lnTo>
                <a:lnTo>
                  <a:pt x="151479" y="11293"/>
                </a:lnTo>
                <a:lnTo>
                  <a:pt x="104816" y="33189"/>
                </a:lnTo>
                <a:lnTo>
                  <a:pt x="64871" y="64881"/>
                </a:lnTo>
                <a:lnTo>
                  <a:pt x="33183" y="104827"/>
                </a:lnTo>
                <a:lnTo>
                  <a:pt x="11291" y="151489"/>
                </a:lnTo>
                <a:lnTo>
                  <a:pt x="734" y="203325"/>
                </a:lnTo>
                <a:lnTo>
                  <a:pt x="0" y="221487"/>
                </a:lnTo>
                <a:lnTo>
                  <a:pt x="0" y="1328927"/>
                </a:lnTo>
                <a:lnTo>
                  <a:pt x="7720076" y="1328927"/>
                </a:lnTo>
                <a:lnTo>
                  <a:pt x="7738238" y="1328193"/>
                </a:lnTo>
                <a:lnTo>
                  <a:pt x="7790074" y="1317634"/>
                </a:lnTo>
                <a:lnTo>
                  <a:pt x="7836736" y="1295738"/>
                </a:lnTo>
                <a:lnTo>
                  <a:pt x="7876682" y="1264046"/>
                </a:lnTo>
                <a:lnTo>
                  <a:pt x="7908374" y="1224100"/>
                </a:lnTo>
                <a:lnTo>
                  <a:pt x="7930270" y="1177438"/>
                </a:lnTo>
                <a:lnTo>
                  <a:pt x="7940829" y="1125602"/>
                </a:lnTo>
                <a:lnTo>
                  <a:pt x="7941564" y="1107439"/>
                </a:lnTo>
                <a:lnTo>
                  <a:pt x="7941564" y="0"/>
                </a:lnTo>
                <a:close/>
              </a:path>
            </a:pathLst>
          </a:custGeom>
          <a:solidFill>
            <a:srgbClr val="EBF3F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14400" y="1367027"/>
            <a:ext cx="7941564" cy="1328927"/>
          </a:xfrm>
          <a:custGeom>
            <a:avLst/>
            <a:gdLst/>
            <a:ahLst/>
            <a:cxnLst/>
            <a:rect l="l" t="t" r="r" b="b"/>
            <a:pathLst>
              <a:path w="7941564" h="1328927">
                <a:moveTo>
                  <a:pt x="221487" y="0"/>
                </a:moveTo>
                <a:lnTo>
                  <a:pt x="7941564" y="0"/>
                </a:lnTo>
                <a:lnTo>
                  <a:pt x="7941564" y="1107439"/>
                </a:lnTo>
                <a:lnTo>
                  <a:pt x="7935125" y="1160658"/>
                </a:lnTo>
                <a:lnTo>
                  <a:pt x="7916837" y="1209216"/>
                </a:lnTo>
                <a:lnTo>
                  <a:pt x="7888240" y="1251572"/>
                </a:lnTo>
                <a:lnTo>
                  <a:pt x="7850873" y="1286186"/>
                </a:lnTo>
                <a:lnTo>
                  <a:pt x="7806279" y="1311519"/>
                </a:lnTo>
                <a:lnTo>
                  <a:pt x="7755996" y="1326028"/>
                </a:lnTo>
                <a:lnTo>
                  <a:pt x="7720076" y="1328927"/>
                </a:lnTo>
                <a:lnTo>
                  <a:pt x="0" y="1328927"/>
                </a:lnTo>
                <a:lnTo>
                  <a:pt x="0" y="221487"/>
                </a:lnTo>
                <a:lnTo>
                  <a:pt x="734" y="203325"/>
                </a:lnTo>
                <a:lnTo>
                  <a:pt x="11291" y="151489"/>
                </a:lnTo>
                <a:lnTo>
                  <a:pt x="33183" y="104827"/>
                </a:lnTo>
                <a:lnTo>
                  <a:pt x="64871" y="64881"/>
                </a:lnTo>
                <a:lnTo>
                  <a:pt x="104816" y="33189"/>
                </a:lnTo>
                <a:lnTo>
                  <a:pt x="151479" y="11293"/>
                </a:lnTo>
                <a:lnTo>
                  <a:pt x="203322" y="734"/>
                </a:lnTo>
                <a:lnTo>
                  <a:pt x="221487" y="0"/>
                </a:lnTo>
                <a:close/>
              </a:path>
            </a:pathLst>
          </a:custGeom>
          <a:ln w="9144">
            <a:solidFill>
              <a:srgbClr val="9CC5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194003" y="1476755"/>
            <a:ext cx="7380605" cy="110807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 indent="-1905" algn="ctr">
              <a:lnSpc>
                <a:spcPct val="100000"/>
              </a:lnSpc>
            </a:pPr>
            <a:r>
              <a:rPr sz="1800" dirty="0">
                <a:solidFill>
                  <a:srgbClr val="E11D38"/>
                </a:solidFill>
                <a:latin typeface="Segoe UI Semilight"/>
                <a:cs typeface="Segoe UI Semilight"/>
              </a:rPr>
              <a:t>“Inject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on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flaws,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su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ch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as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SQL,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OS,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X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X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,</a:t>
            </a:r>
            <a:r>
              <a:rPr sz="1800" spc="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and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L</a:t>
            </a:r>
            <a:r>
              <a:rPr sz="1800" spc="-40" dirty="0">
                <a:solidFill>
                  <a:srgbClr val="E11D38"/>
                </a:solidFill>
                <a:latin typeface="Segoe UI Semilight"/>
                <a:cs typeface="Segoe UI Semilight"/>
              </a:rPr>
              <a:t>D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AP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in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jec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ion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occur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wh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en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u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tr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u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ed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d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ta is sent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erp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er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as 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p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4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40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f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co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m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m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nd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or que</a:t>
            </a:r>
            <a:r>
              <a:rPr sz="1800" spc="6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14" dirty="0">
                <a:solidFill>
                  <a:srgbClr val="E11D38"/>
                </a:solidFill>
                <a:latin typeface="Segoe UI Semilight"/>
                <a:cs typeface="Segoe UI Semilight"/>
              </a:rPr>
              <a:t>y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. 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 attac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k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10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10" dirty="0">
                <a:solidFill>
                  <a:srgbClr val="E11D38"/>
                </a:solidFill>
                <a:latin typeface="Segoe UI Semilight"/>
                <a:cs typeface="Segoe UI Semilight"/>
              </a:rPr>
              <a:t>’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 hosti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l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data can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trick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erp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er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x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ecu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g</a:t>
            </a:r>
            <a:r>
              <a:rPr sz="1800" spc="-4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u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ded commands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or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access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ing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data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wi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out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p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oper</a:t>
            </a:r>
            <a:r>
              <a:rPr sz="1800" spc="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author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zatio</a:t>
            </a:r>
            <a:r>
              <a:rPr sz="1800" spc="3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-170" dirty="0">
                <a:solidFill>
                  <a:srgbClr val="E11D38"/>
                </a:solidFill>
                <a:latin typeface="Segoe UI Semilight"/>
                <a:cs typeface="Segoe UI Semilight"/>
              </a:rPr>
              <a:t>.”</a:t>
            </a:r>
            <a:endParaRPr sz="1800">
              <a:latin typeface="Segoe UI Semilight"/>
              <a:cs typeface="Segoe UI Semilight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914400" y="2933700"/>
            <a:ext cx="7962900" cy="29961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14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A1</a:t>
            </a:r>
            <a:r>
              <a:rPr sz="2800" spc="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Inje</a:t>
            </a:r>
            <a:r>
              <a:rPr sz="2800" spc="-10" dirty="0">
                <a:solidFill>
                  <a:srgbClr val="FFFFFF"/>
                </a:solidFill>
                <a:latin typeface="Segoe UI Semibold"/>
                <a:cs typeface="Segoe UI Semibold"/>
              </a:rPr>
              <a:t>c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tion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62329" y="2244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2329" y="425653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2329" y="463753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292733" y="1409953"/>
            <a:ext cx="7405370" cy="450850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R="309245" algn="ctr">
              <a:lnSpc>
                <a:spcPct val="100000"/>
              </a:lnSpc>
            </a:pPr>
            <a:r>
              <a:rPr sz="2400" dirty="0">
                <a:latin typeface="Segoe UI Semibold"/>
                <a:cs typeface="Segoe UI Semibold"/>
              </a:rPr>
              <a:t>Am </a:t>
            </a:r>
            <a:r>
              <a:rPr sz="2400" spc="-10" dirty="0">
                <a:latin typeface="Segoe UI Semibold"/>
                <a:cs typeface="Segoe UI Semibold"/>
              </a:rPr>
              <a:t>I </a:t>
            </a:r>
            <a:r>
              <a:rPr sz="2400" spc="-114" dirty="0">
                <a:latin typeface="Segoe UI Semibold"/>
                <a:cs typeface="Segoe UI Semibold"/>
              </a:rPr>
              <a:t>V</a:t>
            </a:r>
            <a:r>
              <a:rPr sz="2400" spc="0" dirty="0">
                <a:latin typeface="Segoe UI Semibold"/>
                <a:cs typeface="Segoe UI Semibold"/>
              </a:rPr>
              <a:t>ulnerable</a:t>
            </a:r>
            <a:r>
              <a:rPr sz="2400" spc="5" dirty="0">
                <a:latin typeface="Segoe UI Semibold"/>
                <a:cs typeface="Segoe UI Semibold"/>
              </a:rPr>
              <a:t> </a:t>
            </a:r>
            <a:r>
              <a:rPr sz="2400" spc="-250" dirty="0">
                <a:latin typeface="Segoe UI Semibold"/>
                <a:cs typeface="Segoe UI Semibold"/>
              </a:rPr>
              <a:t>T</a:t>
            </a:r>
            <a:r>
              <a:rPr sz="2400" spc="0" dirty="0">
                <a:latin typeface="Segoe UI Semibold"/>
                <a:cs typeface="Segoe UI Semibold"/>
              </a:rPr>
              <a:t>o Injec</a:t>
            </a:r>
            <a:r>
              <a:rPr sz="2400" spc="-10" dirty="0">
                <a:latin typeface="Segoe UI Semibold"/>
                <a:cs typeface="Segoe UI Semibold"/>
              </a:rPr>
              <a:t>t</a:t>
            </a:r>
            <a:r>
              <a:rPr sz="2400" spc="0" dirty="0">
                <a:latin typeface="Segoe UI Semibold"/>
                <a:cs typeface="Segoe UI Semibold"/>
              </a:rPr>
              <a:t>i</a:t>
            </a:r>
            <a:r>
              <a:rPr sz="2400" spc="-10" dirty="0">
                <a:latin typeface="Segoe UI Semibold"/>
                <a:cs typeface="Segoe UI Semibold"/>
              </a:rPr>
              <a:t>o</a:t>
            </a:r>
            <a:r>
              <a:rPr sz="2400" spc="0" dirty="0">
                <a:latin typeface="Segoe UI Semibold"/>
                <a:cs typeface="Segoe UI Semibold"/>
              </a:rPr>
              <a:t>n?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7"/>
              </a:spcBef>
            </a:pPr>
            <a:endParaRPr sz="6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 marL="12700" marR="125095">
              <a:lnSpc>
                <a:spcPct val="100000"/>
              </a:lnSpc>
            </a:pPr>
            <a:r>
              <a:rPr sz="2000" spc="-60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ta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ic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code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alysis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ools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can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0" dirty="0">
                <a:latin typeface="Segoe UI"/>
                <a:cs typeface="Segoe UI"/>
              </a:rPr>
              <a:t>et</a:t>
            </a:r>
            <a:r>
              <a:rPr sz="2000" spc="0" dirty="0">
                <a:latin typeface="Segoe UI"/>
                <a:cs typeface="Segoe UI"/>
              </a:rPr>
              <a:t>ect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e </a:t>
            </a:r>
            <a:r>
              <a:rPr sz="2000" spc="-40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 in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1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ers (A</a:t>
            </a:r>
            <a:r>
              <a:rPr sz="2000" spc="5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Is) 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trace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data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gh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 app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ation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7"/>
              </a:spcBef>
            </a:pPr>
            <a:endParaRPr sz="600"/>
          </a:p>
          <a:p>
            <a:pPr marL="355600" indent="-231775">
              <a:lnSpc>
                <a:spcPct val="100000"/>
              </a:lnSpc>
              <a:buClr>
                <a:srgbClr val="E21737"/>
              </a:buClr>
              <a:buFont typeface="Corbel"/>
              <a:buChar char="•"/>
              <a:tabLst>
                <a:tab pos="354965" algn="l"/>
              </a:tabLst>
            </a:pPr>
            <a:r>
              <a:rPr sz="1800" spc="-15" dirty="0">
                <a:latin typeface="Segoe UI"/>
                <a:cs typeface="Segoe UI"/>
              </a:rPr>
              <a:t>Can </a:t>
            </a:r>
            <a:r>
              <a:rPr sz="1800" spc="-50" dirty="0">
                <a:latin typeface="Segoe UI"/>
                <a:cs typeface="Segoe UI"/>
              </a:rPr>
              <a:t>o</a:t>
            </a:r>
            <a:r>
              <a:rPr sz="1800" spc="20" dirty="0">
                <a:latin typeface="Segoe UI"/>
                <a:cs typeface="Segoe UI"/>
              </a:rPr>
              <a:t>f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n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be </a:t>
            </a:r>
            <a:r>
              <a:rPr sz="1800" spc="-15" dirty="0">
                <a:latin typeface="Segoe UI"/>
                <a:cs typeface="Segoe UI"/>
              </a:rPr>
              <a:t>au</a:t>
            </a:r>
            <a:r>
              <a:rPr sz="1800" spc="-20" dirty="0">
                <a:latin typeface="Segoe UI"/>
                <a:cs typeface="Segoe UI"/>
              </a:rPr>
              <a:t>t</a:t>
            </a:r>
            <a:r>
              <a:rPr sz="1800" spc="-15" dirty="0">
                <a:latin typeface="Segoe UI"/>
                <a:cs typeface="Segoe UI"/>
              </a:rPr>
              <a:t>oma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d 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-45" dirty="0">
                <a:latin typeface="Segoe UI"/>
                <a:cs typeface="Segoe UI"/>
              </a:rPr>
              <a:t>p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3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t</a:t>
            </a:r>
            <a:r>
              <a:rPr sz="1800" spc="10" dirty="0">
                <a:latin typeface="Segoe UI"/>
                <a:cs typeface="Segoe UI"/>
              </a:rPr>
              <a:t> </a:t>
            </a:r>
            <a:r>
              <a:rPr sz="1800" spc="-50" dirty="0">
                <a:latin typeface="Segoe UI"/>
                <a:cs typeface="Segoe UI"/>
              </a:rPr>
              <a:t>o</a:t>
            </a:r>
            <a:r>
              <a:rPr sz="1800" spc="-10" dirty="0">
                <a:latin typeface="Segoe UI"/>
                <a:cs typeface="Segoe UI"/>
              </a:rPr>
              <a:t>f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Continuous</a:t>
            </a:r>
            <a:r>
              <a:rPr sz="1800" spc="-4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In</a:t>
            </a:r>
            <a:r>
              <a:rPr sz="1800" spc="-20" dirty="0">
                <a:latin typeface="Segoe UI"/>
                <a:cs typeface="Segoe UI"/>
              </a:rPr>
              <a:t>te</a:t>
            </a:r>
            <a:r>
              <a:rPr sz="1800" spc="-15" dirty="0">
                <a:latin typeface="Segoe UI"/>
                <a:cs typeface="Segoe UI"/>
              </a:rPr>
              <a:t>g</a:t>
            </a:r>
            <a:r>
              <a:rPr sz="1800" spc="-2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at</a:t>
            </a:r>
            <a:r>
              <a:rPr sz="1800" spc="-15" dirty="0">
                <a:latin typeface="Segoe UI"/>
                <a:cs typeface="Segoe UI"/>
              </a:rPr>
              <a:t>ion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(CI)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bui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ds</a:t>
            </a:r>
            <a:endParaRPr sz="18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0"/>
              </a:spcBef>
              <a:buClr>
                <a:srgbClr val="E21737"/>
              </a:buClr>
              <a:buFont typeface="Corbel"/>
              <a:buChar char="•"/>
            </a:pPr>
            <a:endParaRPr sz="600"/>
          </a:p>
          <a:p>
            <a:pPr marL="355600" indent="-231775">
              <a:lnSpc>
                <a:spcPct val="100000"/>
              </a:lnSpc>
              <a:buClr>
                <a:srgbClr val="E21737"/>
              </a:buClr>
              <a:buFont typeface="Corbel"/>
              <a:buChar char="•"/>
              <a:tabLst>
                <a:tab pos="354965" algn="l"/>
              </a:tabLst>
            </a:pPr>
            <a:r>
              <a:rPr sz="1800" spc="-10" dirty="0">
                <a:latin typeface="Segoe UI"/>
                <a:cs typeface="Segoe UI"/>
              </a:rPr>
              <a:t>Manual</a:t>
            </a:r>
            <a:r>
              <a:rPr sz="1800" spc="-3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co</a:t>
            </a:r>
            <a:r>
              <a:rPr sz="1800" spc="-25" dirty="0">
                <a:latin typeface="Segoe UI"/>
                <a:cs typeface="Segoe UI"/>
              </a:rPr>
              <a:t>d</a:t>
            </a:r>
            <a:r>
              <a:rPr sz="1800" spc="-10" dirty="0">
                <a:latin typeface="Segoe UI"/>
                <a:cs typeface="Segoe UI"/>
              </a:rPr>
              <a:t>e 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vi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ws a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e 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ffe</a:t>
            </a:r>
            <a:r>
              <a:rPr sz="1800" spc="-20" dirty="0">
                <a:latin typeface="Segoe UI"/>
                <a:cs typeface="Segoe UI"/>
              </a:rPr>
              <a:t>c</a:t>
            </a:r>
            <a:r>
              <a:rPr sz="1800" spc="0" dirty="0">
                <a:latin typeface="Segoe UI"/>
                <a:cs typeface="Segoe UI"/>
              </a:rPr>
              <a:t>ti</a:t>
            </a:r>
            <a:r>
              <a:rPr sz="1800" spc="-15" dirty="0">
                <a:latin typeface="Segoe UI"/>
                <a:cs typeface="Segoe UI"/>
              </a:rPr>
              <a:t>v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5" dirty="0">
                <a:latin typeface="Segoe UI"/>
                <a:cs typeface="Segoe UI"/>
              </a:rPr>
              <a:t>, </a:t>
            </a:r>
            <a:r>
              <a:rPr sz="1800" spc="-10" dirty="0">
                <a:latin typeface="Segoe UI"/>
                <a:cs typeface="Segoe UI"/>
              </a:rPr>
              <a:t>but </a:t>
            </a:r>
            <a:r>
              <a:rPr sz="1800" spc="-15" dirty="0">
                <a:latin typeface="Segoe UI"/>
                <a:cs typeface="Segoe UI"/>
              </a:rPr>
              <a:t>a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e </a:t>
            </a:r>
            <a:r>
              <a:rPr sz="1800" spc="0" dirty="0">
                <a:latin typeface="Segoe UI"/>
                <a:cs typeface="Segoe UI"/>
              </a:rPr>
              <a:t>mu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-15" dirty="0">
                <a:latin typeface="Segoe UI"/>
                <a:cs typeface="Segoe UI"/>
              </a:rPr>
              <a:t>h </a:t>
            </a:r>
            <a:r>
              <a:rPr sz="1800" spc="0" dirty="0">
                <a:latin typeface="Segoe UI"/>
                <a:cs typeface="Segoe UI"/>
              </a:rPr>
              <a:t>l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ss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ffi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0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ent</a:t>
            </a:r>
            <a:endParaRPr sz="18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1"/>
              </a:spcBef>
              <a:buClr>
                <a:srgbClr val="E21737"/>
              </a:buClr>
              <a:buFont typeface="Corbel"/>
              <a:buChar char="•"/>
            </a:pPr>
            <a:endParaRPr sz="600"/>
          </a:p>
          <a:p>
            <a:pPr marL="355600" marR="591185" indent="-231775">
              <a:lnSpc>
                <a:spcPct val="100000"/>
              </a:lnSpc>
              <a:buClr>
                <a:srgbClr val="E21737"/>
              </a:buClr>
              <a:buFont typeface="Corbel"/>
              <a:buChar char="•"/>
              <a:tabLst>
                <a:tab pos="354965" algn="l"/>
              </a:tabLst>
            </a:pPr>
            <a:r>
              <a:rPr sz="1800" spc="-10" dirty="0">
                <a:latin typeface="Segoe UI"/>
                <a:cs typeface="Segoe UI"/>
              </a:rPr>
              <a:t>Manual</a:t>
            </a:r>
            <a:r>
              <a:rPr sz="1800" spc="-3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co</a:t>
            </a:r>
            <a:r>
              <a:rPr sz="1800" spc="-25" dirty="0">
                <a:latin typeface="Segoe UI"/>
                <a:cs typeface="Segoe UI"/>
              </a:rPr>
              <a:t>d</a:t>
            </a:r>
            <a:r>
              <a:rPr sz="1800" spc="-10" dirty="0">
                <a:latin typeface="Segoe UI"/>
                <a:cs typeface="Segoe UI"/>
              </a:rPr>
              <a:t>e 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vi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ws a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e 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ncour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15" dirty="0">
                <a:latin typeface="Segoe UI"/>
                <a:cs typeface="Segoe UI"/>
              </a:rPr>
              <a:t>g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d </a:t>
            </a:r>
            <a:r>
              <a:rPr sz="1800" spc="-30" dirty="0">
                <a:latin typeface="Segoe UI"/>
                <a:cs typeface="Segoe UI"/>
              </a:rPr>
              <a:t>t</a:t>
            </a:r>
            <a:r>
              <a:rPr sz="1800" spc="-15" dirty="0">
                <a:latin typeface="Segoe UI"/>
                <a:cs typeface="Segoe UI"/>
              </a:rPr>
              <a:t>o </a:t>
            </a:r>
            <a:r>
              <a:rPr sz="1800" spc="-10" dirty="0">
                <a:latin typeface="Segoe UI"/>
                <a:cs typeface="Segoe UI"/>
              </a:rPr>
              <a:t>au</a:t>
            </a:r>
            <a:r>
              <a:rPr sz="1800" spc="-25" dirty="0">
                <a:latin typeface="Segoe UI"/>
                <a:cs typeface="Segoe UI"/>
              </a:rPr>
              <a:t>g</a:t>
            </a:r>
            <a:r>
              <a:rPr sz="1800" spc="0" dirty="0">
                <a:latin typeface="Segoe UI"/>
                <a:cs typeface="Segoe UI"/>
              </a:rPr>
              <a:t>m</a:t>
            </a:r>
            <a:r>
              <a:rPr sz="1800" spc="-10" dirty="0">
                <a:latin typeface="Segoe UI"/>
                <a:cs typeface="Segoe UI"/>
              </a:rPr>
              <a:t>ent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5" dirty="0">
                <a:latin typeface="Segoe UI"/>
                <a:cs typeface="Segoe UI"/>
              </a:rPr>
              <a:t>t</a:t>
            </a:r>
            <a:r>
              <a:rPr sz="1800" spc="-10" dirty="0">
                <a:latin typeface="Segoe UI"/>
                <a:cs typeface="Segoe UI"/>
              </a:rPr>
              <a:t>at</a:t>
            </a:r>
            <a:r>
              <a:rPr sz="1800" spc="-15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an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lysis, 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spe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-5" dirty="0">
                <a:latin typeface="Segoe UI"/>
                <a:cs typeface="Segoe UI"/>
              </a:rPr>
              <a:t>i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l</a:t>
            </a:r>
            <a:r>
              <a:rPr sz="1800" spc="-10" dirty="0">
                <a:latin typeface="Segoe UI"/>
                <a:cs typeface="Segoe UI"/>
              </a:rPr>
              <a:t>ly</a:t>
            </a:r>
            <a:r>
              <a:rPr sz="1800" spc="25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on 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-15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it</a:t>
            </a:r>
            <a:r>
              <a:rPr sz="1800" spc="-10" dirty="0">
                <a:latin typeface="Segoe UI"/>
                <a:cs typeface="Segoe UI"/>
              </a:rPr>
              <a:t>ic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l</a:t>
            </a:r>
            <a:r>
              <a:rPr sz="1800" spc="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as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55" dirty="0">
                <a:latin typeface="Segoe UI"/>
                <a:cs typeface="Segoe UI"/>
              </a:rPr>
              <a:t>o</a:t>
            </a:r>
            <a:r>
              <a:rPr sz="1800" spc="-10" dirty="0">
                <a:latin typeface="Segoe UI"/>
                <a:cs typeface="Segoe UI"/>
              </a:rPr>
              <a:t>f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5" dirty="0">
                <a:latin typeface="Segoe UI"/>
                <a:cs typeface="Segoe UI"/>
              </a:rPr>
              <a:t>p</a:t>
            </a:r>
            <a:r>
              <a:rPr sz="1800" spc="0" dirty="0">
                <a:latin typeface="Segoe UI"/>
                <a:cs typeface="Segoe UI"/>
              </a:rPr>
              <a:t>p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cat</a:t>
            </a:r>
            <a:r>
              <a:rPr sz="1800" spc="-15" dirty="0">
                <a:latin typeface="Segoe UI"/>
                <a:cs typeface="Segoe UI"/>
              </a:rPr>
              <a:t>ion</a:t>
            </a:r>
            <a:endParaRPr sz="1800">
              <a:latin typeface="Segoe UI"/>
              <a:cs typeface="Segoe UI"/>
            </a:endParaRPr>
          </a:p>
          <a:p>
            <a:pPr marL="12700" marR="12700">
              <a:lnSpc>
                <a:spcPts val="3000"/>
              </a:lnSpc>
              <a:spcBef>
                <a:spcPts val="190"/>
              </a:spcBef>
            </a:pPr>
            <a:r>
              <a:rPr sz="2000" spc="-7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enetration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es</a:t>
            </a:r>
            <a:r>
              <a:rPr sz="2000" spc="-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ers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can </a:t>
            </a:r>
            <a:r>
              <a:rPr sz="2000" spc="-4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al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da</a:t>
            </a:r>
            <a:r>
              <a:rPr sz="2000" spc="-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vulnera</a:t>
            </a:r>
            <a:r>
              <a:rPr sz="2000" spc="-10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iti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4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by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bui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ng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exp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oits Dynamic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analysis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can </a:t>
            </a:r>
            <a:r>
              <a:rPr sz="2000" spc="-1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ind some injection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aws</a:t>
            </a:r>
            <a:endParaRPr sz="2000">
              <a:latin typeface="Segoe UI"/>
              <a:cs typeface="Segoe UI"/>
            </a:endParaRPr>
          </a:p>
          <a:p>
            <a:pPr marL="355600" indent="-231775">
              <a:lnSpc>
                <a:spcPct val="100000"/>
              </a:lnSpc>
              <a:spcBef>
                <a:spcPts val="405"/>
              </a:spcBef>
              <a:buClr>
                <a:srgbClr val="E21737"/>
              </a:buClr>
              <a:buFont typeface="Corbel"/>
              <a:buChar char="•"/>
              <a:tabLst>
                <a:tab pos="354965" algn="l"/>
              </a:tabLst>
            </a:pPr>
            <a:r>
              <a:rPr sz="1800" dirty="0">
                <a:latin typeface="Segoe UI"/>
                <a:cs typeface="Segoe UI"/>
              </a:rPr>
              <a:t>O</a:t>
            </a:r>
            <a:r>
              <a:rPr sz="1800" spc="30" dirty="0">
                <a:latin typeface="Segoe UI"/>
                <a:cs typeface="Segoe UI"/>
              </a:rPr>
              <a:t>f</a:t>
            </a:r>
            <a:r>
              <a:rPr sz="1800" spc="-15" dirty="0">
                <a:latin typeface="Segoe UI"/>
                <a:cs typeface="Segoe UI"/>
              </a:rPr>
              <a:t>t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n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m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0" dirty="0">
                <a:latin typeface="Segoe UI"/>
                <a:cs typeface="Segoe UI"/>
              </a:rPr>
              <a:t>ss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in</a:t>
            </a:r>
            <a:r>
              <a:rPr sz="1800" spc="-10" dirty="0">
                <a:latin typeface="Segoe UI"/>
                <a:cs typeface="Segoe UI"/>
              </a:rPr>
              <a:t>je</a:t>
            </a:r>
            <a:r>
              <a:rPr sz="1800" spc="0" dirty="0">
                <a:latin typeface="Segoe UI"/>
                <a:cs typeface="Segoe UI"/>
              </a:rPr>
              <a:t>ct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0" dirty="0">
                <a:latin typeface="Segoe UI"/>
                <a:cs typeface="Segoe UI"/>
              </a:rPr>
              <a:t>on f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-5" dirty="0">
                <a:latin typeface="Segoe UI"/>
                <a:cs typeface="Segoe UI"/>
              </a:rPr>
              <a:t>a</a:t>
            </a:r>
            <a:r>
              <a:rPr sz="1800" spc="-10" dirty="0">
                <a:latin typeface="Segoe UI"/>
                <a:cs typeface="Segoe UI"/>
              </a:rPr>
              <a:t>w</a:t>
            </a:r>
            <a:r>
              <a:rPr sz="1800" spc="0" dirty="0">
                <a:latin typeface="Segoe UI"/>
                <a:cs typeface="Segoe UI"/>
              </a:rPr>
              <a:t>s that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5" dirty="0">
                <a:latin typeface="Segoe UI"/>
                <a:cs typeface="Segoe UI"/>
              </a:rPr>
              <a:t>a</a:t>
            </a:r>
            <a:r>
              <a:rPr sz="1800" spc="-30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 b</a:t>
            </a:r>
            <a:r>
              <a:rPr sz="1800" spc="0" dirty="0">
                <a:latin typeface="Segoe UI"/>
                <a:cs typeface="Segoe UI"/>
              </a:rPr>
              <a:t>ur</a:t>
            </a:r>
            <a:r>
              <a:rPr sz="1800" spc="-10" dirty="0">
                <a:latin typeface="Segoe UI"/>
                <a:cs typeface="Segoe UI"/>
              </a:rPr>
              <a:t>ie</a:t>
            </a:r>
            <a:r>
              <a:rPr sz="1800" spc="0" dirty="0">
                <a:latin typeface="Segoe UI"/>
                <a:cs typeface="Segoe UI"/>
              </a:rPr>
              <a:t>d </a:t>
            </a:r>
            <a:r>
              <a:rPr sz="1800" spc="-10" dirty="0">
                <a:latin typeface="Segoe UI"/>
                <a:cs typeface="Segoe UI"/>
              </a:rPr>
              <a:t>dee</a:t>
            </a:r>
            <a:r>
              <a:rPr sz="1800" spc="0" dirty="0">
                <a:latin typeface="Segoe UI"/>
                <a:cs typeface="Segoe UI"/>
              </a:rPr>
              <a:t>p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in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the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p</a:t>
            </a:r>
            <a:r>
              <a:rPr sz="1800" spc="-10" dirty="0">
                <a:latin typeface="Segoe UI"/>
                <a:cs typeface="Segoe UI"/>
              </a:rPr>
              <a:t>p</a:t>
            </a:r>
            <a:r>
              <a:rPr sz="1800" spc="0" dirty="0">
                <a:latin typeface="Segoe UI"/>
                <a:cs typeface="Segoe UI"/>
              </a:rPr>
              <a:t>l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0" dirty="0">
                <a:latin typeface="Segoe UI"/>
                <a:cs typeface="Segoe UI"/>
              </a:rPr>
              <a:t>c</a:t>
            </a:r>
            <a:r>
              <a:rPr sz="1800" spc="-15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tion</a:t>
            </a:r>
            <a:endParaRPr sz="18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2"/>
              </a:spcBef>
              <a:buClr>
                <a:srgbClr val="E21737"/>
              </a:buClr>
              <a:buFont typeface="Corbel"/>
              <a:buChar char="•"/>
            </a:pPr>
            <a:endParaRPr sz="600"/>
          </a:p>
          <a:p>
            <a:pPr marL="355600" marR="333375" indent="-231775">
              <a:lnSpc>
                <a:spcPct val="100000"/>
              </a:lnSpc>
              <a:buClr>
                <a:srgbClr val="E21737"/>
              </a:buClr>
              <a:buFont typeface="Corbel"/>
              <a:buChar char="•"/>
              <a:tabLst>
                <a:tab pos="354965" algn="l"/>
              </a:tabLst>
            </a:pPr>
            <a:r>
              <a:rPr sz="1800" spc="-75" dirty="0">
                <a:latin typeface="Segoe UI"/>
                <a:cs typeface="Segoe UI"/>
              </a:rPr>
              <a:t>P</a:t>
            </a:r>
            <a:r>
              <a:rPr sz="1800" spc="-10" dirty="0">
                <a:latin typeface="Segoe UI"/>
                <a:cs typeface="Segoe UI"/>
              </a:rPr>
              <a:t>oor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r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or </a:t>
            </a:r>
            <a:r>
              <a:rPr sz="1800" spc="-15" dirty="0">
                <a:latin typeface="Segoe UI"/>
                <a:cs typeface="Segoe UI"/>
              </a:rPr>
              <a:t>handl</a:t>
            </a:r>
            <a:r>
              <a:rPr sz="1800" spc="-10" dirty="0">
                <a:latin typeface="Segoe UI"/>
                <a:cs typeface="Segoe UI"/>
              </a:rPr>
              <a:t>ing </a:t>
            </a:r>
            <a:r>
              <a:rPr sz="1800" spc="0" dirty="0">
                <a:latin typeface="Segoe UI"/>
                <a:cs typeface="Segoe UI"/>
              </a:rPr>
              <a:t>m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35" dirty="0">
                <a:latin typeface="Segoe UI"/>
                <a:cs typeface="Segoe UI"/>
              </a:rPr>
              <a:t>k</a:t>
            </a:r>
            <a:r>
              <a:rPr sz="1800" spc="-10" dirty="0">
                <a:latin typeface="Segoe UI"/>
                <a:cs typeface="Segoe UI"/>
              </a:rPr>
              <a:t>e </a:t>
            </a:r>
            <a:r>
              <a:rPr sz="1800" spc="0" dirty="0">
                <a:latin typeface="Segoe UI"/>
                <a:cs typeface="Segoe UI"/>
              </a:rPr>
              <a:t>in</a:t>
            </a:r>
            <a:r>
              <a:rPr sz="1800" spc="-10" dirty="0">
                <a:latin typeface="Segoe UI"/>
                <a:cs typeface="Segoe UI"/>
              </a:rPr>
              <a:t>j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ct</a:t>
            </a:r>
            <a:r>
              <a:rPr sz="1800" spc="-15" dirty="0">
                <a:latin typeface="Segoe UI"/>
                <a:cs typeface="Segoe UI"/>
              </a:rPr>
              <a:t>ion </a:t>
            </a:r>
            <a:r>
              <a:rPr sz="1800" spc="-5" dirty="0">
                <a:latin typeface="Segoe UI"/>
                <a:cs typeface="Segoe UI"/>
              </a:rPr>
              <a:t>fl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15" dirty="0">
                <a:latin typeface="Segoe UI"/>
                <a:cs typeface="Segoe UI"/>
              </a:rPr>
              <a:t>ws 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asi</a:t>
            </a:r>
            <a:r>
              <a:rPr sz="1800" spc="-10" dirty="0">
                <a:latin typeface="Segoe UI"/>
                <a:cs typeface="Segoe UI"/>
              </a:rPr>
              <a:t>er 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15" dirty="0">
                <a:latin typeface="Segoe UI"/>
                <a:cs typeface="Segoe UI"/>
              </a:rPr>
              <a:t>o </a:t>
            </a:r>
            <a:r>
              <a:rPr sz="1800" spc="0" dirty="0">
                <a:latin typeface="Segoe UI"/>
                <a:cs typeface="Segoe UI"/>
              </a:rPr>
              <a:t>d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0" dirty="0">
                <a:latin typeface="Segoe UI"/>
                <a:cs typeface="Segoe UI"/>
              </a:rPr>
              <a:t>sco</a:t>
            </a:r>
            <a:r>
              <a:rPr sz="1800" spc="-10" dirty="0">
                <a:latin typeface="Segoe UI"/>
                <a:cs typeface="Segoe UI"/>
              </a:rPr>
              <a:t>v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r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(for</a:t>
            </a:r>
            <a:r>
              <a:rPr sz="1800" spc="-30" dirty="0">
                <a:latin typeface="Segoe UI"/>
                <a:cs typeface="Segoe UI"/>
              </a:rPr>
              <a:t> </a:t>
            </a:r>
            <a:r>
              <a:rPr sz="1800" spc="-20" dirty="0">
                <a:latin typeface="Segoe UI"/>
                <a:cs typeface="Segoe UI"/>
              </a:rPr>
              <a:t>y</a:t>
            </a:r>
            <a:r>
              <a:rPr sz="1800" spc="-15" dirty="0">
                <a:latin typeface="Segoe UI"/>
                <a:cs typeface="Segoe UI"/>
              </a:rPr>
              <a:t>ou</a:t>
            </a:r>
            <a:r>
              <a:rPr sz="1800" spc="-10" dirty="0">
                <a:latin typeface="Segoe UI"/>
                <a:cs typeface="Segoe UI"/>
              </a:rPr>
              <a:t> and 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45" dirty="0">
                <a:latin typeface="Segoe UI"/>
                <a:cs typeface="Segoe UI"/>
              </a:rPr>
              <a:t>b</a:t>
            </a:r>
            <a:r>
              <a:rPr sz="1800" spc="-10" dirty="0">
                <a:latin typeface="Segoe UI"/>
                <a:cs typeface="Segoe UI"/>
              </a:rPr>
              <a:t>ad guy</a:t>
            </a:r>
            <a:r>
              <a:rPr sz="1800" spc="-5" dirty="0">
                <a:latin typeface="Segoe UI"/>
                <a:cs typeface="Segoe UI"/>
              </a:rPr>
              <a:t>s</a:t>
            </a:r>
            <a:r>
              <a:rPr sz="1800" spc="-10" dirty="0">
                <a:latin typeface="Segoe UI"/>
                <a:cs typeface="Segoe UI"/>
              </a:rPr>
              <a:t>)</a:t>
            </a:r>
            <a:endParaRPr sz="1800">
              <a:latin typeface="Segoe UI"/>
              <a:cs typeface="Segoe UI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15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A1</a:t>
            </a:r>
            <a:r>
              <a:rPr sz="2800" spc="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Inje</a:t>
            </a:r>
            <a:r>
              <a:rPr sz="2800" spc="-10" dirty="0">
                <a:solidFill>
                  <a:srgbClr val="FFFFFF"/>
                </a:solidFill>
                <a:latin typeface="Segoe UI Semibold"/>
                <a:cs typeface="Segoe UI Semibold"/>
              </a:rPr>
              <a:t>c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tion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16</a:t>
            </a:fld>
            <a:endParaRPr sz="1000">
              <a:latin typeface="Segoe UI"/>
              <a:cs typeface="Segoe U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49858" y="1409953"/>
            <a:ext cx="7673340" cy="429514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11760" algn="ctr">
              <a:lnSpc>
                <a:spcPct val="100000"/>
              </a:lnSpc>
            </a:pPr>
            <a:r>
              <a:rPr sz="2400" spc="-15" dirty="0">
                <a:latin typeface="Segoe UI Semibold"/>
                <a:cs typeface="Segoe UI Semibold"/>
              </a:rPr>
              <a:t>Example </a:t>
            </a:r>
            <a:r>
              <a:rPr sz="2400" spc="-45" dirty="0">
                <a:latin typeface="Segoe UI Semibold"/>
                <a:cs typeface="Segoe UI Semibold"/>
              </a:rPr>
              <a:t>A</a:t>
            </a:r>
            <a:r>
              <a:rPr sz="2400" spc="0" dirty="0">
                <a:latin typeface="Segoe UI Semibold"/>
                <a:cs typeface="Segoe UI Semibold"/>
              </a:rPr>
              <a:t>tt</a:t>
            </a:r>
            <a:r>
              <a:rPr sz="2400" spc="-15" dirty="0">
                <a:latin typeface="Segoe UI Semibold"/>
                <a:cs typeface="Segoe UI Semibold"/>
              </a:rPr>
              <a:t>a</a:t>
            </a:r>
            <a:r>
              <a:rPr sz="2400" spc="0" dirty="0">
                <a:latin typeface="Segoe UI Semibold"/>
                <a:cs typeface="Segoe UI Semibold"/>
              </a:rPr>
              <a:t>cks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Scenar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o #1: An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ap</a:t>
            </a:r>
            <a:r>
              <a:rPr sz="2000" spc="-1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cation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uses 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rust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0" dirty="0">
                <a:latin typeface="Segoe UI"/>
                <a:cs typeface="Segoe UI"/>
              </a:rPr>
              <a:t>a</a:t>
            </a:r>
            <a:r>
              <a:rPr sz="2000" spc="0" dirty="0">
                <a:latin typeface="Segoe UI"/>
                <a:cs typeface="Segoe UI"/>
              </a:rPr>
              <a:t>ta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construction</a:t>
            </a:r>
            <a:endParaRPr sz="200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</a:pPr>
            <a:r>
              <a:rPr sz="2000" spc="-3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fo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lowing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vulnera</a:t>
            </a:r>
            <a:r>
              <a:rPr sz="2000" spc="-10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le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SQL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ca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l:</a:t>
            </a:r>
            <a:endParaRPr sz="2000">
              <a:latin typeface="Segoe UI"/>
              <a:cs typeface="Segoe UI"/>
            </a:endParaRPr>
          </a:p>
          <a:p>
            <a:pPr marL="354965" marR="475615">
              <a:lnSpc>
                <a:spcPct val="100000"/>
              </a:lnSpc>
              <a:spcBef>
                <a:spcPts val="470"/>
              </a:spcBef>
            </a:pP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String</a:t>
            </a:r>
            <a:r>
              <a:rPr sz="1600" spc="10" dirty="0">
                <a:solidFill>
                  <a:srgbClr val="E11D38"/>
                </a:solidFill>
                <a:latin typeface="Courier New"/>
                <a:cs typeface="Courier New"/>
              </a:rPr>
              <a:t> 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query</a:t>
            </a:r>
            <a:r>
              <a:rPr sz="1600" spc="10" dirty="0">
                <a:solidFill>
                  <a:srgbClr val="E11D38"/>
                </a:solidFill>
                <a:latin typeface="Courier New"/>
                <a:cs typeface="Courier New"/>
              </a:rPr>
              <a:t> 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= “SE</a:t>
            </a:r>
            <a:r>
              <a:rPr sz="1600" spc="0" dirty="0">
                <a:solidFill>
                  <a:srgbClr val="E11D38"/>
                </a:solidFill>
                <a:latin typeface="Courier New"/>
                <a:cs typeface="Courier New"/>
              </a:rPr>
              <a:t>L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ECT *</a:t>
            </a:r>
            <a:r>
              <a:rPr sz="1600" spc="10" dirty="0">
                <a:solidFill>
                  <a:srgbClr val="E11D38"/>
                </a:solidFill>
                <a:latin typeface="Courier New"/>
                <a:cs typeface="Courier New"/>
              </a:rPr>
              <a:t> 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FROM </a:t>
            </a:r>
            <a:r>
              <a:rPr sz="1600" spc="0" dirty="0">
                <a:solidFill>
                  <a:srgbClr val="E11D38"/>
                </a:solidFill>
                <a:latin typeface="Courier New"/>
                <a:cs typeface="Courier New"/>
              </a:rPr>
              <a:t>a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ccou</a:t>
            </a:r>
            <a:r>
              <a:rPr sz="1600" spc="0" dirty="0">
                <a:solidFill>
                  <a:srgbClr val="E11D38"/>
                </a:solidFill>
                <a:latin typeface="Courier New"/>
                <a:cs typeface="Courier New"/>
              </a:rPr>
              <a:t>n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ts WHE</a:t>
            </a:r>
            <a:r>
              <a:rPr sz="1600" spc="0" dirty="0">
                <a:solidFill>
                  <a:srgbClr val="E11D38"/>
                </a:solidFill>
                <a:latin typeface="Courier New"/>
                <a:cs typeface="Courier New"/>
              </a:rPr>
              <a:t>R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E</a:t>
            </a:r>
            <a:r>
              <a:rPr sz="1600" spc="45" dirty="0">
                <a:solidFill>
                  <a:srgbClr val="E11D38"/>
                </a:solidFill>
                <a:latin typeface="Courier New"/>
                <a:cs typeface="Courier New"/>
              </a:rPr>
              <a:t> 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cu</a:t>
            </a:r>
            <a:r>
              <a:rPr sz="1600" spc="0" dirty="0">
                <a:solidFill>
                  <a:srgbClr val="E11D38"/>
                </a:solidFill>
                <a:latin typeface="Courier New"/>
                <a:cs typeface="Courier New"/>
              </a:rPr>
              <a:t>s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tI</a:t>
            </a:r>
            <a:r>
              <a:rPr sz="1600" spc="-5" dirty="0">
                <a:solidFill>
                  <a:srgbClr val="E11D38"/>
                </a:solidFill>
                <a:latin typeface="Courier New"/>
                <a:cs typeface="Courier New"/>
              </a:rPr>
              <a:t>D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=‘”</a:t>
            </a:r>
            <a:r>
              <a:rPr sz="1600" spc="10" dirty="0">
                <a:solidFill>
                  <a:srgbClr val="E11D38"/>
                </a:solidFill>
                <a:latin typeface="Courier New"/>
                <a:cs typeface="Courier New"/>
              </a:rPr>
              <a:t> 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+ reques</a:t>
            </a:r>
            <a:r>
              <a:rPr sz="1600" spc="0" dirty="0">
                <a:solidFill>
                  <a:srgbClr val="E11D38"/>
                </a:solidFill>
                <a:latin typeface="Courier New"/>
                <a:cs typeface="Courier New"/>
              </a:rPr>
              <a:t>t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.get</a:t>
            </a:r>
            <a:r>
              <a:rPr sz="1600" spc="0" dirty="0">
                <a:solidFill>
                  <a:srgbClr val="E11D38"/>
                </a:solidFill>
                <a:latin typeface="Courier New"/>
                <a:cs typeface="Courier New"/>
              </a:rPr>
              <a:t>P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aramet</a:t>
            </a:r>
            <a:r>
              <a:rPr sz="1600" spc="0" dirty="0">
                <a:solidFill>
                  <a:srgbClr val="E11D38"/>
                </a:solidFill>
                <a:latin typeface="Courier New"/>
                <a:cs typeface="Courier New"/>
              </a:rPr>
              <a:t>e</a:t>
            </a:r>
            <a:r>
              <a:rPr sz="1600" spc="10" dirty="0">
                <a:solidFill>
                  <a:srgbClr val="E11D38"/>
                </a:solidFill>
                <a:latin typeface="Courier New"/>
                <a:cs typeface="Courier New"/>
              </a:rPr>
              <a:t>r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(“i</a:t>
            </a:r>
            <a:r>
              <a:rPr sz="1600" spc="5" dirty="0">
                <a:solidFill>
                  <a:srgbClr val="E11D38"/>
                </a:solidFill>
                <a:latin typeface="Courier New"/>
                <a:cs typeface="Courier New"/>
              </a:rPr>
              <a:t>d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”) + “</a:t>
            </a:r>
            <a:r>
              <a:rPr sz="1600" spc="0" dirty="0">
                <a:solidFill>
                  <a:srgbClr val="E11D38"/>
                </a:solidFill>
                <a:latin typeface="Courier New"/>
                <a:cs typeface="Courier New"/>
              </a:rPr>
              <a:t>’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”;</a:t>
            </a:r>
            <a:endParaRPr sz="1600">
              <a:latin typeface="Courier New"/>
              <a:cs typeface="Courier New"/>
            </a:endParaRPr>
          </a:p>
          <a:p>
            <a:pPr>
              <a:lnSpc>
                <a:spcPts val="700"/>
              </a:lnSpc>
              <a:spcBef>
                <a:spcPts val="27"/>
              </a:spcBef>
            </a:pPr>
            <a:endParaRPr sz="7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 marL="12700" marR="1270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Scenar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o #2: Simi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ar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-95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,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app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atio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-125" dirty="0">
                <a:latin typeface="Segoe UI"/>
                <a:cs typeface="Segoe UI"/>
              </a:rPr>
              <a:t>’</a:t>
            </a:r>
            <a:r>
              <a:rPr sz="2000" spc="0" dirty="0">
                <a:latin typeface="Segoe UI"/>
                <a:cs typeface="Segoe UI"/>
              </a:rPr>
              <a:t>s bl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nd tr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st 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frameworks may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esult in queri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still vulnera</a:t>
            </a:r>
            <a:r>
              <a:rPr sz="2000" spc="-10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,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(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.</a:t>
            </a:r>
            <a:r>
              <a:rPr sz="2000" spc="-10" dirty="0">
                <a:latin typeface="Segoe UI"/>
                <a:cs typeface="Segoe UI"/>
              </a:rPr>
              <a:t>g</a:t>
            </a:r>
            <a:r>
              <a:rPr sz="2000" spc="0" dirty="0">
                <a:latin typeface="Segoe UI"/>
                <a:cs typeface="Segoe UI"/>
              </a:rPr>
              <a:t>.,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Hib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rnate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Q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7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y La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guage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(HQL)):</a:t>
            </a:r>
            <a:endParaRPr sz="2000">
              <a:latin typeface="Segoe UI"/>
              <a:cs typeface="Segoe UI"/>
            </a:endParaRPr>
          </a:p>
          <a:p>
            <a:pPr marL="354965" marR="355600">
              <a:lnSpc>
                <a:spcPct val="100000"/>
              </a:lnSpc>
              <a:spcBef>
                <a:spcPts val="470"/>
              </a:spcBef>
            </a:pP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Query </a:t>
            </a:r>
            <a:r>
              <a:rPr sz="1600" spc="0" dirty="0">
                <a:solidFill>
                  <a:srgbClr val="E11D38"/>
                </a:solidFill>
                <a:latin typeface="Courier New"/>
                <a:cs typeface="Courier New"/>
              </a:rPr>
              <a:t>H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QLQu</a:t>
            </a:r>
            <a:r>
              <a:rPr sz="1600" spc="0" dirty="0">
                <a:solidFill>
                  <a:srgbClr val="E11D38"/>
                </a:solidFill>
                <a:latin typeface="Courier New"/>
                <a:cs typeface="Courier New"/>
              </a:rPr>
              <a:t>e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ry</a:t>
            </a:r>
            <a:r>
              <a:rPr sz="1600" spc="10" dirty="0">
                <a:solidFill>
                  <a:srgbClr val="E11D38"/>
                </a:solidFill>
                <a:latin typeface="Courier New"/>
                <a:cs typeface="Courier New"/>
              </a:rPr>
              <a:t> 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= s</a:t>
            </a:r>
            <a:r>
              <a:rPr sz="1600" spc="5" dirty="0">
                <a:solidFill>
                  <a:srgbClr val="E11D38"/>
                </a:solidFill>
                <a:latin typeface="Courier New"/>
                <a:cs typeface="Courier New"/>
              </a:rPr>
              <a:t>e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ssio</a:t>
            </a:r>
            <a:r>
              <a:rPr sz="1600" spc="0" dirty="0">
                <a:solidFill>
                  <a:srgbClr val="E11D38"/>
                </a:solidFill>
                <a:latin typeface="Courier New"/>
                <a:cs typeface="Courier New"/>
              </a:rPr>
              <a:t>n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.creat</a:t>
            </a:r>
            <a:r>
              <a:rPr sz="1600" spc="0" dirty="0">
                <a:solidFill>
                  <a:srgbClr val="E11D38"/>
                </a:solidFill>
                <a:latin typeface="Courier New"/>
                <a:cs typeface="Courier New"/>
              </a:rPr>
              <a:t>e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Quer</a:t>
            </a:r>
            <a:r>
              <a:rPr sz="1600" spc="20" dirty="0">
                <a:solidFill>
                  <a:srgbClr val="E11D38"/>
                </a:solidFill>
                <a:latin typeface="Courier New"/>
                <a:cs typeface="Courier New"/>
              </a:rPr>
              <a:t>y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(“FROM</a:t>
            </a:r>
            <a:r>
              <a:rPr sz="1600" spc="10" dirty="0">
                <a:solidFill>
                  <a:srgbClr val="E11D38"/>
                </a:solidFill>
                <a:latin typeface="Courier New"/>
                <a:cs typeface="Courier New"/>
              </a:rPr>
              <a:t> 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acco</a:t>
            </a:r>
            <a:r>
              <a:rPr sz="1600" spc="0" dirty="0">
                <a:solidFill>
                  <a:srgbClr val="E11D38"/>
                </a:solidFill>
                <a:latin typeface="Courier New"/>
                <a:cs typeface="Courier New"/>
              </a:rPr>
              <a:t>u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nts WH</a:t>
            </a:r>
            <a:r>
              <a:rPr sz="1600" spc="0" dirty="0">
                <a:solidFill>
                  <a:srgbClr val="E11D38"/>
                </a:solidFill>
                <a:latin typeface="Courier New"/>
                <a:cs typeface="Courier New"/>
              </a:rPr>
              <a:t>E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RE custID</a:t>
            </a:r>
            <a:r>
              <a:rPr sz="1600" spc="10" dirty="0">
                <a:solidFill>
                  <a:srgbClr val="E11D38"/>
                </a:solidFill>
                <a:latin typeface="Courier New"/>
                <a:cs typeface="Courier New"/>
              </a:rPr>
              <a:t> 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= ‘”</a:t>
            </a:r>
            <a:r>
              <a:rPr sz="1600" spc="10" dirty="0">
                <a:solidFill>
                  <a:srgbClr val="E11D38"/>
                </a:solidFill>
                <a:latin typeface="Courier New"/>
                <a:cs typeface="Courier New"/>
              </a:rPr>
              <a:t> 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+</a:t>
            </a:r>
            <a:r>
              <a:rPr sz="1600" spc="10" dirty="0">
                <a:solidFill>
                  <a:srgbClr val="E11D38"/>
                </a:solidFill>
                <a:latin typeface="Courier New"/>
                <a:cs typeface="Courier New"/>
              </a:rPr>
              <a:t> 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requ</a:t>
            </a:r>
            <a:r>
              <a:rPr sz="1600" spc="0" dirty="0">
                <a:solidFill>
                  <a:srgbClr val="E11D38"/>
                </a:solidFill>
                <a:latin typeface="Courier New"/>
                <a:cs typeface="Courier New"/>
              </a:rPr>
              <a:t>e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st.g</a:t>
            </a:r>
            <a:r>
              <a:rPr sz="1600" spc="0" dirty="0">
                <a:solidFill>
                  <a:srgbClr val="E11D38"/>
                </a:solidFill>
                <a:latin typeface="Courier New"/>
                <a:cs typeface="Courier New"/>
              </a:rPr>
              <a:t>e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tParam</a:t>
            </a:r>
            <a:r>
              <a:rPr sz="1600" spc="0" dirty="0">
                <a:solidFill>
                  <a:srgbClr val="E11D38"/>
                </a:solidFill>
                <a:latin typeface="Courier New"/>
                <a:cs typeface="Courier New"/>
              </a:rPr>
              <a:t>e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te</a:t>
            </a:r>
            <a:r>
              <a:rPr sz="1600" spc="10" dirty="0">
                <a:solidFill>
                  <a:srgbClr val="E11D38"/>
                </a:solidFill>
                <a:latin typeface="Courier New"/>
                <a:cs typeface="Courier New"/>
              </a:rPr>
              <a:t>r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(</a:t>
            </a:r>
            <a:r>
              <a:rPr sz="1600" spc="5" dirty="0">
                <a:solidFill>
                  <a:srgbClr val="E11D38"/>
                </a:solidFill>
                <a:latin typeface="Courier New"/>
                <a:cs typeface="Courier New"/>
              </a:rPr>
              <a:t>“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id”) +</a:t>
            </a:r>
            <a:r>
              <a:rPr sz="1600" spc="10" dirty="0">
                <a:solidFill>
                  <a:srgbClr val="E11D38"/>
                </a:solidFill>
                <a:latin typeface="Courier New"/>
                <a:cs typeface="Courier New"/>
              </a:rPr>
              <a:t> 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“’”);</a:t>
            </a:r>
            <a:endParaRPr sz="1600">
              <a:latin typeface="Courier New"/>
              <a:cs typeface="Courier New"/>
            </a:endParaRPr>
          </a:p>
          <a:p>
            <a:pPr>
              <a:lnSpc>
                <a:spcPts val="700"/>
              </a:lnSpc>
              <a:spcBef>
                <a:spcPts val="38"/>
              </a:spcBef>
            </a:pPr>
            <a:endParaRPr sz="7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 marL="354965">
              <a:lnSpc>
                <a:spcPct val="100000"/>
              </a:lnSpc>
            </a:pPr>
            <a:r>
              <a:rPr sz="1800" spc="-10" dirty="0">
                <a:latin typeface="Segoe UI"/>
                <a:cs typeface="Segoe UI"/>
                <a:hlinkClick r:id="rId2"/>
              </a:rPr>
              <a:t>http</a:t>
            </a:r>
            <a:r>
              <a:rPr sz="1800" spc="0" dirty="0">
                <a:latin typeface="Segoe UI"/>
                <a:cs typeface="Segoe UI"/>
                <a:hlinkClick r:id="rId2"/>
              </a:rPr>
              <a:t>:</a:t>
            </a:r>
            <a:r>
              <a:rPr sz="1800" spc="-15" dirty="0">
                <a:latin typeface="Segoe UI"/>
                <a:cs typeface="Segoe UI"/>
                <a:hlinkClick r:id="rId2"/>
              </a:rPr>
              <a:t>//</a:t>
            </a:r>
            <a:r>
              <a:rPr sz="1800" spc="-20" dirty="0">
                <a:latin typeface="Segoe UI"/>
                <a:cs typeface="Segoe UI"/>
                <a:hlinkClick r:id="rId2"/>
              </a:rPr>
              <a:t>e</a:t>
            </a:r>
            <a:r>
              <a:rPr sz="1800" spc="-15" dirty="0">
                <a:latin typeface="Segoe UI"/>
                <a:cs typeface="Segoe UI"/>
                <a:hlinkClick r:id="rId2"/>
              </a:rPr>
              <a:t>xam</a:t>
            </a:r>
            <a:r>
              <a:rPr sz="1800" spc="-25" dirty="0">
                <a:latin typeface="Segoe UI"/>
                <a:cs typeface="Segoe UI"/>
                <a:hlinkClick r:id="rId2"/>
              </a:rPr>
              <a:t>p</a:t>
            </a:r>
            <a:r>
              <a:rPr sz="1800" spc="0" dirty="0">
                <a:latin typeface="Segoe UI"/>
                <a:cs typeface="Segoe UI"/>
                <a:hlinkClick r:id="rId2"/>
              </a:rPr>
              <a:t>l</a:t>
            </a:r>
            <a:r>
              <a:rPr sz="1800" spc="-10" dirty="0">
                <a:latin typeface="Segoe UI"/>
                <a:cs typeface="Segoe UI"/>
                <a:hlinkClick r:id="rId2"/>
              </a:rPr>
              <a:t>e.com</a:t>
            </a:r>
            <a:r>
              <a:rPr sz="1800" spc="-25" dirty="0">
                <a:latin typeface="Segoe UI"/>
                <a:cs typeface="Segoe UI"/>
                <a:hlinkClick r:id="rId2"/>
              </a:rPr>
              <a:t>/</a:t>
            </a:r>
            <a:r>
              <a:rPr sz="1800" spc="-10" dirty="0">
                <a:latin typeface="Segoe UI"/>
                <a:cs typeface="Segoe UI"/>
                <a:hlinkClick r:id="rId2"/>
              </a:rPr>
              <a:t>a</a:t>
            </a:r>
            <a:r>
              <a:rPr sz="1800" spc="-25" dirty="0">
                <a:latin typeface="Segoe UI"/>
                <a:cs typeface="Segoe UI"/>
                <a:hlinkClick r:id="rId2"/>
              </a:rPr>
              <a:t>p</a:t>
            </a:r>
            <a:r>
              <a:rPr sz="1800" spc="-10" dirty="0">
                <a:latin typeface="Segoe UI"/>
                <a:cs typeface="Segoe UI"/>
                <a:hlinkClick r:id="rId2"/>
              </a:rPr>
              <a:t>p/a</a:t>
            </a:r>
            <a:r>
              <a:rPr sz="1800" spc="-20" dirty="0">
                <a:latin typeface="Segoe UI"/>
                <a:cs typeface="Segoe UI"/>
                <a:hlinkClick r:id="rId2"/>
              </a:rPr>
              <a:t>c</a:t>
            </a:r>
            <a:r>
              <a:rPr sz="1800" spc="-10" dirty="0">
                <a:latin typeface="Segoe UI"/>
                <a:cs typeface="Segoe UI"/>
                <a:hlinkClick r:id="rId2"/>
              </a:rPr>
              <a:t>countVi</a:t>
            </a:r>
            <a:r>
              <a:rPr sz="1800" spc="-20" dirty="0">
                <a:latin typeface="Segoe UI"/>
                <a:cs typeface="Segoe UI"/>
                <a:hlinkClick r:id="rId2"/>
              </a:rPr>
              <a:t>e</a:t>
            </a:r>
            <a:r>
              <a:rPr sz="1800" spc="-15" dirty="0">
                <a:latin typeface="Segoe UI"/>
                <a:cs typeface="Segoe UI"/>
                <a:hlinkClick r:id="rId2"/>
              </a:rPr>
              <a:t>w</a:t>
            </a:r>
            <a:r>
              <a:rPr sz="1800" spc="-20" dirty="0">
                <a:latin typeface="Segoe UI"/>
                <a:cs typeface="Segoe UI"/>
                <a:hlinkClick r:id="rId2"/>
              </a:rPr>
              <a:t>?</a:t>
            </a:r>
            <a:r>
              <a:rPr sz="1800" spc="0" dirty="0">
                <a:latin typeface="Segoe UI"/>
                <a:cs typeface="Segoe UI"/>
                <a:hlinkClick r:id="rId2"/>
              </a:rPr>
              <a:t>i</a:t>
            </a:r>
            <a:r>
              <a:rPr sz="1800" spc="-10" dirty="0">
                <a:latin typeface="Segoe UI"/>
                <a:cs typeface="Segoe UI"/>
                <a:hlinkClick r:id="rId2"/>
              </a:rPr>
              <a:t>d</a:t>
            </a:r>
            <a:r>
              <a:rPr sz="1800" spc="0" dirty="0">
                <a:latin typeface="Segoe UI"/>
                <a:cs typeface="Segoe UI"/>
                <a:hlinkClick r:id="rId2"/>
              </a:rPr>
              <a:t>=</a:t>
            </a:r>
            <a:r>
              <a:rPr sz="1800" spc="0" dirty="0">
                <a:solidFill>
                  <a:srgbClr val="E11D38"/>
                </a:solidFill>
                <a:latin typeface="Segoe UI"/>
                <a:cs typeface="Segoe UI"/>
              </a:rPr>
              <a:t>‘</a:t>
            </a:r>
            <a:r>
              <a:rPr sz="1800" spc="5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1800" spc="0" dirty="0">
                <a:solidFill>
                  <a:srgbClr val="FF0000"/>
                </a:solidFill>
                <a:latin typeface="Segoe UI"/>
                <a:cs typeface="Segoe UI"/>
              </a:rPr>
              <a:t>or</a:t>
            </a:r>
            <a:r>
              <a:rPr sz="1800" spc="-15" dirty="0">
                <a:solidFill>
                  <a:srgbClr val="FF0000"/>
                </a:solidFill>
                <a:latin typeface="Segoe UI"/>
                <a:cs typeface="Segoe UI"/>
              </a:rPr>
              <a:t> </a:t>
            </a:r>
            <a:r>
              <a:rPr sz="1800" spc="0" dirty="0">
                <a:solidFill>
                  <a:srgbClr val="FF0000"/>
                </a:solidFill>
                <a:latin typeface="Segoe UI"/>
                <a:cs typeface="Segoe UI"/>
              </a:rPr>
              <a:t>‘1</a:t>
            </a:r>
            <a:r>
              <a:rPr sz="1800" spc="-10" dirty="0">
                <a:solidFill>
                  <a:srgbClr val="FF0000"/>
                </a:solidFill>
                <a:latin typeface="Segoe UI"/>
                <a:cs typeface="Segoe UI"/>
              </a:rPr>
              <a:t>’</a:t>
            </a:r>
            <a:r>
              <a:rPr sz="1800" spc="0" dirty="0">
                <a:solidFill>
                  <a:srgbClr val="FF0000"/>
                </a:solidFill>
                <a:latin typeface="Segoe UI"/>
                <a:cs typeface="Segoe UI"/>
              </a:rPr>
              <a:t>=‘1</a:t>
            </a:r>
            <a:endParaRPr sz="18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A1</a:t>
            </a:r>
            <a:r>
              <a:rPr sz="2800" spc="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Inje</a:t>
            </a:r>
            <a:r>
              <a:rPr sz="2800" spc="-10" dirty="0">
                <a:solidFill>
                  <a:srgbClr val="FFFFFF"/>
                </a:solidFill>
                <a:latin typeface="Segoe UI Semibold"/>
                <a:cs typeface="Segoe UI Semibold"/>
              </a:rPr>
              <a:t>c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tion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62329" y="29306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2329" y="4515611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2329" y="520141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949858" y="1409953"/>
            <a:ext cx="7720965" cy="472186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966595">
              <a:lnSpc>
                <a:spcPct val="100000"/>
              </a:lnSpc>
            </a:pPr>
            <a:r>
              <a:rPr sz="2400" dirty="0">
                <a:latin typeface="Segoe UI Semibold"/>
                <a:cs typeface="Segoe UI Semibold"/>
              </a:rPr>
              <a:t>How Do</a:t>
            </a:r>
            <a:r>
              <a:rPr sz="2400" spc="10" dirty="0">
                <a:latin typeface="Segoe UI Semibold"/>
                <a:cs typeface="Segoe UI Semibold"/>
              </a:rPr>
              <a:t> </a:t>
            </a:r>
            <a:r>
              <a:rPr sz="2400" spc="-10" dirty="0">
                <a:latin typeface="Segoe UI Semibold"/>
                <a:cs typeface="Segoe UI Semibold"/>
              </a:rPr>
              <a:t>I P</a:t>
            </a:r>
            <a:r>
              <a:rPr sz="2400" spc="-3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</a:t>
            </a:r>
            <a:r>
              <a:rPr sz="2400" spc="-35" dirty="0">
                <a:latin typeface="Segoe UI Semibold"/>
                <a:cs typeface="Segoe UI Semibold"/>
              </a:rPr>
              <a:t>v</a:t>
            </a:r>
            <a:r>
              <a:rPr sz="2400" spc="0" dirty="0">
                <a:latin typeface="Segoe UI Semibold"/>
                <a:cs typeface="Segoe UI Semibold"/>
              </a:rPr>
              <a:t>ent</a:t>
            </a:r>
            <a:r>
              <a:rPr sz="2400" spc="5" dirty="0">
                <a:latin typeface="Segoe UI Semibold"/>
                <a:cs typeface="Segoe UI Semibold"/>
              </a:rPr>
              <a:t> </a:t>
            </a:r>
            <a:r>
              <a:rPr sz="2400" spc="0" dirty="0">
                <a:latin typeface="Segoe UI Semibold"/>
                <a:cs typeface="Segoe UI Semibold"/>
              </a:rPr>
              <a:t>Injec</a:t>
            </a:r>
            <a:r>
              <a:rPr sz="2400" spc="-10" dirty="0">
                <a:latin typeface="Segoe UI Semibold"/>
                <a:cs typeface="Segoe UI Semibold"/>
              </a:rPr>
              <a:t>t</a:t>
            </a:r>
            <a:r>
              <a:rPr sz="2400" spc="0" dirty="0">
                <a:latin typeface="Segoe UI Semibold"/>
                <a:cs typeface="Segoe UI Semibold"/>
              </a:rPr>
              <a:t>i</a:t>
            </a:r>
            <a:r>
              <a:rPr sz="2400" spc="-10" dirty="0">
                <a:latin typeface="Segoe UI Semibold"/>
                <a:cs typeface="Segoe UI Semibold"/>
              </a:rPr>
              <a:t>o</a:t>
            </a:r>
            <a:r>
              <a:rPr sz="2400" spc="0" dirty="0">
                <a:latin typeface="Segoe UI Semibold"/>
                <a:cs typeface="Segoe UI Semibold"/>
              </a:rPr>
              <a:t>n?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P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2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enting 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nj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ction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q</a:t>
            </a:r>
            <a:r>
              <a:rPr sz="2000" spc="0" dirty="0">
                <a:latin typeface="Segoe UI"/>
                <a:cs typeface="Segoe UI"/>
              </a:rPr>
              <a:t>ui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es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-4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ng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tru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-3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0" dirty="0">
                <a:latin typeface="Segoe UI"/>
                <a:cs typeface="Segoe UI"/>
              </a:rPr>
              <a:t>a</a:t>
            </a:r>
            <a:r>
              <a:rPr sz="2000" spc="0" dirty="0">
                <a:latin typeface="Segoe UI"/>
                <a:cs typeface="Segoe UI"/>
              </a:rPr>
              <a:t>ta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</a:t>
            </a:r>
            <a:r>
              <a:rPr sz="2000" spc="-35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ara</a:t>
            </a:r>
            <a:r>
              <a:rPr sz="2000" spc="-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om</a:t>
            </a:r>
            <a:endParaRPr sz="200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comma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ds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quer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es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(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nte</a:t>
            </a:r>
            <a:r>
              <a:rPr sz="2000" spc="-1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ers)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 marL="354965" marR="502284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Use safe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5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Is w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h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oid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he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e </a:t>
            </a:r>
            <a:r>
              <a:rPr sz="2000" spc="-40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 in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1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ers or 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ovi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 </a:t>
            </a:r>
            <a:r>
              <a:rPr sz="2000" spc="-3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arame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zed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fac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7"/>
              </a:spcBef>
            </a:pPr>
            <a:endParaRPr sz="600"/>
          </a:p>
          <a:p>
            <a:pPr marL="697865" marR="107950" indent="-231775">
              <a:lnSpc>
                <a:spcPct val="100000"/>
              </a:lnSpc>
              <a:buClr>
                <a:srgbClr val="E21737"/>
              </a:buClr>
              <a:buFont typeface="Corbel"/>
              <a:buChar char="•"/>
              <a:tabLst>
                <a:tab pos="697865" algn="l"/>
              </a:tabLst>
            </a:pPr>
            <a:r>
              <a:rPr sz="1800" dirty="0">
                <a:latin typeface="Segoe UI"/>
                <a:cs typeface="Segoe UI"/>
              </a:rPr>
              <a:t>Caut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0" dirty="0">
                <a:latin typeface="Segoe UI"/>
                <a:cs typeface="Segoe UI"/>
              </a:rPr>
              <a:t>on:</a:t>
            </a:r>
            <a:r>
              <a:rPr sz="1800" spc="-3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Some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-30" dirty="0">
                <a:latin typeface="Segoe UI"/>
                <a:cs typeface="Segoe UI"/>
              </a:rPr>
              <a:t>p</a:t>
            </a:r>
            <a:r>
              <a:rPr sz="1800" spc="-5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m</a:t>
            </a:r>
            <a:r>
              <a:rPr sz="1800" spc="-15" dirty="0">
                <a:latin typeface="Segoe UI"/>
                <a:cs typeface="Segoe UI"/>
              </a:rPr>
              <a:t>et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0" dirty="0">
                <a:latin typeface="Segoe UI"/>
                <a:cs typeface="Segoe UI"/>
              </a:rPr>
              <a:t>zed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APIs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(</a:t>
            </a:r>
            <a:r>
              <a:rPr sz="1800" spc="-15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.g.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-10" dirty="0">
                <a:latin typeface="Segoe UI"/>
                <a:cs typeface="Segoe UI"/>
              </a:rPr>
              <a:t>t</a:t>
            </a:r>
            <a:r>
              <a:rPr sz="1800" spc="0" dirty="0">
                <a:latin typeface="Segoe UI"/>
                <a:cs typeface="Segoe UI"/>
              </a:rPr>
              <a:t>o</a:t>
            </a:r>
            <a:r>
              <a:rPr sz="1800" spc="-3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d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p</a:t>
            </a:r>
            <a:r>
              <a:rPr sz="1800" spc="-30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oc</a:t>
            </a:r>
            <a:r>
              <a:rPr sz="1800" spc="-15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d</a:t>
            </a:r>
            <a:r>
              <a:rPr sz="1800" spc="0" dirty="0">
                <a:latin typeface="Segoe UI"/>
                <a:cs typeface="Segoe UI"/>
              </a:rPr>
              <a:t>u</a:t>
            </a:r>
            <a:r>
              <a:rPr sz="1800" spc="-3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s) 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-5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n sti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l l</a:t>
            </a:r>
            <a:r>
              <a:rPr sz="1800" spc="-10" dirty="0">
                <a:latin typeface="Segoe UI"/>
                <a:cs typeface="Segoe UI"/>
              </a:rPr>
              <a:t>ead 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15" dirty="0">
                <a:latin typeface="Segoe UI"/>
                <a:cs typeface="Segoe UI"/>
              </a:rPr>
              <a:t>o </a:t>
            </a:r>
            <a:r>
              <a:rPr sz="1800" spc="0" dirty="0">
                <a:latin typeface="Segoe UI"/>
                <a:cs typeface="Segoe UI"/>
              </a:rPr>
              <a:t>in</a:t>
            </a:r>
            <a:r>
              <a:rPr sz="1800" spc="-10" dirty="0">
                <a:latin typeface="Segoe UI"/>
                <a:cs typeface="Segoe UI"/>
              </a:rPr>
              <a:t>j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ct</a:t>
            </a:r>
            <a:r>
              <a:rPr sz="1800" spc="-15" dirty="0">
                <a:latin typeface="Segoe UI"/>
                <a:cs typeface="Segoe UI"/>
              </a:rPr>
              <a:t>ion </a:t>
            </a:r>
            <a:r>
              <a:rPr sz="1800" spc="-5" dirty="0">
                <a:latin typeface="Segoe UI"/>
                <a:cs typeface="Segoe UI"/>
              </a:rPr>
              <a:t>fl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15" dirty="0">
                <a:latin typeface="Segoe UI"/>
                <a:cs typeface="Segoe UI"/>
              </a:rPr>
              <a:t>ws if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-45" dirty="0">
                <a:latin typeface="Segoe UI"/>
                <a:cs typeface="Segoe UI"/>
              </a:rPr>
              <a:t>p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0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a</a:t>
            </a:r>
            <a:r>
              <a:rPr sz="1800" spc="-10" dirty="0">
                <a:latin typeface="Segoe UI"/>
                <a:cs typeface="Segoe UI"/>
              </a:rPr>
              <a:t>m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5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e not</a:t>
            </a:r>
            <a:r>
              <a:rPr sz="1800" spc="-15" dirty="0">
                <a:latin typeface="Segoe UI"/>
                <a:cs typeface="Segoe UI"/>
              </a:rPr>
              <a:t> p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15" dirty="0">
                <a:latin typeface="Segoe UI"/>
                <a:cs typeface="Segoe UI"/>
              </a:rPr>
              <a:t>op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r</a:t>
            </a:r>
            <a:r>
              <a:rPr sz="1800" spc="-15" dirty="0">
                <a:latin typeface="Segoe UI"/>
                <a:cs typeface="Segoe UI"/>
              </a:rPr>
              <a:t>l</a:t>
            </a:r>
            <a:r>
              <a:rPr sz="1800" spc="-10" dirty="0">
                <a:latin typeface="Segoe UI"/>
                <a:cs typeface="Segoe UI"/>
              </a:rPr>
              <a:t>y</a:t>
            </a:r>
            <a:r>
              <a:rPr sz="1800" spc="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sanitiz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d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b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fo</a:t>
            </a:r>
            <a:r>
              <a:rPr sz="1800" spc="-35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-5" dirty="0">
                <a:latin typeface="Segoe UI"/>
                <a:cs typeface="Segoe UI"/>
              </a:rPr>
              <a:t> us</a:t>
            </a:r>
            <a:r>
              <a:rPr sz="1800" spc="-10" dirty="0">
                <a:latin typeface="Segoe UI"/>
                <a:cs typeface="Segoe UI"/>
              </a:rPr>
              <a:t>e</a:t>
            </a:r>
            <a:endParaRPr sz="1800">
              <a:latin typeface="Segoe UI"/>
              <a:cs typeface="Segoe UI"/>
            </a:endParaRPr>
          </a:p>
          <a:p>
            <a:pPr>
              <a:lnSpc>
                <a:spcPts val="550"/>
              </a:lnSpc>
              <a:spcBef>
                <a:spcPts val="42"/>
              </a:spcBef>
              <a:buClr>
                <a:srgbClr val="E21737"/>
              </a:buClr>
              <a:buFont typeface="Corbel"/>
              <a:buChar char="•"/>
            </a:pPr>
            <a:endParaRPr sz="550"/>
          </a:p>
          <a:p>
            <a:pPr marL="354965" marR="38227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If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arame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zed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5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Is 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not a</a:t>
            </a:r>
            <a:r>
              <a:rPr sz="2000" spc="-4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ai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ab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e,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se int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rp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1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-spec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c esca</a:t>
            </a:r>
            <a:r>
              <a:rPr sz="2000" spc="-1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e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tines on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all </a:t>
            </a:r>
            <a:r>
              <a:rPr sz="2000" spc="-3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arame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ers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2"/>
              </a:spcBef>
            </a:pPr>
            <a:endParaRPr sz="600"/>
          </a:p>
          <a:p>
            <a:pPr marL="354965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Use positi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 or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“w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st”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input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-3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al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dation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on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ALL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input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7"/>
              </a:spcBef>
            </a:pPr>
            <a:endParaRPr sz="600"/>
          </a:p>
          <a:p>
            <a:pPr marL="697865" marR="12700" indent="-231775">
              <a:lnSpc>
                <a:spcPct val="100000"/>
              </a:lnSpc>
              <a:buClr>
                <a:srgbClr val="E21737"/>
              </a:buClr>
              <a:buFont typeface="Corbel"/>
              <a:buChar char="•"/>
              <a:tabLst>
                <a:tab pos="697865" algn="l"/>
              </a:tabLst>
            </a:pPr>
            <a:r>
              <a:rPr sz="1800" spc="-10" dirty="0">
                <a:latin typeface="Segoe UI"/>
                <a:cs typeface="Segoe UI"/>
              </a:rPr>
              <a:t>Not a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com</a:t>
            </a:r>
            <a:r>
              <a:rPr sz="1800" spc="-10" dirty="0">
                <a:latin typeface="Segoe UI"/>
                <a:cs typeface="Segoe UI"/>
              </a:rPr>
              <a:t>p</a:t>
            </a:r>
            <a:r>
              <a:rPr sz="1800" spc="0" dirty="0">
                <a:latin typeface="Segoe UI"/>
                <a:cs typeface="Segoe UI"/>
              </a:rPr>
              <a:t>l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15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d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fense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since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spe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-5" dirty="0">
                <a:latin typeface="Segoe UI"/>
                <a:cs typeface="Segoe UI"/>
              </a:rPr>
              <a:t>i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l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ch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1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5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1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e </a:t>
            </a:r>
            <a:r>
              <a:rPr sz="1800" spc="-55" dirty="0">
                <a:latin typeface="Segoe UI"/>
                <a:cs typeface="Segoe UI"/>
              </a:rPr>
              <a:t>o</a:t>
            </a:r>
            <a:r>
              <a:rPr sz="1800" spc="20" dirty="0">
                <a:latin typeface="Segoe UI"/>
                <a:cs typeface="Segoe UI"/>
              </a:rPr>
              <a:t>f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n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qui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d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on</a:t>
            </a:r>
            <a:r>
              <a:rPr sz="1800" spc="-5" dirty="0">
                <a:latin typeface="Segoe UI"/>
                <a:cs typeface="Segoe UI"/>
              </a:rPr>
              <a:t> inputs</a:t>
            </a:r>
            <a:endParaRPr sz="1800">
              <a:latin typeface="Segoe UI"/>
              <a:cs typeface="Segoe UI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17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A1</a:t>
            </a:r>
            <a:r>
              <a:rPr sz="2800" spc="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Inje</a:t>
            </a:r>
            <a:r>
              <a:rPr sz="2800" spc="-10" dirty="0">
                <a:solidFill>
                  <a:srgbClr val="FFFFFF"/>
                </a:solidFill>
                <a:latin typeface="Segoe UI Semibold"/>
                <a:cs typeface="Segoe UI Semibold"/>
              </a:rPr>
              <a:t>c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tion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62329" y="2244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2329" y="2625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2329" y="3006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62329" y="3387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62329" y="3768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62329" y="4530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962329" y="4911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62329" y="5292852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62329" y="5673852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962329" y="6054852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949858" y="1409953"/>
            <a:ext cx="6610350" cy="49491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3143250">
              <a:lnSpc>
                <a:spcPct val="100000"/>
              </a:lnSpc>
            </a:pPr>
            <a:r>
              <a:rPr sz="2400" spc="-7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efe</a:t>
            </a:r>
            <a:r>
              <a:rPr sz="2400" spc="-3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ences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dirty="0">
                <a:latin typeface="Segoe UI Semibold"/>
                <a:cs typeface="Segoe UI Semibold"/>
              </a:rPr>
              <a:t>O</a:t>
            </a:r>
            <a:r>
              <a:rPr sz="2000" spc="-85" dirty="0">
                <a:latin typeface="Segoe UI Semibold"/>
                <a:cs typeface="Segoe UI Semibold"/>
              </a:rPr>
              <a:t>W</a:t>
            </a:r>
            <a:r>
              <a:rPr sz="2000" spc="0" dirty="0">
                <a:latin typeface="Segoe UI Semibold"/>
                <a:cs typeface="Segoe UI Semibold"/>
              </a:rPr>
              <a:t>ASP</a:t>
            </a:r>
            <a:endParaRPr sz="2000">
              <a:latin typeface="Segoe UI Semibold"/>
              <a:cs typeface="Segoe UI Semibold"/>
            </a:endParaRPr>
          </a:p>
          <a:p>
            <a:pPr marL="354965" marR="1147445">
              <a:lnSpc>
                <a:spcPct val="125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SQL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Inj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ction</a:t>
            </a:r>
            <a:r>
              <a:rPr sz="2000" u="heavy" spc="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v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ention</a:t>
            </a:r>
            <a:r>
              <a:rPr sz="2000" u="heavy" spc="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Cheat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h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Que</a:t>
            </a:r>
            <a:r>
              <a:rPr sz="2000" u="heavy" spc="7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y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-5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arame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er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zation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Cheat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h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Comma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n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d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Inj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ction</a:t>
            </a:r>
            <a:r>
              <a:rPr sz="2000" u="heavy" spc="2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6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tic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l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550"/>
              </a:lnSpc>
              <a:spcBef>
                <a:spcPts val="49"/>
              </a:spcBef>
            </a:pPr>
            <a:endParaRPr sz="550"/>
          </a:p>
          <a:p>
            <a:pPr marL="354965">
              <a:lnSpc>
                <a:spcPct val="100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X</a:t>
            </a:r>
            <a:r>
              <a:rPr sz="2000" u="heavy" spc="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X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P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v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ention Cheat S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h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2"/>
              </a:spcBef>
            </a:pPr>
            <a:endParaRPr sz="600"/>
          </a:p>
          <a:p>
            <a:pPr marL="354965">
              <a:lnSpc>
                <a:spcPct val="100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-2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esting 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G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uid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: Chap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er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on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SQL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Inj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ction</a:t>
            </a:r>
            <a:r>
              <a:rPr sz="2000" u="heavy" spc="4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-2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esting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spc="-10" dirty="0">
                <a:latin typeface="Segoe UI Semibold"/>
                <a:cs typeface="Segoe UI Semibold"/>
              </a:rPr>
              <a:t>E</a:t>
            </a:r>
            <a:r>
              <a:rPr sz="2000" spc="0" dirty="0">
                <a:latin typeface="Segoe UI Semibold"/>
                <a:cs typeface="Segoe UI Semibold"/>
              </a:rPr>
              <a:t>x</a:t>
            </a:r>
            <a:r>
              <a:rPr sz="2000" spc="-15" dirty="0">
                <a:latin typeface="Segoe UI Semibold"/>
                <a:cs typeface="Segoe UI Semibold"/>
              </a:rPr>
              <a:t>t</a:t>
            </a:r>
            <a:r>
              <a:rPr sz="2000" spc="0" dirty="0">
                <a:latin typeface="Segoe UI Semibold"/>
                <a:cs typeface="Segoe UI Semibold"/>
              </a:rPr>
              <a:t>ern</a:t>
            </a:r>
            <a:r>
              <a:rPr sz="2000" spc="-10" dirty="0">
                <a:latin typeface="Segoe UI Semibold"/>
                <a:cs typeface="Segoe UI Semibold"/>
              </a:rPr>
              <a:t>a</a:t>
            </a:r>
            <a:r>
              <a:rPr sz="2000" spc="0" dirty="0">
                <a:latin typeface="Segoe UI Semibold"/>
                <a:cs typeface="Segoe UI Semibold"/>
              </a:rPr>
              <a:t>l</a:t>
            </a:r>
            <a:endParaRPr sz="2000">
              <a:latin typeface="Segoe UI Semibold"/>
              <a:cs typeface="Segoe UI Semibold"/>
            </a:endParaRPr>
          </a:p>
          <a:p>
            <a:pPr marL="354965" marR="2105660">
              <a:lnSpc>
                <a:spcPct val="125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CWE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t</a:t>
            </a:r>
            <a:r>
              <a:rPr sz="2000" u="heavy" spc="8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y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77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on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Comma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n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d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Inj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ction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CWE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t</a:t>
            </a:r>
            <a:r>
              <a:rPr sz="2000" u="heavy" spc="8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y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89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on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SQL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Inj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ction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2"/>
              </a:spcBef>
            </a:pPr>
            <a:endParaRPr sz="600"/>
          </a:p>
          <a:p>
            <a:pPr marL="354965">
              <a:lnSpc>
                <a:spcPct val="100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CWE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 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t</a:t>
            </a:r>
            <a:r>
              <a:rPr sz="2000" u="heavy" spc="8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y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564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on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Hib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rnate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Injection</a:t>
            </a:r>
            <a:endParaRPr sz="2000">
              <a:latin typeface="Segoe UI"/>
              <a:cs typeface="Segoe UI"/>
            </a:endParaRPr>
          </a:p>
          <a:p>
            <a:pPr marL="354965" marR="782955">
              <a:lnSpc>
                <a:spcPct val="125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CWE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 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t</a:t>
            </a:r>
            <a:r>
              <a:rPr sz="2000" u="heavy" spc="80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y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611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on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Imp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oper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 </a:t>
            </a:r>
            <a:r>
              <a:rPr sz="2000" u="heavy" spc="-60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estriction</a:t>
            </a:r>
            <a:r>
              <a:rPr sz="2000" u="heavy" spc="10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 </a:t>
            </a:r>
            <a:r>
              <a:rPr sz="2000" u="heavy" spc="-35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o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f 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XXE</a:t>
            </a:r>
            <a:r>
              <a:rPr sz="2000" spc="5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CWE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 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t</a:t>
            </a:r>
            <a:r>
              <a:rPr sz="2000" u="heavy" spc="80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y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917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on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 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xp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ession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 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L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ang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u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age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Inj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ction</a:t>
            </a:r>
            <a:endParaRPr sz="2000">
              <a:latin typeface="Segoe UI"/>
              <a:cs typeface="Segoe UI"/>
            </a:endParaRPr>
          </a:p>
        </p:txBody>
      </p:sp>
      <p:sp>
        <p:nvSpPr>
          <p:cNvPr id="16" name="object 1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7" name="object 1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18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A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2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B</a:t>
            </a:r>
            <a:r>
              <a:rPr sz="2800" spc="-45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o</a:t>
            </a:r>
            <a:r>
              <a:rPr sz="2800" spc="-75" dirty="0">
                <a:solidFill>
                  <a:srgbClr val="FFFFFF"/>
                </a:solidFill>
                <a:latin typeface="Segoe UI Semibold"/>
                <a:cs typeface="Segoe UI Semibold"/>
              </a:rPr>
              <a:t>k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en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Authentication</a:t>
            </a:r>
            <a:r>
              <a:rPr sz="2800" spc="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and</a:t>
            </a:r>
            <a:r>
              <a:rPr sz="2800" spc="1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Ses</a:t>
            </a: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s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ion</a:t>
            </a:r>
            <a:endParaRPr sz="2800">
              <a:latin typeface="Segoe UI Semibold"/>
              <a:cs typeface="Segoe UI Semibold"/>
            </a:endParaRPr>
          </a:p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Management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49858" y="6001207"/>
            <a:ext cx="2240915" cy="1943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200" dirty="0">
                <a:latin typeface="Segoe UI"/>
                <a:cs typeface="Segoe UI"/>
              </a:rPr>
              <a:t>So</a:t>
            </a:r>
            <a:r>
              <a:rPr sz="1200" spc="5" dirty="0">
                <a:latin typeface="Segoe UI"/>
                <a:cs typeface="Segoe UI"/>
              </a:rPr>
              <a:t>u</a:t>
            </a:r>
            <a:r>
              <a:rPr sz="1200" spc="-15" dirty="0">
                <a:latin typeface="Segoe UI"/>
                <a:cs typeface="Segoe UI"/>
              </a:rPr>
              <a:t>r</a:t>
            </a:r>
            <a:r>
              <a:rPr sz="1200" spc="-10" dirty="0">
                <a:latin typeface="Segoe UI"/>
                <a:cs typeface="Segoe UI"/>
              </a:rPr>
              <a:t>c</a:t>
            </a:r>
            <a:r>
              <a:rPr sz="1200" spc="-20" dirty="0">
                <a:latin typeface="Segoe UI"/>
                <a:cs typeface="Segoe UI"/>
              </a:rPr>
              <a:t>e</a:t>
            </a:r>
            <a:r>
              <a:rPr sz="1200" spc="-5" dirty="0">
                <a:latin typeface="Segoe UI"/>
                <a:cs typeface="Segoe UI"/>
              </a:rPr>
              <a:t>:</a:t>
            </a:r>
            <a:r>
              <a:rPr sz="1200" spc="-25" dirty="0">
                <a:latin typeface="Segoe UI"/>
                <a:cs typeface="Segoe UI"/>
              </a:rPr>
              <a:t> </a:t>
            </a:r>
            <a:r>
              <a:rPr sz="1200" spc="-15" dirty="0">
                <a:latin typeface="Segoe UI"/>
                <a:cs typeface="Segoe UI"/>
              </a:rPr>
              <a:t>O</a:t>
            </a:r>
            <a:r>
              <a:rPr sz="1200" spc="-55" dirty="0">
                <a:latin typeface="Segoe UI"/>
                <a:cs typeface="Segoe UI"/>
              </a:rPr>
              <a:t>W</a:t>
            </a:r>
            <a:r>
              <a:rPr sz="1200" spc="0" dirty="0">
                <a:latin typeface="Segoe UI"/>
                <a:cs typeface="Segoe UI"/>
              </a:rPr>
              <a:t>ASP </a:t>
            </a:r>
            <a:r>
              <a:rPr sz="1200" spc="-135" dirty="0">
                <a:latin typeface="Segoe UI"/>
                <a:cs typeface="Segoe UI"/>
              </a:rPr>
              <a:t>T</a:t>
            </a:r>
            <a:r>
              <a:rPr sz="1200" spc="-10" dirty="0">
                <a:latin typeface="Segoe UI"/>
                <a:cs typeface="Segoe UI"/>
              </a:rPr>
              <a:t>op</a:t>
            </a:r>
            <a:r>
              <a:rPr sz="1200" spc="-30" dirty="0">
                <a:latin typeface="Segoe UI"/>
                <a:cs typeface="Segoe UI"/>
              </a:rPr>
              <a:t> </a:t>
            </a:r>
            <a:r>
              <a:rPr sz="1200" spc="-135" dirty="0">
                <a:latin typeface="Segoe UI"/>
                <a:cs typeface="Segoe UI"/>
              </a:rPr>
              <a:t>T</a:t>
            </a:r>
            <a:r>
              <a:rPr sz="1200" spc="-15" dirty="0">
                <a:latin typeface="Segoe UI"/>
                <a:cs typeface="Segoe UI"/>
              </a:rPr>
              <a:t>e</a:t>
            </a:r>
            <a:r>
              <a:rPr sz="1200" spc="-10" dirty="0">
                <a:latin typeface="Segoe UI"/>
                <a:cs typeface="Segoe UI"/>
              </a:rPr>
              <a:t>n</a:t>
            </a:r>
            <a:r>
              <a:rPr sz="1200" spc="-5" dirty="0">
                <a:latin typeface="Segoe UI"/>
                <a:cs typeface="Segoe UI"/>
              </a:rPr>
              <a:t> </a:t>
            </a:r>
            <a:r>
              <a:rPr sz="1200" spc="0" dirty="0">
                <a:latin typeface="Segoe UI"/>
                <a:cs typeface="Segoe UI"/>
              </a:rPr>
              <a:t>2017 </a:t>
            </a:r>
            <a:r>
              <a:rPr sz="1200" spc="-20" dirty="0">
                <a:latin typeface="Segoe UI"/>
                <a:cs typeface="Segoe UI"/>
              </a:rPr>
              <a:t>r</a:t>
            </a:r>
            <a:r>
              <a:rPr sz="1200" spc="-10" dirty="0">
                <a:latin typeface="Segoe UI"/>
                <a:cs typeface="Segoe UI"/>
              </a:rPr>
              <a:t>c1</a:t>
            </a:r>
            <a:endParaRPr sz="1200">
              <a:latin typeface="Segoe UI"/>
              <a:cs typeface="Segoe U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883919" y="1336547"/>
            <a:ext cx="8057388" cy="14447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55547" y="1386839"/>
            <a:ext cx="7972044" cy="1409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14400" y="1367027"/>
            <a:ext cx="7941564" cy="1328927"/>
          </a:xfrm>
          <a:custGeom>
            <a:avLst/>
            <a:gdLst/>
            <a:ahLst/>
            <a:cxnLst/>
            <a:rect l="l" t="t" r="r" b="b"/>
            <a:pathLst>
              <a:path w="7941564" h="1328927">
                <a:moveTo>
                  <a:pt x="7941564" y="0"/>
                </a:moveTo>
                <a:lnTo>
                  <a:pt x="221487" y="0"/>
                </a:lnTo>
                <a:lnTo>
                  <a:pt x="203322" y="734"/>
                </a:lnTo>
                <a:lnTo>
                  <a:pt x="151479" y="11293"/>
                </a:lnTo>
                <a:lnTo>
                  <a:pt x="104816" y="33189"/>
                </a:lnTo>
                <a:lnTo>
                  <a:pt x="64871" y="64881"/>
                </a:lnTo>
                <a:lnTo>
                  <a:pt x="33183" y="104827"/>
                </a:lnTo>
                <a:lnTo>
                  <a:pt x="11291" y="151489"/>
                </a:lnTo>
                <a:lnTo>
                  <a:pt x="734" y="203325"/>
                </a:lnTo>
                <a:lnTo>
                  <a:pt x="0" y="221487"/>
                </a:lnTo>
                <a:lnTo>
                  <a:pt x="0" y="1328927"/>
                </a:lnTo>
                <a:lnTo>
                  <a:pt x="7720076" y="1328927"/>
                </a:lnTo>
                <a:lnTo>
                  <a:pt x="7738238" y="1328193"/>
                </a:lnTo>
                <a:lnTo>
                  <a:pt x="7790074" y="1317634"/>
                </a:lnTo>
                <a:lnTo>
                  <a:pt x="7836736" y="1295738"/>
                </a:lnTo>
                <a:lnTo>
                  <a:pt x="7876682" y="1264046"/>
                </a:lnTo>
                <a:lnTo>
                  <a:pt x="7908374" y="1224100"/>
                </a:lnTo>
                <a:lnTo>
                  <a:pt x="7930270" y="1177438"/>
                </a:lnTo>
                <a:lnTo>
                  <a:pt x="7940829" y="1125602"/>
                </a:lnTo>
                <a:lnTo>
                  <a:pt x="7941564" y="1107439"/>
                </a:lnTo>
                <a:lnTo>
                  <a:pt x="7941564" y="0"/>
                </a:lnTo>
                <a:close/>
              </a:path>
            </a:pathLst>
          </a:custGeom>
          <a:solidFill>
            <a:srgbClr val="EBF3F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14400" y="1367027"/>
            <a:ext cx="7941564" cy="1328927"/>
          </a:xfrm>
          <a:custGeom>
            <a:avLst/>
            <a:gdLst/>
            <a:ahLst/>
            <a:cxnLst/>
            <a:rect l="l" t="t" r="r" b="b"/>
            <a:pathLst>
              <a:path w="7941564" h="1328927">
                <a:moveTo>
                  <a:pt x="221487" y="0"/>
                </a:moveTo>
                <a:lnTo>
                  <a:pt x="7941564" y="0"/>
                </a:lnTo>
                <a:lnTo>
                  <a:pt x="7941564" y="1107439"/>
                </a:lnTo>
                <a:lnTo>
                  <a:pt x="7935125" y="1160658"/>
                </a:lnTo>
                <a:lnTo>
                  <a:pt x="7916837" y="1209216"/>
                </a:lnTo>
                <a:lnTo>
                  <a:pt x="7888240" y="1251572"/>
                </a:lnTo>
                <a:lnTo>
                  <a:pt x="7850873" y="1286186"/>
                </a:lnTo>
                <a:lnTo>
                  <a:pt x="7806279" y="1311519"/>
                </a:lnTo>
                <a:lnTo>
                  <a:pt x="7755996" y="1326028"/>
                </a:lnTo>
                <a:lnTo>
                  <a:pt x="7720076" y="1328927"/>
                </a:lnTo>
                <a:lnTo>
                  <a:pt x="0" y="1328927"/>
                </a:lnTo>
                <a:lnTo>
                  <a:pt x="0" y="221487"/>
                </a:lnTo>
                <a:lnTo>
                  <a:pt x="734" y="203325"/>
                </a:lnTo>
                <a:lnTo>
                  <a:pt x="11291" y="151489"/>
                </a:lnTo>
                <a:lnTo>
                  <a:pt x="33183" y="104827"/>
                </a:lnTo>
                <a:lnTo>
                  <a:pt x="64871" y="64881"/>
                </a:lnTo>
                <a:lnTo>
                  <a:pt x="104816" y="33189"/>
                </a:lnTo>
                <a:lnTo>
                  <a:pt x="151479" y="11293"/>
                </a:lnTo>
                <a:lnTo>
                  <a:pt x="203322" y="734"/>
                </a:lnTo>
                <a:lnTo>
                  <a:pt x="221487" y="0"/>
                </a:lnTo>
                <a:close/>
              </a:path>
            </a:pathLst>
          </a:custGeom>
          <a:ln w="9144">
            <a:solidFill>
              <a:srgbClr val="9CC5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107135" y="1476755"/>
            <a:ext cx="7552055" cy="110807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 indent="0" algn="ctr">
              <a:lnSpc>
                <a:spcPct val="100000"/>
              </a:lnSpc>
            </a:pPr>
            <a:r>
              <a:rPr sz="1800" spc="-200" dirty="0">
                <a:solidFill>
                  <a:srgbClr val="E11D38"/>
                </a:solidFill>
                <a:latin typeface="Segoe UI Semilight"/>
                <a:cs typeface="Segoe UI Semilight"/>
              </a:rPr>
              <a:t>“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p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pl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cat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on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fu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ct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ions</a:t>
            </a:r>
            <a:r>
              <a:rPr sz="1800" spc="-4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ela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ed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authen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ica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on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and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sess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on managem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 a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40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30" dirty="0">
                <a:solidFill>
                  <a:srgbClr val="E11D38"/>
                </a:solidFill>
                <a:latin typeface="Segoe UI Semilight"/>
                <a:cs typeface="Segoe UI Semilight"/>
              </a:rPr>
              <a:t>f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implem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nt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d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cor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ectl</a:t>
            </a:r>
            <a:r>
              <a:rPr sz="1800" spc="-85" dirty="0">
                <a:solidFill>
                  <a:srgbClr val="E11D38"/>
                </a:solidFill>
                <a:latin typeface="Segoe UI Semilight"/>
                <a:cs typeface="Segoe UI Semilight"/>
              </a:rPr>
              <a:t>y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,</a:t>
            </a:r>
            <a:r>
              <a:rPr sz="1800" spc="-4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al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l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owi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g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attac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k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 co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m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p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omise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p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asswo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ds, 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k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eys,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or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sess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on 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k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ens,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or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explo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er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imp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l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ementa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ion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flaws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assume ot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er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use</a:t>
            </a:r>
            <a:r>
              <a:rPr sz="1800" spc="10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s’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ide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es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(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emporari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l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y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or permane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l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y).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”</a:t>
            </a:r>
            <a:endParaRPr sz="1800">
              <a:latin typeface="Segoe UI Semilight"/>
              <a:cs typeface="Segoe UI Semilight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914400" y="2973323"/>
            <a:ext cx="7897368" cy="29535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19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80" dirty="0">
                <a:solidFill>
                  <a:srgbClr val="FFFFFF"/>
                </a:solidFill>
                <a:latin typeface="Segoe UI Semibold"/>
                <a:cs typeface="Segoe UI Semibold"/>
              </a:rPr>
              <a:t>Y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our</a:t>
            </a:r>
            <a:r>
              <a:rPr sz="2800" spc="2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Spea</a:t>
            </a:r>
            <a:r>
              <a:rPr sz="2800" spc="-65" dirty="0">
                <a:solidFill>
                  <a:srgbClr val="FFFFFF"/>
                </a:solidFill>
                <a:latin typeface="Segoe UI Semibold"/>
                <a:cs typeface="Segoe UI Semibold"/>
              </a:rPr>
              <a:t>k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er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867403" y="2018284"/>
            <a:ext cx="4435475" cy="37941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000" dirty="0">
                <a:solidFill>
                  <a:srgbClr val="E11D38"/>
                </a:solidFill>
                <a:latin typeface="Segoe UI Semibold"/>
                <a:cs typeface="Segoe UI Semibold"/>
              </a:rPr>
              <a:t>Andre</a:t>
            </a:r>
            <a:r>
              <a:rPr sz="2000" spc="-35" dirty="0">
                <a:solidFill>
                  <a:srgbClr val="E11D38"/>
                </a:solidFill>
                <a:latin typeface="Segoe UI Semibold"/>
                <a:cs typeface="Segoe UI Semibold"/>
              </a:rPr>
              <a:t> </a:t>
            </a:r>
            <a:r>
              <a:rPr sz="2000" spc="-145" dirty="0">
                <a:solidFill>
                  <a:srgbClr val="E11D38"/>
                </a:solidFill>
                <a:latin typeface="Segoe UI Semibold"/>
                <a:cs typeface="Segoe UI Semibold"/>
              </a:rPr>
              <a:t>V</a:t>
            </a:r>
            <a:r>
              <a:rPr sz="2000" spc="0" dirty="0">
                <a:solidFill>
                  <a:srgbClr val="E11D38"/>
                </a:solidFill>
                <a:latin typeface="Segoe UI Semibold"/>
                <a:cs typeface="Segoe UI Semibold"/>
              </a:rPr>
              <a:t>an Kla</a:t>
            </a:r>
            <a:r>
              <a:rPr sz="2000" spc="-10" dirty="0">
                <a:solidFill>
                  <a:srgbClr val="E11D38"/>
                </a:solidFill>
                <a:latin typeface="Segoe UI Semibold"/>
                <a:cs typeface="Segoe UI Semibold"/>
              </a:rPr>
              <a:t>v</a:t>
            </a:r>
            <a:r>
              <a:rPr sz="2000" spc="0" dirty="0">
                <a:solidFill>
                  <a:srgbClr val="E11D38"/>
                </a:solidFill>
                <a:latin typeface="Segoe UI Semibold"/>
                <a:cs typeface="Segoe UI Semibold"/>
              </a:rPr>
              <a:t>e</a:t>
            </a:r>
            <a:r>
              <a:rPr sz="2000" spc="-15" dirty="0">
                <a:solidFill>
                  <a:srgbClr val="E11D38"/>
                </a:solidFill>
                <a:latin typeface="Segoe UI Semibold"/>
                <a:cs typeface="Segoe UI Semibold"/>
              </a:rPr>
              <a:t>r</a:t>
            </a:r>
            <a:r>
              <a:rPr sz="2000" spc="0" dirty="0">
                <a:solidFill>
                  <a:srgbClr val="E11D38"/>
                </a:solidFill>
                <a:latin typeface="Segoe UI Semibold"/>
                <a:cs typeface="Segoe UI Semibold"/>
              </a:rPr>
              <a:t>en,</a:t>
            </a:r>
            <a:r>
              <a:rPr sz="2000" spc="-30" dirty="0">
                <a:solidFill>
                  <a:srgbClr val="E11D38"/>
                </a:solidFill>
                <a:latin typeface="Segoe UI Semibold"/>
                <a:cs typeface="Segoe UI Semibold"/>
              </a:rPr>
              <a:t> </a:t>
            </a:r>
            <a:r>
              <a:rPr sz="2000" spc="0" dirty="0">
                <a:solidFill>
                  <a:srgbClr val="E11D38"/>
                </a:solidFill>
                <a:latin typeface="Segoe UI Semibold"/>
                <a:cs typeface="Segoe UI Semibold"/>
              </a:rPr>
              <a:t>C</a:t>
            </a:r>
            <a:r>
              <a:rPr sz="2000" spc="5" dirty="0">
                <a:solidFill>
                  <a:srgbClr val="E11D38"/>
                </a:solidFill>
                <a:latin typeface="Segoe UI Semibold"/>
                <a:cs typeface="Segoe UI Semibold"/>
              </a:rPr>
              <a:t>I</a:t>
            </a:r>
            <a:r>
              <a:rPr sz="2000" spc="0" dirty="0">
                <a:solidFill>
                  <a:srgbClr val="E11D38"/>
                </a:solidFill>
                <a:latin typeface="Segoe UI Semibold"/>
                <a:cs typeface="Segoe UI Semibold"/>
              </a:rPr>
              <a:t>SS</a:t>
            </a:r>
            <a:r>
              <a:rPr sz="2000" spc="-320" dirty="0">
                <a:solidFill>
                  <a:srgbClr val="E11D38"/>
                </a:solidFill>
                <a:latin typeface="Segoe UI Semibold"/>
                <a:cs typeface="Segoe UI Semibold"/>
              </a:rPr>
              <a:t>P</a:t>
            </a:r>
            <a:r>
              <a:rPr sz="2000" spc="0" dirty="0">
                <a:solidFill>
                  <a:srgbClr val="E11D38"/>
                </a:solidFill>
                <a:latin typeface="Segoe UI Semibold"/>
                <a:cs typeface="Segoe UI Semibold"/>
              </a:rPr>
              <a:t>,</a:t>
            </a:r>
            <a:r>
              <a:rPr sz="2000" spc="-30" dirty="0">
                <a:solidFill>
                  <a:srgbClr val="E11D38"/>
                </a:solidFill>
                <a:latin typeface="Segoe UI Semibold"/>
                <a:cs typeface="Segoe UI Semibold"/>
              </a:rPr>
              <a:t> </a:t>
            </a:r>
            <a:r>
              <a:rPr sz="2000" spc="0" dirty="0">
                <a:solidFill>
                  <a:srgbClr val="E11D38"/>
                </a:solidFill>
                <a:latin typeface="Segoe UI Semibold"/>
                <a:cs typeface="Segoe UI Semibold"/>
              </a:rPr>
              <a:t>GSS</a:t>
            </a:r>
            <a:r>
              <a:rPr sz="2000" spc="-20" dirty="0">
                <a:solidFill>
                  <a:srgbClr val="E11D38"/>
                </a:solidFill>
                <a:latin typeface="Segoe UI Semibold"/>
                <a:cs typeface="Segoe UI Semibold"/>
              </a:rPr>
              <a:t>P</a:t>
            </a:r>
            <a:r>
              <a:rPr sz="2000" spc="-5" dirty="0">
                <a:solidFill>
                  <a:srgbClr val="E11D38"/>
                </a:solidFill>
                <a:latin typeface="Segoe UI Semibold"/>
                <a:cs typeface="Segoe UI Semibold"/>
              </a:rPr>
              <a:t>-</a:t>
            </a:r>
            <a:r>
              <a:rPr sz="2000" spc="-55" dirty="0">
                <a:solidFill>
                  <a:srgbClr val="E11D38"/>
                </a:solidFill>
                <a:latin typeface="Segoe UI Semibold"/>
                <a:cs typeface="Segoe UI Semibold"/>
              </a:rPr>
              <a:t>J</a:t>
            </a:r>
            <a:r>
              <a:rPr sz="2000" spc="-110" dirty="0">
                <a:solidFill>
                  <a:srgbClr val="E11D38"/>
                </a:solidFill>
                <a:latin typeface="Segoe UI Semibold"/>
                <a:cs typeface="Segoe UI Semibold"/>
              </a:rPr>
              <a:t>AV</a:t>
            </a:r>
            <a:r>
              <a:rPr sz="2000" spc="0" dirty="0">
                <a:solidFill>
                  <a:srgbClr val="E11D38"/>
                </a:solidFill>
                <a:latin typeface="Segoe UI Semibold"/>
                <a:cs typeface="Segoe UI Semibold"/>
              </a:rPr>
              <a:t>A</a:t>
            </a:r>
            <a:endParaRPr sz="2000">
              <a:latin typeface="Segoe UI Semibold"/>
              <a:cs typeface="Segoe UI Semibold"/>
            </a:endParaRPr>
          </a:p>
          <a:p>
            <a:pPr marL="12700" marR="1659889">
              <a:lnSpc>
                <a:spcPct val="100299"/>
              </a:lnSpc>
              <a:spcBef>
                <a:spcPts val="10"/>
              </a:spcBef>
            </a:pPr>
            <a:r>
              <a:rPr sz="1600" spc="-15" dirty="0">
                <a:latin typeface="Segoe UI Semibold"/>
                <a:cs typeface="Segoe UI Semibold"/>
              </a:rPr>
              <a:t>App</a:t>
            </a:r>
            <a:r>
              <a:rPr sz="1600" spc="-10" dirty="0">
                <a:latin typeface="Segoe UI Semibold"/>
                <a:cs typeface="Segoe UI Semibold"/>
              </a:rPr>
              <a:t>lic</a:t>
            </a:r>
            <a:r>
              <a:rPr sz="1600" spc="-15" dirty="0">
                <a:latin typeface="Segoe UI Semibold"/>
                <a:cs typeface="Segoe UI Semibold"/>
              </a:rPr>
              <a:t>a</a:t>
            </a:r>
            <a:r>
              <a:rPr sz="1600" spc="-10" dirty="0">
                <a:latin typeface="Segoe UI Semibold"/>
                <a:cs typeface="Segoe UI Semibold"/>
              </a:rPr>
              <a:t>tion</a:t>
            </a:r>
            <a:r>
              <a:rPr sz="1600" spc="-5" dirty="0">
                <a:latin typeface="Segoe UI Semibold"/>
                <a:cs typeface="Segoe UI Semibold"/>
              </a:rPr>
              <a:t> </a:t>
            </a:r>
            <a:r>
              <a:rPr sz="1600" spc="-20" dirty="0">
                <a:latin typeface="Segoe UI Semibold"/>
                <a:cs typeface="Segoe UI Semibold"/>
              </a:rPr>
              <a:t>S</a:t>
            </a:r>
            <a:r>
              <a:rPr sz="1600" spc="-10" dirty="0">
                <a:latin typeface="Segoe UI Semibold"/>
                <a:cs typeface="Segoe UI Semibold"/>
              </a:rPr>
              <a:t>e</a:t>
            </a:r>
            <a:r>
              <a:rPr sz="1600" spc="-5" dirty="0">
                <a:latin typeface="Segoe UI Semibold"/>
                <a:cs typeface="Segoe UI Semibold"/>
              </a:rPr>
              <a:t>c</a:t>
            </a:r>
            <a:r>
              <a:rPr sz="1600" spc="-10" dirty="0">
                <a:latin typeface="Segoe UI Semibold"/>
                <a:cs typeface="Segoe UI Semibold"/>
              </a:rPr>
              <a:t>urity S</a:t>
            </a:r>
            <a:r>
              <a:rPr sz="1600" spc="-20" dirty="0">
                <a:latin typeface="Segoe UI Semibold"/>
                <a:cs typeface="Segoe UI Semibold"/>
              </a:rPr>
              <a:t>p</a:t>
            </a:r>
            <a:r>
              <a:rPr sz="1600" spc="-10" dirty="0">
                <a:latin typeface="Segoe UI Semibold"/>
                <a:cs typeface="Segoe UI Semibold"/>
              </a:rPr>
              <a:t>e</a:t>
            </a:r>
            <a:r>
              <a:rPr sz="1600" spc="-5" dirty="0">
                <a:latin typeface="Segoe UI Semibold"/>
                <a:cs typeface="Segoe UI Semibold"/>
              </a:rPr>
              <a:t>c</a:t>
            </a:r>
            <a:r>
              <a:rPr sz="1600" spc="-10" dirty="0">
                <a:latin typeface="Segoe UI Semibold"/>
                <a:cs typeface="Segoe UI Semibold"/>
              </a:rPr>
              <a:t>ialist F</a:t>
            </a:r>
            <a:r>
              <a:rPr sz="1600" spc="-5" dirty="0">
                <a:latin typeface="Segoe UI Semibold"/>
                <a:cs typeface="Segoe UI Semibold"/>
              </a:rPr>
              <a:t>e</a:t>
            </a:r>
            <a:r>
              <a:rPr sz="1600" spc="-10" dirty="0">
                <a:latin typeface="Segoe UI Semibold"/>
                <a:cs typeface="Segoe UI Semibold"/>
              </a:rPr>
              <a:t>der</a:t>
            </a:r>
            <a:r>
              <a:rPr sz="1600" spc="-15" dirty="0">
                <a:latin typeface="Segoe UI Semibold"/>
                <a:cs typeface="Segoe UI Semibold"/>
              </a:rPr>
              <a:t>a</a:t>
            </a:r>
            <a:r>
              <a:rPr sz="1600" spc="-5" dirty="0">
                <a:latin typeface="Segoe UI Semibold"/>
                <a:cs typeface="Segoe UI Semibold"/>
              </a:rPr>
              <a:t>l </a:t>
            </a:r>
            <a:r>
              <a:rPr sz="1600" spc="-20" dirty="0">
                <a:latin typeface="Segoe UI Semibold"/>
                <a:cs typeface="Segoe UI Semibold"/>
              </a:rPr>
              <a:t>S</a:t>
            </a:r>
            <a:r>
              <a:rPr sz="1600" spc="-10" dirty="0">
                <a:latin typeface="Segoe UI Semibold"/>
                <a:cs typeface="Segoe UI Semibold"/>
              </a:rPr>
              <a:t>e</a:t>
            </a:r>
            <a:r>
              <a:rPr sz="1600" spc="50" dirty="0">
                <a:latin typeface="Segoe UI Semibold"/>
                <a:cs typeface="Segoe UI Semibold"/>
              </a:rPr>
              <a:t>r</a:t>
            </a:r>
            <a:r>
              <a:rPr sz="1600" spc="-20" dirty="0">
                <a:latin typeface="Segoe UI Semibold"/>
                <a:cs typeface="Segoe UI Semibold"/>
              </a:rPr>
              <a:t>v</a:t>
            </a:r>
            <a:r>
              <a:rPr sz="1600" spc="-5" dirty="0">
                <a:latin typeface="Segoe UI Semibold"/>
                <a:cs typeface="Segoe UI Semibold"/>
              </a:rPr>
              <a:t>ic</a:t>
            </a:r>
            <a:r>
              <a:rPr sz="1600" spc="-10" dirty="0">
                <a:latin typeface="Segoe UI Semibold"/>
                <a:cs typeface="Segoe UI Semibold"/>
              </a:rPr>
              <a:t>es</a:t>
            </a:r>
            <a:r>
              <a:rPr sz="1600" spc="-5" dirty="0">
                <a:latin typeface="Segoe UI Semibold"/>
                <a:cs typeface="Segoe UI Semibold"/>
              </a:rPr>
              <a:t> </a:t>
            </a:r>
            <a:r>
              <a:rPr sz="1400" spc="5" dirty="0">
                <a:latin typeface="Segoe UI"/>
                <a:cs typeface="Segoe UI"/>
                <a:hlinkClick r:id="rId2"/>
              </a:rPr>
              <a:t>a</a:t>
            </a:r>
            <a:r>
              <a:rPr sz="1400" spc="0" dirty="0">
                <a:latin typeface="Segoe UI"/>
                <a:cs typeface="Segoe UI"/>
                <a:hlinkClick r:id="rId2"/>
              </a:rPr>
              <a:t>nd</a:t>
            </a:r>
            <a:r>
              <a:rPr sz="1400" spc="-25" dirty="0">
                <a:latin typeface="Segoe UI"/>
                <a:cs typeface="Segoe UI"/>
                <a:hlinkClick r:id="rId2"/>
              </a:rPr>
              <a:t>r</a:t>
            </a:r>
            <a:r>
              <a:rPr sz="1400" spc="0" dirty="0">
                <a:latin typeface="Segoe UI"/>
                <a:cs typeface="Segoe UI"/>
                <a:hlinkClick r:id="rId2"/>
              </a:rPr>
              <a:t>e</a:t>
            </a:r>
            <a:r>
              <a:rPr sz="1400" spc="-10" dirty="0">
                <a:latin typeface="Segoe UI"/>
                <a:cs typeface="Segoe UI"/>
                <a:hlinkClick r:id="rId2"/>
              </a:rPr>
              <a:t>.</a:t>
            </a:r>
            <a:r>
              <a:rPr sz="1400" spc="-25" dirty="0">
                <a:latin typeface="Segoe UI"/>
                <a:cs typeface="Segoe UI"/>
                <a:hlinkClick r:id="rId2"/>
              </a:rPr>
              <a:t>v</a:t>
            </a:r>
            <a:r>
              <a:rPr sz="1400" spc="0" dirty="0">
                <a:latin typeface="Segoe UI"/>
                <a:cs typeface="Segoe UI"/>
                <a:hlinkClick r:id="rId2"/>
              </a:rPr>
              <a:t>an</a:t>
            </a:r>
            <a:r>
              <a:rPr sz="1400" spc="-5" dirty="0">
                <a:latin typeface="Segoe UI"/>
                <a:cs typeface="Segoe UI"/>
                <a:hlinkClick r:id="rId2"/>
              </a:rPr>
              <a:t>k</a:t>
            </a:r>
            <a:r>
              <a:rPr sz="1400" spc="0" dirty="0">
                <a:latin typeface="Segoe UI"/>
                <a:cs typeface="Segoe UI"/>
                <a:hlinkClick r:id="rId2"/>
              </a:rPr>
              <a:t>la</a:t>
            </a:r>
            <a:r>
              <a:rPr sz="1400" spc="-15" dirty="0">
                <a:latin typeface="Segoe UI"/>
                <a:cs typeface="Segoe UI"/>
                <a:hlinkClick r:id="rId2"/>
              </a:rPr>
              <a:t>v</a:t>
            </a:r>
            <a:r>
              <a:rPr sz="1400" spc="0" dirty="0">
                <a:latin typeface="Segoe UI"/>
                <a:cs typeface="Segoe UI"/>
                <a:hlinkClick r:id="rId2"/>
              </a:rPr>
              <a:t>e</a:t>
            </a:r>
            <a:r>
              <a:rPr sz="1400" spc="-25" dirty="0">
                <a:latin typeface="Segoe UI"/>
                <a:cs typeface="Segoe UI"/>
                <a:hlinkClick r:id="rId2"/>
              </a:rPr>
              <a:t>r</a:t>
            </a:r>
            <a:r>
              <a:rPr sz="1400" spc="0" dirty="0">
                <a:latin typeface="Segoe UI"/>
                <a:cs typeface="Segoe UI"/>
                <a:hlinkClick r:id="rId2"/>
              </a:rPr>
              <a:t>e</a:t>
            </a:r>
            <a:r>
              <a:rPr sz="1400" spc="-10" dirty="0">
                <a:latin typeface="Segoe UI"/>
                <a:cs typeface="Segoe UI"/>
                <a:hlinkClick r:id="rId2"/>
              </a:rPr>
              <a:t>n</a:t>
            </a:r>
            <a:r>
              <a:rPr sz="1400" spc="0" dirty="0">
                <a:latin typeface="Segoe UI"/>
                <a:cs typeface="Segoe UI"/>
                <a:hlinkClick r:id="rId2"/>
              </a:rPr>
              <a:t>@</a:t>
            </a:r>
            <a:r>
              <a:rPr sz="1400" spc="5" dirty="0">
                <a:latin typeface="Segoe UI"/>
                <a:cs typeface="Segoe UI"/>
                <a:hlinkClick r:id="rId2"/>
              </a:rPr>
              <a:t>a</a:t>
            </a:r>
            <a:r>
              <a:rPr sz="1400" spc="0" dirty="0">
                <a:latin typeface="Segoe UI"/>
                <a:cs typeface="Segoe UI"/>
                <a:hlinkClick r:id="rId2"/>
              </a:rPr>
              <a:t>t</a:t>
            </a:r>
            <a:r>
              <a:rPr sz="1400" spc="5" dirty="0">
                <a:latin typeface="Segoe UI"/>
                <a:cs typeface="Segoe UI"/>
                <a:hlinkClick r:id="rId2"/>
              </a:rPr>
              <a:t>t</a:t>
            </a:r>
            <a:r>
              <a:rPr sz="1400" spc="0" dirty="0">
                <a:latin typeface="Segoe UI"/>
                <a:cs typeface="Segoe UI"/>
                <a:hlinkClick r:id="rId2"/>
              </a:rPr>
              <a:t>ai</a:t>
            </a:r>
            <a:r>
              <a:rPr sz="1400" spc="-10" dirty="0">
                <a:latin typeface="Segoe UI"/>
                <a:cs typeface="Segoe UI"/>
                <a:hlinkClick r:id="rId2"/>
              </a:rPr>
              <a:t>n</a:t>
            </a:r>
            <a:r>
              <a:rPr sz="1400" spc="-5" dirty="0">
                <a:latin typeface="Segoe UI"/>
                <a:cs typeface="Segoe UI"/>
                <a:hlinkClick r:id="rId2"/>
              </a:rPr>
              <a:t>.</a:t>
            </a:r>
            <a:r>
              <a:rPr sz="1400" spc="0" dirty="0">
                <a:latin typeface="Segoe UI"/>
                <a:cs typeface="Segoe UI"/>
                <a:hlinkClick r:id="rId2"/>
              </a:rPr>
              <a:t>com</a:t>
            </a:r>
            <a:endParaRPr sz="140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</a:pPr>
            <a:r>
              <a:rPr sz="1400" spc="5" dirty="0">
                <a:latin typeface="Segoe UI"/>
                <a:cs typeface="Segoe UI"/>
              </a:rPr>
              <a:t>@</a:t>
            </a:r>
            <a:r>
              <a:rPr sz="1400" spc="0" dirty="0">
                <a:latin typeface="Segoe UI"/>
                <a:cs typeface="Segoe UI"/>
              </a:rPr>
              <a:t>opratr</a:t>
            </a:r>
            <a:endParaRPr sz="1400">
              <a:latin typeface="Segoe UI"/>
              <a:cs typeface="Segoe UI"/>
            </a:endParaRPr>
          </a:p>
          <a:p>
            <a:pPr>
              <a:lnSpc>
                <a:spcPts val="650"/>
              </a:lnSpc>
              <a:spcBef>
                <a:spcPts val="29"/>
              </a:spcBef>
            </a:pPr>
            <a:endParaRPr sz="650"/>
          </a:p>
          <a:p>
            <a:pPr>
              <a:lnSpc>
                <a:spcPts val="1000"/>
              </a:lnSpc>
            </a:pPr>
            <a:endParaRPr sz="1000"/>
          </a:p>
          <a:p>
            <a:pPr marL="12700">
              <a:lnSpc>
                <a:spcPct val="100000"/>
              </a:lnSpc>
            </a:pPr>
            <a:r>
              <a:rPr sz="1400" dirty="0">
                <a:latin typeface="Segoe UI"/>
                <a:cs typeface="Segoe UI"/>
              </a:rPr>
              <a:t>22+</a:t>
            </a:r>
            <a:r>
              <a:rPr sz="1400" spc="-15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y</a:t>
            </a:r>
            <a:r>
              <a:rPr sz="1400" spc="0" dirty="0">
                <a:latin typeface="Segoe UI"/>
                <a:cs typeface="Segoe UI"/>
              </a:rPr>
              <a:t>ea</a:t>
            </a:r>
            <a:r>
              <a:rPr sz="1400" spc="15" dirty="0">
                <a:latin typeface="Segoe UI"/>
                <a:cs typeface="Segoe UI"/>
              </a:rPr>
              <a:t>r</a:t>
            </a:r>
            <a:r>
              <a:rPr sz="1400" spc="0" dirty="0">
                <a:latin typeface="Segoe UI"/>
                <a:cs typeface="Segoe UI"/>
              </a:rPr>
              <a:t>s </a:t>
            </a:r>
            <a:r>
              <a:rPr sz="1400" spc="-5" dirty="0">
                <a:latin typeface="Segoe UI"/>
                <a:cs typeface="Segoe UI"/>
              </a:rPr>
              <a:t>i</a:t>
            </a:r>
            <a:r>
              <a:rPr sz="1400" spc="0" dirty="0">
                <a:latin typeface="Segoe UI"/>
                <a:cs typeface="Segoe UI"/>
              </a:rPr>
              <a:t>n </a:t>
            </a:r>
            <a:r>
              <a:rPr sz="1400" spc="-5" dirty="0">
                <a:latin typeface="Segoe UI"/>
                <a:cs typeface="Segoe UI"/>
              </a:rPr>
              <a:t>I</a:t>
            </a:r>
            <a:r>
              <a:rPr sz="1400" spc="0" dirty="0">
                <a:latin typeface="Segoe UI"/>
                <a:cs typeface="Segoe UI"/>
              </a:rPr>
              <a:t>T</a:t>
            </a:r>
            <a:r>
              <a:rPr sz="1400" spc="5" dirty="0">
                <a:latin typeface="Segoe UI"/>
                <a:cs typeface="Segoe UI"/>
              </a:rPr>
              <a:t> </a:t>
            </a:r>
            <a:r>
              <a:rPr sz="1400" spc="0" dirty="0">
                <a:latin typeface="Segoe UI"/>
                <a:cs typeface="Segoe UI"/>
              </a:rPr>
              <a:t>spec</a:t>
            </a:r>
            <a:r>
              <a:rPr sz="1400" spc="-5" dirty="0">
                <a:latin typeface="Segoe UI"/>
                <a:cs typeface="Segoe UI"/>
              </a:rPr>
              <a:t>i</a:t>
            </a:r>
            <a:r>
              <a:rPr sz="1400" spc="0" dirty="0">
                <a:latin typeface="Segoe UI"/>
                <a:cs typeface="Segoe UI"/>
              </a:rPr>
              <a:t>al</a:t>
            </a:r>
            <a:r>
              <a:rPr sz="1400" spc="-10" dirty="0">
                <a:latin typeface="Segoe UI"/>
                <a:cs typeface="Segoe UI"/>
              </a:rPr>
              <a:t>i</a:t>
            </a:r>
            <a:r>
              <a:rPr sz="1400" spc="0" dirty="0">
                <a:latin typeface="Segoe UI"/>
                <a:cs typeface="Segoe UI"/>
              </a:rPr>
              <a:t>zi</a:t>
            </a:r>
            <a:r>
              <a:rPr sz="1400" spc="-10" dirty="0">
                <a:latin typeface="Segoe UI"/>
                <a:cs typeface="Segoe UI"/>
              </a:rPr>
              <a:t>n</a:t>
            </a:r>
            <a:r>
              <a:rPr sz="1400" spc="0" dirty="0">
                <a:latin typeface="Segoe UI"/>
                <a:cs typeface="Segoe UI"/>
              </a:rPr>
              <a:t>g i</a:t>
            </a:r>
            <a:r>
              <a:rPr sz="1400" spc="-10" dirty="0">
                <a:latin typeface="Segoe UI"/>
                <a:cs typeface="Segoe UI"/>
              </a:rPr>
              <a:t>n</a:t>
            </a:r>
            <a:r>
              <a:rPr sz="1400" spc="0" dirty="0">
                <a:latin typeface="Segoe UI"/>
                <a:cs typeface="Segoe UI"/>
              </a:rPr>
              <a:t>:</a:t>
            </a:r>
            <a:endParaRPr sz="1400">
              <a:latin typeface="Segoe UI"/>
              <a:cs typeface="Segoe UI"/>
            </a:endParaRPr>
          </a:p>
          <a:p>
            <a:pPr marL="299085" indent="-287020">
              <a:lnSpc>
                <a:spcPct val="100000"/>
              </a:lnSpc>
              <a:buFont typeface="Arial"/>
              <a:buChar char="•"/>
              <a:tabLst>
                <a:tab pos="299085" algn="l"/>
              </a:tabLst>
            </a:pPr>
            <a:r>
              <a:rPr sz="1400" spc="-10" dirty="0">
                <a:latin typeface="Segoe UI"/>
                <a:cs typeface="Segoe UI"/>
              </a:rPr>
              <a:t>A</a:t>
            </a:r>
            <a:r>
              <a:rPr sz="1400" spc="0" dirty="0">
                <a:latin typeface="Segoe UI"/>
                <a:cs typeface="Segoe UI"/>
              </a:rPr>
              <a:t>ppl</a:t>
            </a:r>
            <a:r>
              <a:rPr sz="1400" spc="-10" dirty="0">
                <a:latin typeface="Segoe UI"/>
                <a:cs typeface="Segoe UI"/>
              </a:rPr>
              <a:t>i</a:t>
            </a:r>
            <a:r>
              <a:rPr sz="1400" spc="0" dirty="0">
                <a:latin typeface="Segoe UI"/>
                <a:cs typeface="Segoe UI"/>
              </a:rPr>
              <a:t>cation</a:t>
            </a:r>
            <a:r>
              <a:rPr sz="1400" spc="-15" dirty="0">
                <a:latin typeface="Segoe UI"/>
                <a:cs typeface="Segoe UI"/>
              </a:rPr>
              <a:t> </a:t>
            </a:r>
            <a:r>
              <a:rPr sz="1400" spc="0" dirty="0">
                <a:latin typeface="Segoe UI"/>
                <a:cs typeface="Segoe UI"/>
              </a:rPr>
              <a:t>Se</a:t>
            </a:r>
            <a:r>
              <a:rPr sz="1400" spc="-5" dirty="0">
                <a:latin typeface="Segoe UI"/>
                <a:cs typeface="Segoe UI"/>
              </a:rPr>
              <a:t>c</a:t>
            </a:r>
            <a:r>
              <a:rPr sz="1400" spc="0" dirty="0">
                <a:latin typeface="Segoe UI"/>
                <a:cs typeface="Segoe UI"/>
              </a:rPr>
              <a:t>urity</a:t>
            </a:r>
            <a:endParaRPr sz="1400">
              <a:latin typeface="Segoe UI"/>
              <a:cs typeface="Segoe UI"/>
            </a:endParaRPr>
          </a:p>
          <a:p>
            <a:pPr marL="299085" indent="-287020">
              <a:lnSpc>
                <a:spcPct val="100000"/>
              </a:lnSpc>
              <a:buFont typeface="Arial"/>
              <a:buChar char="•"/>
              <a:tabLst>
                <a:tab pos="299085" algn="l"/>
              </a:tabLst>
            </a:pPr>
            <a:r>
              <a:rPr sz="1400" dirty="0">
                <a:latin typeface="Segoe UI"/>
                <a:cs typeface="Segoe UI"/>
              </a:rPr>
              <a:t>Solution</a:t>
            </a:r>
            <a:r>
              <a:rPr sz="1400" spc="-15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A</a:t>
            </a:r>
            <a:r>
              <a:rPr sz="1400" spc="-25" dirty="0">
                <a:latin typeface="Segoe UI"/>
                <a:cs typeface="Segoe UI"/>
              </a:rPr>
              <a:t>r</a:t>
            </a:r>
            <a:r>
              <a:rPr sz="1400" spc="0" dirty="0">
                <a:latin typeface="Segoe UI"/>
                <a:cs typeface="Segoe UI"/>
              </a:rPr>
              <a:t>ch</a:t>
            </a:r>
            <a:r>
              <a:rPr sz="1400" spc="-10" dirty="0">
                <a:latin typeface="Segoe UI"/>
                <a:cs typeface="Segoe UI"/>
              </a:rPr>
              <a:t>it</a:t>
            </a:r>
            <a:r>
              <a:rPr sz="1400" spc="0" dirty="0">
                <a:latin typeface="Segoe UI"/>
                <a:cs typeface="Segoe UI"/>
              </a:rPr>
              <a:t>ectu</a:t>
            </a:r>
            <a:r>
              <a:rPr sz="1400" spc="-25" dirty="0">
                <a:latin typeface="Segoe UI"/>
                <a:cs typeface="Segoe UI"/>
              </a:rPr>
              <a:t>r</a:t>
            </a:r>
            <a:r>
              <a:rPr sz="1400" spc="0" dirty="0">
                <a:latin typeface="Segoe UI"/>
                <a:cs typeface="Segoe UI"/>
              </a:rPr>
              <a:t>e</a:t>
            </a:r>
            <a:endParaRPr sz="1400">
              <a:latin typeface="Segoe UI"/>
              <a:cs typeface="Segoe UI"/>
            </a:endParaRPr>
          </a:p>
          <a:p>
            <a:pPr marL="299085" indent="-287020">
              <a:lnSpc>
                <a:spcPct val="100000"/>
              </a:lnSpc>
              <a:buFont typeface="Arial"/>
              <a:buChar char="•"/>
              <a:tabLst>
                <a:tab pos="299085" algn="l"/>
              </a:tabLst>
            </a:pPr>
            <a:r>
              <a:rPr sz="1400" dirty="0">
                <a:latin typeface="Segoe UI"/>
                <a:cs typeface="Segoe UI"/>
              </a:rPr>
              <a:t>S</a:t>
            </a:r>
            <a:r>
              <a:rPr sz="1400" spc="-20" dirty="0">
                <a:latin typeface="Segoe UI"/>
                <a:cs typeface="Segoe UI"/>
              </a:rPr>
              <a:t>o</a:t>
            </a:r>
            <a:r>
              <a:rPr sz="1400" spc="25" dirty="0">
                <a:latin typeface="Segoe UI"/>
                <a:cs typeface="Segoe UI"/>
              </a:rPr>
              <a:t>f</a:t>
            </a:r>
            <a:r>
              <a:rPr sz="1400" spc="0" dirty="0">
                <a:latin typeface="Segoe UI"/>
                <a:cs typeface="Segoe UI"/>
              </a:rPr>
              <a:t>t</a:t>
            </a:r>
            <a:r>
              <a:rPr sz="1400" spc="5" dirty="0">
                <a:latin typeface="Segoe UI"/>
                <a:cs typeface="Segoe UI"/>
              </a:rPr>
              <a:t>w</a:t>
            </a:r>
            <a:r>
              <a:rPr sz="1400" spc="0" dirty="0">
                <a:latin typeface="Segoe UI"/>
                <a:cs typeface="Segoe UI"/>
              </a:rPr>
              <a:t>a</a:t>
            </a:r>
            <a:r>
              <a:rPr sz="1400" spc="-25" dirty="0">
                <a:latin typeface="Segoe UI"/>
                <a:cs typeface="Segoe UI"/>
              </a:rPr>
              <a:t>r</a:t>
            </a:r>
            <a:r>
              <a:rPr sz="1400" spc="0" dirty="0">
                <a:latin typeface="Segoe UI"/>
                <a:cs typeface="Segoe UI"/>
              </a:rPr>
              <a:t>e</a:t>
            </a:r>
            <a:r>
              <a:rPr sz="1400" spc="-15" dirty="0">
                <a:latin typeface="Segoe UI"/>
                <a:cs typeface="Segoe UI"/>
              </a:rPr>
              <a:t> </a:t>
            </a:r>
            <a:r>
              <a:rPr sz="1400" spc="0" dirty="0">
                <a:latin typeface="Segoe UI"/>
                <a:cs typeface="Segoe UI"/>
              </a:rPr>
              <a:t>De</a:t>
            </a:r>
            <a:r>
              <a:rPr sz="1400" spc="-20" dirty="0">
                <a:latin typeface="Segoe UI"/>
                <a:cs typeface="Segoe UI"/>
              </a:rPr>
              <a:t>v</a:t>
            </a:r>
            <a:r>
              <a:rPr sz="1400" spc="0" dirty="0">
                <a:latin typeface="Segoe UI"/>
                <a:cs typeface="Segoe UI"/>
              </a:rPr>
              <a:t>e</a:t>
            </a:r>
            <a:r>
              <a:rPr sz="1400" spc="-10" dirty="0">
                <a:latin typeface="Segoe UI"/>
                <a:cs typeface="Segoe UI"/>
              </a:rPr>
              <a:t>l</a:t>
            </a:r>
            <a:r>
              <a:rPr sz="1400" spc="0" dirty="0">
                <a:latin typeface="Segoe UI"/>
                <a:cs typeface="Segoe UI"/>
              </a:rPr>
              <a:t>opme</a:t>
            </a:r>
            <a:r>
              <a:rPr sz="1400" spc="-10" dirty="0">
                <a:latin typeface="Segoe UI"/>
                <a:cs typeface="Segoe UI"/>
              </a:rPr>
              <a:t>n</a:t>
            </a:r>
            <a:r>
              <a:rPr sz="1400" spc="0" dirty="0">
                <a:latin typeface="Segoe UI"/>
                <a:cs typeface="Segoe UI"/>
              </a:rPr>
              <a:t>t</a:t>
            </a:r>
            <a:endParaRPr sz="1400">
              <a:latin typeface="Segoe UI"/>
              <a:cs typeface="Segoe UI"/>
            </a:endParaRPr>
          </a:p>
          <a:p>
            <a:pPr>
              <a:lnSpc>
                <a:spcPts val="650"/>
              </a:lnSpc>
              <a:spcBef>
                <a:spcPts val="32"/>
              </a:spcBef>
              <a:buFont typeface="Arial"/>
              <a:buChar char="•"/>
            </a:pPr>
            <a:endParaRPr sz="65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/>
          </a:p>
          <a:p>
            <a:pPr marL="12700">
              <a:lnSpc>
                <a:spcPct val="100000"/>
              </a:lnSpc>
            </a:pPr>
            <a:r>
              <a:rPr sz="1400" dirty="0">
                <a:latin typeface="Segoe UI"/>
                <a:cs typeface="Segoe UI"/>
              </a:rPr>
              <a:t>Habitual</a:t>
            </a:r>
            <a:r>
              <a:rPr sz="1400" spc="-20" dirty="0">
                <a:latin typeface="Segoe UI"/>
                <a:cs typeface="Segoe UI"/>
              </a:rPr>
              <a:t> </a:t>
            </a:r>
            <a:r>
              <a:rPr sz="1400" spc="-85" dirty="0">
                <a:latin typeface="Segoe UI"/>
                <a:cs typeface="Segoe UI"/>
              </a:rPr>
              <a:t>V</a:t>
            </a:r>
            <a:r>
              <a:rPr sz="1400" spc="0" dirty="0">
                <a:latin typeface="Segoe UI"/>
                <a:cs typeface="Segoe UI"/>
              </a:rPr>
              <a:t>ol</a:t>
            </a:r>
            <a:r>
              <a:rPr sz="1400" spc="-10" dirty="0">
                <a:latin typeface="Segoe UI"/>
                <a:cs typeface="Segoe UI"/>
              </a:rPr>
              <a:t>u</a:t>
            </a:r>
            <a:r>
              <a:rPr sz="1400" spc="0" dirty="0">
                <a:latin typeface="Segoe UI"/>
                <a:cs typeface="Segoe UI"/>
              </a:rPr>
              <a:t>n</a:t>
            </a:r>
            <a:r>
              <a:rPr sz="1400" spc="-15" dirty="0">
                <a:latin typeface="Segoe UI"/>
                <a:cs typeface="Segoe UI"/>
              </a:rPr>
              <a:t>t</a:t>
            </a:r>
            <a:r>
              <a:rPr sz="1400" spc="0" dirty="0">
                <a:latin typeface="Segoe UI"/>
                <a:cs typeface="Segoe UI"/>
              </a:rPr>
              <a:t>e</a:t>
            </a:r>
            <a:r>
              <a:rPr sz="1400" spc="-5" dirty="0">
                <a:latin typeface="Segoe UI"/>
                <a:cs typeface="Segoe UI"/>
              </a:rPr>
              <a:t>e</a:t>
            </a:r>
            <a:r>
              <a:rPr sz="1400" spc="0" dirty="0">
                <a:latin typeface="Segoe UI"/>
                <a:cs typeface="Segoe UI"/>
              </a:rPr>
              <a:t>r</a:t>
            </a:r>
            <a:endParaRPr sz="1400">
              <a:latin typeface="Segoe UI"/>
              <a:cs typeface="Segoe UI"/>
            </a:endParaRPr>
          </a:p>
          <a:p>
            <a:pPr marL="299085" indent="-287020">
              <a:lnSpc>
                <a:spcPct val="100000"/>
              </a:lnSpc>
              <a:buFont typeface="Arial"/>
              <a:buChar char="•"/>
              <a:tabLst>
                <a:tab pos="299085" algn="l"/>
              </a:tabLst>
            </a:pPr>
            <a:r>
              <a:rPr sz="1400" spc="-10" dirty="0">
                <a:latin typeface="Segoe UI"/>
                <a:cs typeface="Segoe UI"/>
              </a:rPr>
              <a:t>C</a:t>
            </a:r>
            <a:r>
              <a:rPr sz="1400" spc="0" dirty="0">
                <a:latin typeface="Segoe UI"/>
                <a:cs typeface="Segoe UI"/>
              </a:rPr>
              <a:t>ommu</a:t>
            </a:r>
            <a:r>
              <a:rPr sz="1400" spc="-10" dirty="0">
                <a:latin typeface="Segoe UI"/>
                <a:cs typeface="Segoe UI"/>
              </a:rPr>
              <a:t>n</a:t>
            </a:r>
            <a:r>
              <a:rPr sz="1400" spc="0" dirty="0">
                <a:latin typeface="Segoe UI"/>
                <a:cs typeface="Segoe UI"/>
              </a:rPr>
              <a:t>ity</a:t>
            </a:r>
            <a:r>
              <a:rPr sz="1400" spc="-45" dirty="0">
                <a:latin typeface="Segoe UI"/>
                <a:cs typeface="Segoe UI"/>
              </a:rPr>
              <a:t> </a:t>
            </a:r>
            <a:r>
              <a:rPr sz="1400" spc="0" dirty="0">
                <a:latin typeface="Segoe UI"/>
                <a:cs typeface="Segoe UI"/>
              </a:rPr>
              <a:t>O</a:t>
            </a:r>
            <a:r>
              <a:rPr sz="1400" spc="-25" dirty="0">
                <a:latin typeface="Segoe UI"/>
                <a:cs typeface="Segoe UI"/>
              </a:rPr>
              <a:t>r</a:t>
            </a:r>
            <a:r>
              <a:rPr sz="1400" spc="0" dirty="0">
                <a:latin typeface="Segoe UI"/>
                <a:cs typeface="Segoe UI"/>
              </a:rPr>
              <a:t>g</a:t>
            </a:r>
            <a:r>
              <a:rPr sz="1400" spc="5" dirty="0">
                <a:latin typeface="Segoe UI"/>
                <a:cs typeface="Segoe UI"/>
              </a:rPr>
              <a:t>a</a:t>
            </a:r>
            <a:r>
              <a:rPr sz="1400" spc="0" dirty="0">
                <a:latin typeface="Segoe UI"/>
                <a:cs typeface="Segoe UI"/>
              </a:rPr>
              <a:t>n</a:t>
            </a:r>
            <a:r>
              <a:rPr sz="1400" spc="-10" dirty="0">
                <a:latin typeface="Segoe UI"/>
                <a:cs typeface="Segoe UI"/>
              </a:rPr>
              <a:t>i</a:t>
            </a:r>
            <a:r>
              <a:rPr sz="1400" spc="0" dirty="0">
                <a:latin typeface="Segoe UI"/>
                <a:cs typeface="Segoe UI"/>
              </a:rPr>
              <a:t>zer</a:t>
            </a:r>
            <a:r>
              <a:rPr sz="1400" spc="-10" dirty="0">
                <a:latin typeface="Segoe UI"/>
                <a:cs typeface="Segoe UI"/>
              </a:rPr>
              <a:t> </a:t>
            </a:r>
            <a:r>
              <a:rPr sz="1400" spc="0" dirty="0">
                <a:latin typeface="Segoe UI"/>
                <a:cs typeface="Segoe UI"/>
              </a:rPr>
              <a:t>for</a:t>
            </a:r>
            <a:r>
              <a:rPr sz="1400" spc="-10" dirty="0">
                <a:latin typeface="Segoe UI"/>
                <a:cs typeface="Segoe UI"/>
              </a:rPr>
              <a:t> </a:t>
            </a:r>
            <a:r>
              <a:rPr sz="1400" spc="0" dirty="0">
                <a:latin typeface="Segoe UI"/>
                <a:cs typeface="Segoe UI"/>
              </a:rPr>
              <a:t>S</a:t>
            </a:r>
            <a:r>
              <a:rPr sz="1400" spc="-10" dirty="0">
                <a:latin typeface="Segoe UI"/>
                <a:cs typeface="Segoe UI"/>
              </a:rPr>
              <a:t>T</a:t>
            </a:r>
            <a:r>
              <a:rPr sz="1400" spc="0" dirty="0">
                <a:latin typeface="Segoe UI"/>
                <a:cs typeface="Segoe UI"/>
              </a:rPr>
              <a:t>L</a:t>
            </a:r>
            <a:r>
              <a:rPr sz="1400" spc="20" dirty="0">
                <a:latin typeface="Segoe UI"/>
                <a:cs typeface="Segoe UI"/>
              </a:rPr>
              <a:t> </a:t>
            </a:r>
            <a:r>
              <a:rPr sz="1400" spc="0" dirty="0">
                <a:latin typeface="Segoe UI"/>
                <a:cs typeface="Segoe UI"/>
              </a:rPr>
              <a:t>Dru</a:t>
            </a:r>
            <a:r>
              <a:rPr sz="1400" spc="-25" dirty="0">
                <a:latin typeface="Segoe UI"/>
                <a:cs typeface="Segoe UI"/>
              </a:rPr>
              <a:t>p</a:t>
            </a:r>
            <a:r>
              <a:rPr sz="1400" spc="0" dirty="0">
                <a:latin typeface="Segoe UI"/>
                <a:cs typeface="Segoe UI"/>
              </a:rPr>
              <a:t>al</a:t>
            </a:r>
            <a:r>
              <a:rPr sz="1400" spc="-20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U</a:t>
            </a:r>
            <a:r>
              <a:rPr sz="1400" spc="0" dirty="0">
                <a:latin typeface="Segoe UI"/>
                <a:cs typeface="Segoe UI"/>
              </a:rPr>
              <a:t>ser</a:t>
            </a:r>
            <a:r>
              <a:rPr sz="1400" spc="10" dirty="0">
                <a:latin typeface="Segoe UI"/>
                <a:cs typeface="Segoe UI"/>
              </a:rPr>
              <a:t> </a:t>
            </a:r>
            <a:r>
              <a:rPr sz="1400" spc="0" dirty="0">
                <a:latin typeface="Segoe UI"/>
                <a:cs typeface="Segoe UI"/>
              </a:rPr>
              <a:t>G</a:t>
            </a:r>
            <a:r>
              <a:rPr sz="1400" spc="-25" dirty="0">
                <a:latin typeface="Segoe UI"/>
                <a:cs typeface="Segoe UI"/>
              </a:rPr>
              <a:t>r</a:t>
            </a:r>
            <a:r>
              <a:rPr sz="1400" spc="0" dirty="0">
                <a:latin typeface="Segoe UI"/>
                <a:cs typeface="Segoe UI"/>
              </a:rPr>
              <a:t>oup</a:t>
            </a:r>
            <a:endParaRPr sz="1400">
              <a:latin typeface="Segoe UI"/>
              <a:cs typeface="Segoe UI"/>
            </a:endParaRPr>
          </a:p>
          <a:p>
            <a:pPr marL="299085" indent="-287020">
              <a:lnSpc>
                <a:spcPct val="100000"/>
              </a:lnSpc>
              <a:buFont typeface="Arial"/>
              <a:buChar char="•"/>
              <a:tabLst>
                <a:tab pos="299085" algn="l"/>
              </a:tabLst>
            </a:pPr>
            <a:r>
              <a:rPr sz="1400" spc="-10" dirty="0">
                <a:latin typeface="Segoe UI"/>
                <a:cs typeface="Segoe UI"/>
              </a:rPr>
              <a:t>C</a:t>
            </a:r>
            <a:r>
              <a:rPr sz="1400" spc="0" dirty="0">
                <a:latin typeface="Segoe UI"/>
                <a:cs typeface="Segoe UI"/>
              </a:rPr>
              <a:t>amp</a:t>
            </a:r>
            <a:r>
              <a:rPr sz="1400" spc="-25" dirty="0">
                <a:latin typeface="Segoe UI"/>
                <a:cs typeface="Segoe UI"/>
              </a:rPr>
              <a:t> </a:t>
            </a:r>
            <a:r>
              <a:rPr sz="1400" spc="0" dirty="0">
                <a:latin typeface="Segoe UI"/>
                <a:cs typeface="Segoe UI"/>
              </a:rPr>
              <a:t>O</a:t>
            </a:r>
            <a:r>
              <a:rPr sz="1400" spc="-25" dirty="0">
                <a:latin typeface="Segoe UI"/>
                <a:cs typeface="Segoe UI"/>
              </a:rPr>
              <a:t>r</a:t>
            </a:r>
            <a:r>
              <a:rPr sz="1400" spc="0" dirty="0">
                <a:latin typeface="Segoe UI"/>
                <a:cs typeface="Segoe UI"/>
              </a:rPr>
              <a:t>g</a:t>
            </a:r>
            <a:r>
              <a:rPr sz="1400" spc="5" dirty="0">
                <a:latin typeface="Segoe UI"/>
                <a:cs typeface="Segoe UI"/>
              </a:rPr>
              <a:t>a</a:t>
            </a:r>
            <a:r>
              <a:rPr sz="1400" spc="0" dirty="0">
                <a:latin typeface="Segoe UI"/>
                <a:cs typeface="Segoe UI"/>
              </a:rPr>
              <a:t>n</a:t>
            </a:r>
            <a:r>
              <a:rPr sz="1400" spc="-10" dirty="0">
                <a:latin typeface="Segoe UI"/>
                <a:cs typeface="Segoe UI"/>
              </a:rPr>
              <a:t>i</a:t>
            </a:r>
            <a:r>
              <a:rPr sz="1400" spc="0" dirty="0">
                <a:latin typeface="Segoe UI"/>
                <a:cs typeface="Segoe UI"/>
              </a:rPr>
              <a:t>zer</a:t>
            </a:r>
            <a:r>
              <a:rPr sz="1400" spc="-10" dirty="0">
                <a:latin typeface="Segoe UI"/>
                <a:cs typeface="Segoe UI"/>
              </a:rPr>
              <a:t> </a:t>
            </a:r>
            <a:r>
              <a:rPr sz="1400" spc="0" dirty="0">
                <a:latin typeface="Segoe UI"/>
                <a:cs typeface="Segoe UI"/>
              </a:rPr>
              <a:t>for</a:t>
            </a:r>
            <a:r>
              <a:rPr sz="1400" spc="-10" dirty="0">
                <a:latin typeface="Segoe UI"/>
                <a:cs typeface="Segoe UI"/>
              </a:rPr>
              <a:t> </a:t>
            </a:r>
            <a:r>
              <a:rPr sz="1400" spc="0" dirty="0">
                <a:latin typeface="Segoe UI"/>
                <a:cs typeface="Segoe UI"/>
              </a:rPr>
              <a:t>Dru</a:t>
            </a:r>
            <a:r>
              <a:rPr sz="1400" spc="-25" dirty="0">
                <a:latin typeface="Segoe UI"/>
                <a:cs typeface="Segoe UI"/>
              </a:rPr>
              <a:t>p</a:t>
            </a:r>
            <a:r>
              <a:rPr sz="1400" spc="0" dirty="0">
                <a:latin typeface="Segoe UI"/>
                <a:cs typeface="Segoe UI"/>
              </a:rPr>
              <a:t>al</a:t>
            </a:r>
            <a:r>
              <a:rPr sz="1400" spc="-5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C</a:t>
            </a:r>
            <a:r>
              <a:rPr sz="1400" spc="0" dirty="0">
                <a:latin typeface="Segoe UI"/>
                <a:cs typeface="Segoe UI"/>
              </a:rPr>
              <a:t>amp</a:t>
            </a:r>
            <a:r>
              <a:rPr sz="1400" spc="-25" dirty="0">
                <a:latin typeface="Segoe UI"/>
                <a:cs typeface="Segoe UI"/>
              </a:rPr>
              <a:t> </a:t>
            </a:r>
            <a:r>
              <a:rPr sz="1400" spc="0" dirty="0">
                <a:latin typeface="Segoe UI"/>
                <a:cs typeface="Segoe UI"/>
              </a:rPr>
              <a:t>S</a:t>
            </a:r>
            <a:r>
              <a:rPr sz="1400" spc="-10" dirty="0">
                <a:latin typeface="Segoe UI"/>
                <a:cs typeface="Segoe UI"/>
              </a:rPr>
              <a:t>T</a:t>
            </a:r>
            <a:r>
              <a:rPr sz="1400" spc="0" dirty="0">
                <a:latin typeface="Segoe UI"/>
                <a:cs typeface="Segoe UI"/>
              </a:rPr>
              <a:t>L</a:t>
            </a:r>
            <a:endParaRPr sz="1400">
              <a:latin typeface="Segoe UI"/>
              <a:cs typeface="Segoe UI"/>
            </a:endParaRPr>
          </a:p>
          <a:p>
            <a:pPr marL="299085" indent="-287020">
              <a:lnSpc>
                <a:spcPct val="100000"/>
              </a:lnSpc>
              <a:buFont typeface="Arial"/>
              <a:buChar char="•"/>
              <a:tabLst>
                <a:tab pos="299085" algn="l"/>
              </a:tabLst>
            </a:pPr>
            <a:r>
              <a:rPr sz="1400" dirty="0">
                <a:latin typeface="Segoe UI"/>
                <a:cs typeface="Segoe UI"/>
              </a:rPr>
              <a:t>Spea</a:t>
            </a:r>
            <a:r>
              <a:rPr sz="1400" spc="-25" dirty="0">
                <a:latin typeface="Segoe UI"/>
                <a:cs typeface="Segoe UI"/>
              </a:rPr>
              <a:t>k</a:t>
            </a:r>
            <a:r>
              <a:rPr sz="1400" spc="0" dirty="0">
                <a:latin typeface="Segoe UI"/>
                <a:cs typeface="Segoe UI"/>
              </a:rPr>
              <a:t>er at D</a:t>
            </a:r>
            <a:r>
              <a:rPr sz="1400" spc="5" dirty="0">
                <a:latin typeface="Segoe UI"/>
                <a:cs typeface="Segoe UI"/>
              </a:rPr>
              <a:t>r</a:t>
            </a:r>
            <a:r>
              <a:rPr sz="1400" spc="0" dirty="0">
                <a:latin typeface="Segoe UI"/>
                <a:cs typeface="Segoe UI"/>
              </a:rPr>
              <a:t>u</a:t>
            </a:r>
            <a:r>
              <a:rPr sz="1400" spc="-25" dirty="0">
                <a:latin typeface="Segoe UI"/>
                <a:cs typeface="Segoe UI"/>
              </a:rPr>
              <a:t>p</a:t>
            </a:r>
            <a:r>
              <a:rPr sz="1400" spc="0" dirty="0">
                <a:latin typeface="Segoe UI"/>
                <a:cs typeface="Segoe UI"/>
              </a:rPr>
              <a:t>al</a:t>
            </a:r>
            <a:r>
              <a:rPr sz="1400" spc="-15" dirty="0">
                <a:latin typeface="Segoe UI"/>
                <a:cs typeface="Segoe UI"/>
              </a:rPr>
              <a:t> </a:t>
            </a:r>
            <a:r>
              <a:rPr sz="1400" spc="0" dirty="0">
                <a:latin typeface="Segoe UI"/>
                <a:cs typeface="Segoe UI"/>
              </a:rPr>
              <a:t>GovCon</a:t>
            </a:r>
            <a:endParaRPr sz="1400">
              <a:latin typeface="Segoe UI"/>
              <a:cs typeface="Segoe UI"/>
            </a:endParaRPr>
          </a:p>
          <a:p>
            <a:pPr marL="299085" marR="57150" indent="-287020">
              <a:lnSpc>
                <a:spcPct val="100000"/>
              </a:lnSpc>
              <a:buFont typeface="Arial"/>
              <a:buChar char="•"/>
              <a:tabLst>
                <a:tab pos="299085" algn="l"/>
              </a:tabLst>
            </a:pPr>
            <a:r>
              <a:rPr sz="1400" dirty="0">
                <a:latin typeface="Segoe UI"/>
                <a:cs typeface="Segoe UI"/>
              </a:rPr>
              <a:t>Boys</a:t>
            </a:r>
            <a:r>
              <a:rPr sz="1400" spc="-10" dirty="0">
                <a:latin typeface="Segoe UI"/>
                <a:cs typeface="Segoe UI"/>
              </a:rPr>
              <a:t> </a:t>
            </a:r>
            <a:r>
              <a:rPr sz="1400" spc="0" dirty="0">
                <a:latin typeface="Segoe UI"/>
                <a:cs typeface="Segoe UI"/>
              </a:rPr>
              <a:t>&amp; G</a:t>
            </a:r>
            <a:r>
              <a:rPr sz="1400" spc="-10" dirty="0">
                <a:latin typeface="Segoe UI"/>
                <a:cs typeface="Segoe UI"/>
              </a:rPr>
              <a:t>i</a:t>
            </a:r>
            <a:r>
              <a:rPr sz="1400" spc="0" dirty="0">
                <a:latin typeface="Segoe UI"/>
                <a:cs typeface="Segoe UI"/>
              </a:rPr>
              <a:t>rls </a:t>
            </a:r>
            <a:r>
              <a:rPr sz="1400" spc="-10" dirty="0">
                <a:latin typeface="Segoe UI"/>
                <a:cs typeface="Segoe UI"/>
              </a:rPr>
              <a:t>C</a:t>
            </a:r>
            <a:r>
              <a:rPr sz="1400" spc="0" dirty="0">
                <a:latin typeface="Segoe UI"/>
                <a:cs typeface="Segoe UI"/>
              </a:rPr>
              <a:t>l</a:t>
            </a:r>
            <a:r>
              <a:rPr sz="1400" spc="-10" dirty="0">
                <a:latin typeface="Segoe UI"/>
                <a:cs typeface="Segoe UI"/>
              </a:rPr>
              <a:t>u</a:t>
            </a:r>
            <a:r>
              <a:rPr sz="1400" spc="0" dirty="0">
                <a:latin typeface="Segoe UI"/>
                <a:cs typeface="Segoe UI"/>
              </a:rPr>
              <a:t>bs</a:t>
            </a:r>
            <a:r>
              <a:rPr sz="1400" spc="5" dirty="0">
                <a:latin typeface="Segoe UI"/>
                <a:cs typeface="Segoe UI"/>
              </a:rPr>
              <a:t> </a:t>
            </a:r>
            <a:r>
              <a:rPr sz="1400" spc="-20" dirty="0">
                <a:latin typeface="Segoe UI"/>
                <a:cs typeface="Segoe UI"/>
              </a:rPr>
              <a:t>o</a:t>
            </a:r>
            <a:r>
              <a:rPr sz="1400" spc="0" dirty="0">
                <a:latin typeface="Segoe UI"/>
                <a:cs typeface="Segoe UI"/>
              </a:rPr>
              <a:t>f</a:t>
            </a:r>
            <a:r>
              <a:rPr sz="1400" spc="-10" dirty="0">
                <a:latin typeface="Segoe UI"/>
                <a:cs typeface="Segoe UI"/>
              </a:rPr>
              <a:t> </a:t>
            </a:r>
            <a:r>
              <a:rPr sz="1400" spc="0" dirty="0">
                <a:latin typeface="Segoe UI"/>
                <a:cs typeface="Segoe UI"/>
              </a:rPr>
              <a:t>G</a:t>
            </a:r>
            <a:r>
              <a:rPr sz="1400" spc="-25" dirty="0">
                <a:latin typeface="Segoe UI"/>
                <a:cs typeface="Segoe UI"/>
              </a:rPr>
              <a:t>r</a:t>
            </a:r>
            <a:r>
              <a:rPr sz="1400" spc="0" dirty="0">
                <a:latin typeface="Segoe UI"/>
                <a:cs typeface="Segoe UI"/>
              </a:rPr>
              <a:t>ea</a:t>
            </a:r>
            <a:r>
              <a:rPr sz="1400" spc="-5" dirty="0">
                <a:latin typeface="Segoe UI"/>
                <a:cs typeface="Segoe UI"/>
              </a:rPr>
              <a:t>t</a:t>
            </a:r>
            <a:r>
              <a:rPr sz="1400" spc="0" dirty="0">
                <a:latin typeface="Segoe UI"/>
                <a:cs typeface="Segoe UI"/>
              </a:rPr>
              <a:t>er</a:t>
            </a:r>
            <a:r>
              <a:rPr sz="1400" spc="10" dirty="0">
                <a:latin typeface="Segoe UI"/>
                <a:cs typeface="Segoe UI"/>
              </a:rPr>
              <a:t> </a:t>
            </a:r>
            <a:r>
              <a:rPr sz="1400" spc="-50" dirty="0">
                <a:latin typeface="Segoe UI"/>
                <a:cs typeface="Segoe UI"/>
              </a:rPr>
              <a:t>S</a:t>
            </a:r>
            <a:r>
              <a:rPr sz="1400" spc="0" dirty="0">
                <a:latin typeface="Segoe UI"/>
                <a:cs typeface="Segoe UI"/>
              </a:rPr>
              <a:t>t. Louis IT</a:t>
            </a:r>
            <a:r>
              <a:rPr sz="1400" spc="5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C</a:t>
            </a:r>
            <a:r>
              <a:rPr sz="1400" spc="0" dirty="0">
                <a:latin typeface="Segoe UI"/>
                <a:cs typeface="Segoe UI"/>
              </a:rPr>
              <a:t>ommit</a:t>
            </a:r>
            <a:r>
              <a:rPr sz="1400" spc="-10" dirty="0">
                <a:latin typeface="Segoe UI"/>
                <a:cs typeface="Segoe UI"/>
              </a:rPr>
              <a:t>t</a:t>
            </a:r>
            <a:r>
              <a:rPr sz="1400" spc="0" dirty="0">
                <a:latin typeface="Segoe UI"/>
                <a:cs typeface="Segoe UI"/>
              </a:rPr>
              <a:t>ee mem</a:t>
            </a:r>
            <a:r>
              <a:rPr sz="1400" spc="5" dirty="0">
                <a:latin typeface="Segoe UI"/>
                <a:cs typeface="Segoe UI"/>
              </a:rPr>
              <a:t>b</a:t>
            </a:r>
            <a:r>
              <a:rPr sz="1400" spc="0" dirty="0">
                <a:latin typeface="Segoe UI"/>
                <a:cs typeface="Segoe UI"/>
              </a:rPr>
              <a:t>er</a:t>
            </a:r>
            <a:endParaRPr sz="1400">
              <a:latin typeface="Segoe UI"/>
              <a:cs typeface="Segoe U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232916" y="1979676"/>
            <a:ext cx="1972056" cy="19065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232916" y="5888735"/>
            <a:ext cx="838199" cy="29413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95783" y="6510934"/>
            <a:ext cx="93980" cy="163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10" dirty="0">
                <a:solidFill>
                  <a:srgbClr val="FFFFFF"/>
                </a:solidFill>
                <a:latin typeface="Segoe UI"/>
                <a:cs typeface="Segoe UI"/>
              </a:rPr>
              <a:t>2</a:t>
            </a:r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A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2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B</a:t>
            </a:r>
            <a:r>
              <a:rPr sz="2800" spc="-45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o</a:t>
            </a:r>
            <a:r>
              <a:rPr sz="2800" spc="-75" dirty="0">
                <a:solidFill>
                  <a:srgbClr val="FFFFFF"/>
                </a:solidFill>
                <a:latin typeface="Segoe UI Semibold"/>
                <a:cs typeface="Segoe UI Semibold"/>
              </a:rPr>
              <a:t>k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en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Authentication</a:t>
            </a:r>
            <a:r>
              <a:rPr sz="2800" spc="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and</a:t>
            </a:r>
            <a:r>
              <a:rPr sz="2800" spc="1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Ses</a:t>
            </a: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s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ion</a:t>
            </a:r>
            <a:endParaRPr sz="2800">
              <a:latin typeface="Segoe UI Semibold"/>
              <a:cs typeface="Segoe UI Semibold"/>
            </a:endParaRPr>
          </a:p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Management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62329" y="2183892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2329" y="2869692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2329" y="3555491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62329" y="3936491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62329" y="4317491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62329" y="5003291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962329" y="538429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949858" y="1410461"/>
            <a:ext cx="7688580" cy="4583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184400">
              <a:lnSpc>
                <a:spcPct val="100000"/>
              </a:lnSpc>
            </a:pPr>
            <a:r>
              <a:rPr sz="2000" dirty="0">
                <a:latin typeface="Segoe UI Semibold"/>
                <a:cs typeface="Segoe UI Semibold"/>
              </a:rPr>
              <a:t>Am</a:t>
            </a:r>
            <a:r>
              <a:rPr sz="2000" spc="-15" dirty="0">
                <a:latin typeface="Segoe UI Semibold"/>
                <a:cs typeface="Segoe UI Semibold"/>
              </a:rPr>
              <a:t> </a:t>
            </a:r>
            <a:r>
              <a:rPr sz="2000" spc="0" dirty="0">
                <a:latin typeface="Segoe UI Semibold"/>
                <a:cs typeface="Segoe UI Semibold"/>
              </a:rPr>
              <a:t>I </a:t>
            </a:r>
            <a:r>
              <a:rPr sz="2000" spc="-60" dirty="0">
                <a:latin typeface="Segoe UI Semibold"/>
                <a:cs typeface="Segoe UI Semibold"/>
              </a:rPr>
              <a:t>V</a:t>
            </a:r>
            <a:r>
              <a:rPr sz="2000" spc="0" dirty="0">
                <a:latin typeface="Segoe UI Semibold"/>
                <a:cs typeface="Segoe UI Semibold"/>
              </a:rPr>
              <a:t>ulnerab</a:t>
            </a:r>
            <a:r>
              <a:rPr sz="2000" spc="5" dirty="0">
                <a:latin typeface="Segoe UI Semibold"/>
                <a:cs typeface="Segoe UI Semibold"/>
              </a:rPr>
              <a:t>l</a:t>
            </a:r>
            <a:r>
              <a:rPr sz="2000" spc="0" dirty="0">
                <a:latin typeface="Segoe UI Semibold"/>
                <a:cs typeface="Segoe UI Semibold"/>
              </a:rPr>
              <a:t>e</a:t>
            </a:r>
            <a:r>
              <a:rPr sz="2000" spc="-35" dirty="0">
                <a:latin typeface="Segoe UI Semibold"/>
                <a:cs typeface="Segoe UI Semibold"/>
              </a:rPr>
              <a:t> </a:t>
            </a:r>
            <a:r>
              <a:rPr sz="2000" spc="-20" dirty="0">
                <a:latin typeface="Segoe UI Semibold"/>
                <a:cs typeface="Segoe UI Semibold"/>
              </a:rPr>
              <a:t>t</a:t>
            </a:r>
            <a:r>
              <a:rPr sz="2000" spc="0" dirty="0">
                <a:latin typeface="Segoe UI Semibold"/>
                <a:cs typeface="Segoe UI Semibold"/>
              </a:rPr>
              <a:t>o </a:t>
            </a:r>
            <a:r>
              <a:rPr sz="2000" spc="5" dirty="0">
                <a:latin typeface="Segoe UI Semibold"/>
                <a:cs typeface="Segoe UI Semibold"/>
              </a:rPr>
              <a:t>H</a:t>
            </a:r>
            <a:r>
              <a:rPr sz="2000" spc="0" dirty="0">
                <a:latin typeface="Segoe UI Semibold"/>
                <a:cs typeface="Segoe UI Semibold"/>
              </a:rPr>
              <a:t>i</a:t>
            </a:r>
            <a:r>
              <a:rPr sz="2000" spc="5" dirty="0">
                <a:latin typeface="Segoe UI Semibold"/>
                <a:cs typeface="Segoe UI Semibold"/>
              </a:rPr>
              <a:t>j</a:t>
            </a:r>
            <a:r>
              <a:rPr sz="2000" spc="0" dirty="0">
                <a:latin typeface="Segoe UI Semibold"/>
                <a:cs typeface="Segoe UI Semibold"/>
              </a:rPr>
              <a:t>ac</a:t>
            </a:r>
            <a:r>
              <a:rPr sz="2000" spc="5" dirty="0">
                <a:latin typeface="Segoe UI Semibold"/>
                <a:cs typeface="Segoe UI Semibold"/>
              </a:rPr>
              <a:t>k</a:t>
            </a:r>
            <a:r>
              <a:rPr sz="2000" spc="0" dirty="0">
                <a:latin typeface="Segoe UI Semibold"/>
                <a:cs typeface="Segoe UI Semibold"/>
              </a:rPr>
              <a:t>ing?</a:t>
            </a:r>
            <a:endParaRPr sz="20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session ma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ag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ment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assets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ot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c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?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2"/>
              </a:spcBef>
            </a:pPr>
            <a:endParaRPr sz="600"/>
          </a:p>
          <a:p>
            <a:pPr marL="354965" marR="318770">
              <a:lnSpc>
                <a:spcPct val="100000"/>
              </a:lnSpc>
              <a:tabLst>
                <a:tab pos="4471670" algn="l"/>
              </a:tabLst>
            </a:pPr>
            <a:r>
              <a:rPr sz="2000" dirty="0">
                <a:latin typeface="Segoe UI"/>
                <a:cs typeface="Segoe UI"/>
              </a:rPr>
              <a:t>User a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enti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ation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entia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en’t </a:t>
            </a:r>
            <a:r>
              <a:rPr sz="2000" spc="-1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ope</a:t>
            </a:r>
            <a:r>
              <a:rPr sz="2000" spc="-1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ly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ot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c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w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en sto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ing ha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hing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or enc</a:t>
            </a:r>
            <a:r>
              <a:rPr sz="2000" spc="8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yption.	See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201</a:t>
            </a:r>
            <a:r>
              <a:rPr sz="2000" spc="15" dirty="0">
                <a:latin typeface="Segoe UI"/>
                <a:cs typeface="Segoe UI"/>
              </a:rPr>
              <a:t>7</a:t>
            </a:r>
            <a:r>
              <a:rPr sz="2000" spc="0" dirty="0">
                <a:latin typeface="Segoe UI"/>
                <a:cs typeface="Segoe UI"/>
              </a:rPr>
              <a:t>-</a:t>
            </a:r>
            <a:r>
              <a:rPr sz="2000" spc="5" dirty="0">
                <a:latin typeface="Segoe UI"/>
                <a:cs typeface="Segoe UI"/>
              </a:rPr>
              <a:t>A6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354965" marR="41275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C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entia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s can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be guessed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or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7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writt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gh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eak accou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t ma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ag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ment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fu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ctions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354965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Session I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s 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xposed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URL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2"/>
              </a:spcBef>
            </a:pPr>
            <a:endParaRPr sz="600"/>
          </a:p>
          <a:p>
            <a:pPr marL="354965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Session IDs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vulnerab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session f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xa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ion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acks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354965" marR="1270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Session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IDs don’t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timeou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, or 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ser sessions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(or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th</a:t>
            </a:r>
            <a:r>
              <a:rPr sz="2000" spc="-10" dirty="0">
                <a:latin typeface="Segoe UI"/>
                <a:cs typeface="Segoe UI"/>
              </a:rPr>
              <a:t> 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35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ens)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en’t 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ope</a:t>
            </a:r>
            <a:r>
              <a:rPr sz="2000" spc="-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ly in</a:t>
            </a:r>
            <a:r>
              <a:rPr sz="2000" spc="-4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al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da</a:t>
            </a:r>
            <a:r>
              <a:rPr sz="2000" spc="-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during logout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354965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Session I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s 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en’t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otat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25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success</a:t>
            </a:r>
            <a:r>
              <a:rPr sz="2000" spc="-1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ul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lo</a:t>
            </a:r>
            <a:r>
              <a:rPr sz="2000" spc="-15" dirty="0">
                <a:latin typeface="Segoe UI"/>
                <a:cs typeface="Segoe UI"/>
              </a:rPr>
              <a:t>g</a:t>
            </a:r>
            <a:r>
              <a:rPr sz="2000" spc="0" dirty="0">
                <a:latin typeface="Segoe UI"/>
                <a:cs typeface="Segoe UI"/>
              </a:rPr>
              <a:t>in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2"/>
              </a:spcBef>
            </a:pPr>
            <a:endParaRPr sz="600"/>
          </a:p>
          <a:p>
            <a:pPr marL="354965" marR="799465">
              <a:lnSpc>
                <a:spcPct val="100000"/>
              </a:lnSpc>
              <a:tabLst>
                <a:tab pos="3022600" algn="l"/>
              </a:tabLst>
            </a:pPr>
            <a:r>
              <a:rPr sz="2000" spc="-55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ass</a:t>
            </a:r>
            <a:r>
              <a:rPr sz="2000" spc="5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ds,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session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IDs,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other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entia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sent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er u</a:t>
            </a:r>
            <a:r>
              <a:rPr sz="2000" spc="10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enc</a:t>
            </a:r>
            <a:r>
              <a:rPr sz="2000" spc="8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yp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cha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nels.	See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201</a:t>
            </a:r>
            <a:r>
              <a:rPr sz="2000" spc="10" dirty="0">
                <a:latin typeface="Segoe UI"/>
                <a:cs typeface="Segoe UI"/>
              </a:rPr>
              <a:t>7</a:t>
            </a:r>
            <a:r>
              <a:rPr sz="2000" spc="0" dirty="0">
                <a:latin typeface="Segoe UI"/>
                <a:cs typeface="Segoe UI"/>
              </a:rPr>
              <a:t>-A6</a:t>
            </a:r>
            <a:endParaRPr sz="2000">
              <a:latin typeface="Segoe UI"/>
              <a:cs typeface="Segoe UI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20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A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2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B</a:t>
            </a:r>
            <a:r>
              <a:rPr sz="2800" spc="-45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o</a:t>
            </a:r>
            <a:r>
              <a:rPr sz="2800" spc="-75" dirty="0">
                <a:solidFill>
                  <a:srgbClr val="FFFFFF"/>
                </a:solidFill>
                <a:latin typeface="Segoe UI Semibold"/>
                <a:cs typeface="Segoe UI Semibold"/>
              </a:rPr>
              <a:t>k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en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Authentication</a:t>
            </a:r>
            <a:r>
              <a:rPr sz="2800" spc="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and</a:t>
            </a:r>
            <a:r>
              <a:rPr sz="2800" spc="1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Ses</a:t>
            </a: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s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ion</a:t>
            </a:r>
            <a:endParaRPr sz="2800">
              <a:latin typeface="Segoe UI Semibold"/>
              <a:cs typeface="Segoe UI Semibold"/>
            </a:endParaRPr>
          </a:p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Management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21</a:t>
            </a:fld>
            <a:endParaRPr sz="1000">
              <a:latin typeface="Segoe UI"/>
              <a:cs typeface="Segoe U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49858" y="1409953"/>
            <a:ext cx="7750175" cy="434086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34925" algn="ctr">
              <a:lnSpc>
                <a:spcPct val="100000"/>
              </a:lnSpc>
            </a:pPr>
            <a:r>
              <a:rPr sz="2400" spc="-15" dirty="0">
                <a:latin typeface="Segoe UI Semibold"/>
                <a:cs typeface="Segoe UI Semibold"/>
              </a:rPr>
              <a:t>Example </a:t>
            </a:r>
            <a:r>
              <a:rPr sz="2400" spc="-45" dirty="0">
                <a:latin typeface="Segoe UI Semibold"/>
                <a:cs typeface="Segoe UI Semibold"/>
              </a:rPr>
              <a:t>A</a:t>
            </a:r>
            <a:r>
              <a:rPr sz="2400" spc="0" dirty="0">
                <a:latin typeface="Segoe UI Semibold"/>
                <a:cs typeface="Segoe UI Semibold"/>
              </a:rPr>
              <a:t>tt</a:t>
            </a:r>
            <a:r>
              <a:rPr sz="2400" spc="-15" dirty="0">
                <a:latin typeface="Segoe UI Semibold"/>
                <a:cs typeface="Segoe UI Semibold"/>
              </a:rPr>
              <a:t>a</a:t>
            </a:r>
            <a:r>
              <a:rPr sz="2400" spc="0" dirty="0">
                <a:latin typeface="Segoe UI Semibold"/>
                <a:cs typeface="Segoe UI Semibold"/>
              </a:rPr>
              <a:t>cks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9"/>
              </a:spcBef>
            </a:pPr>
            <a:endParaRPr sz="600"/>
          </a:p>
          <a:p>
            <a:pPr marL="12700" marR="12700">
              <a:lnSpc>
                <a:spcPct val="100099"/>
              </a:lnSpc>
            </a:pPr>
            <a:r>
              <a:rPr sz="1800" spc="-10" dirty="0">
                <a:latin typeface="Segoe UI"/>
                <a:cs typeface="Segoe UI"/>
              </a:rPr>
              <a:t>Scen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10" dirty="0">
                <a:latin typeface="Segoe UI"/>
                <a:cs typeface="Segoe UI"/>
              </a:rPr>
              <a:t>r</a:t>
            </a:r>
            <a:r>
              <a:rPr sz="1800" spc="-15" dirty="0">
                <a:latin typeface="Segoe UI"/>
                <a:cs typeface="Segoe UI"/>
              </a:rPr>
              <a:t>io </a:t>
            </a:r>
            <a:r>
              <a:rPr sz="1800" spc="-10" dirty="0">
                <a:latin typeface="Segoe UI"/>
                <a:cs typeface="Segoe UI"/>
              </a:rPr>
              <a:t>#1: </a:t>
            </a:r>
            <a:r>
              <a:rPr sz="1800" spc="0" dirty="0">
                <a:latin typeface="Segoe UI"/>
                <a:cs typeface="Segoe UI"/>
              </a:rPr>
              <a:t>A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tra</a:t>
            </a:r>
            <a:r>
              <a:rPr sz="1800" spc="-25" dirty="0">
                <a:latin typeface="Segoe UI"/>
                <a:cs typeface="Segoe UI"/>
              </a:rPr>
              <a:t>v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l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se</a:t>
            </a:r>
            <a:r>
              <a:rPr sz="1800" spc="55" dirty="0">
                <a:latin typeface="Segoe UI"/>
                <a:cs typeface="Segoe UI"/>
              </a:rPr>
              <a:t>r</a:t>
            </a:r>
            <a:r>
              <a:rPr sz="1800" spc="-35" dirty="0">
                <a:latin typeface="Segoe UI"/>
                <a:cs typeface="Segoe UI"/>
              </a:rPr>
              <a:t>v</a:t>
            </a:r>
            <a:r>
              <a:rPr sz="1800" spc="-10" dirty="0">
                <a:latin typeface="Segoe UI"/>
                <a:cs typeface="Segoe UI"/>
              </a:rPr>
              <a:t>at</a:t>
            </a:r>
            <a:r>
              <a:rPr sz="1800" spc="-15" dirty="0">
                <a:latin typeface="Segoe UI"/>
                <a:cs typeface="Segoe UI"/>
              </a:rPr>
              <a:t>i</a:t>
            </a:r>
            <a:r>
              <a:rPr sz="1800" spc="0" dirty="0">
                <a:latin typeface="Segoe UI"/>
                <a:cs typeface="Segoe UI"/>
              </a:rPr>
              <a:t>ons</a:t>
            </a:r>
            <a:r>
              <a:rPr sz="1800" spc="-10" dirty="0">
                <a:latin typeface="Segoe UI"/>
                <a:cs typeface="Segoe UI"/>
              </a:rPr>
              <a:t> a</a:t>
            </a:r>
            <a:r>
              <a:rPr sz="1800" spc="-25" dirty="0">
                <a:latin typeface="Segoe UI"/>
                <a:cs typeface="Segoe UI"/>
              </a:rPr>
              <a:t>p</a:t>
            </a:r>
            <a:r>
              <a:rPr sz="1800" spc="0" dirty="0">
                <a:latin typeface="Segoe UI"/>
                <a:cs typeface="Segoe UI"/>
              </a:rPr>
              <a:t>p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cat</a:t>
            </a:r>
            <a:r>
              <a:rPr sz="1800" spc="-15" dirty="0">
                <a:latin typeface="Segoe UI"/>
                <a:cs typeface="Segoe UI"/>
              </a:rPr>
              <a:t>ion</a:t>
            </a:r>
            <a:r>
              <a:rPr sz="1800" spc="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su</a:t>
            </a:r>
            <a:r>
              <a:rPr sz="1800" spc="-15" dirty="0">
                <a:latin typeface="Segoe UI"/>
                <a:cs typeface="Segoe UI"/>
              </a:rPr>
              <a:t>ppo</a:t>
            </a:r>
            <a:r>
              <a:rPr sz="1800" spc="30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ts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URL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w</a:t>
            </a:r>
            <a:r>
              <a:rPr sz="1800" spc="-20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it</a:t>
            </a:r>
            <a:r>
              <a:rPr sz="1800" spc="-10" dirty="0">
                <a:latin typeface="Segoe UI"/>
                <a:cs typeface="Segoe UI"/>
              </a:rPr>
              <a:t>ing, putting</a:t>
            </a:r>
            <a:r>
              <a:rPr sz="1800" spc="-5" dirty="0">
                <a:latin typeface="Segoe UI"/>
                <a:cs typeface="Segoe UI"/>
              </a:rPr>
              <a:t> ses</a:t>
            </a:r>
            <a:r>
              <a:rPr sz="1800" spc="5" dirty="0">
                <a:latin typeface="Segoe UI"/>
                <a:cs typeface="Segoe UI"/>
              </a:rPr>
              <a:t>s</a:t>
            </a:r>
            <a:r>
              <a:rPr sz="1800" spc="0" dirty="0">
                <a:latin typeface="Segoe UI"/>
                <a:cs typeface="Segoe UI"/>
              </a:rPr>
              <a:t>ion</a:t>
            </a:r>
            <a:r>
              <a:rPr sz="1800" spc="-3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IDs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in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UR</a:t>
            </a:r>
            <a:r>
              <a:rPr sz="1800" spc="-5" dirty="0">
                <a:latin typeface="Segoe UI"/>
                <a:cs typeface="Segoe UI"/>
              </a:rPr>
              <a:t>L:</a:t>
            </a:r>
            <a:endParaRPr sz="1800">
              <a:latin typeface="Segoe UI"/>
              <a:cs typeface="Segoe UI"/>
            </a:endParaRPr>
          </a:p>
          <a:p>
            <a:pPr marL="354965" marR="67945">
              <a:lnSpc>
                <a:spcPct val="100000"/>
              </a:lnSpc>
              <a:spcBef>
                <a:spcPts val="459"/>
              </a:spcBef>
            </a:pPr>
            <a:r>
              <a:rPr sz="1600" spc="-10" dirty="0">
                <a:latin typeface="Courier New"/>
                <a:cs typeface="Courier New"/>
                <a:hlinkClick r:id="rId2"/>
              </a:rPr>
              <a:t>http:/</a:t>
            </a:r>
            <a:r>
              <a:rPr sz="1600" spc="0" dirty="0">
                <a:latin typeface="Courier New"/>
                <a:cs typeface="Courier New"/>
                <a:hlinkClick r:id="rId2"/>
              </a:rPr>
              <a:t>/</a:t>
            </a:r>
            <a:r>
              <a:rPr sz="1600" spc="-10" dirty="0">
                <a:latin typeface="Courier New"/>
                <a:cs typeface="Courier New"/>
                <a:hlinkClick r:id="rId2"/>
              </a:rPr>
              <a:t>exam</a:t>
            </a:r>
            <a:r>
              <a:rPr sz="1600" spc="0" dirty="0">
                <a:latin typeface="Courier New"/>
                <a:cs typeface="Courier New"/>
                <a:hlinkClick r:id="rId2"/>
              </a:rPr>
              <a:t>p</a:t>
            </a:r>
            <a:r>
              <a:rPr sz="1600" spc="-10" dirty="0">
                <a:latin typeface="Courier New"/>
                <a:cs typeface="Courier New"/>
                <a:hlinkClick r:id="rId2"/>
              </a:rPr>
              <a:t>le.com</a:t>
            </a:r>
            <a:r>
              <a:rPr sz="1600" spc="0" dirty="0">
                <a:latin typeface="Courier New"/>
                <a:cs typeface="Courier New"/>
                <a:hlinkClick r:id="rId2"/>
              </a:rPr>
              <a:t>/</a:t>
            </a:r>
            <a:r>
              <a:rPr sz="1600" spc="-10" dirty="0">
                <a:latin typeface="Courier New"/>
                <a:cs typeface="Courier New"/>
                <a:hlinkClick r:id="rId2"/>
              </a:rPr>
              <a:t>sale</a:t>
            </a:r>
            <a:r>
              <a:rPr sz="1600" spc="0" dirty="0">
                <a:latin typeface="Courier New"/>
                <a:cs typeface="Courier New"/>
                <a:hlinkClick r:id="rId2"/>
              </a:rPr>
              <a:t>/</a:t>
            </a:r>
            <a:r>
              <a:rPr sz="1600" spc="-10" dirty="0">
                <a:latin typeface="Courier New"/>
                <a:cs typeface="Courier New"/>
                <a:hlinkClick r:id="rId2"/>
              </a:rPr>
              <a:t>saleit</a:t>
            </a:r>
            <a:r>
              <a:rPr sz="1600" spc="0" dirty="0">
                <a:latin typeface="Courier New"/>
                <a:cs typeface="Courier New"/>
                <a:hlinkClick r:id="rId2"/>
              </a:rPr>
              <a:t>e</a:t>
            </a:r>
            <a:r>
              <a:rPr sz="1600" spc="-10" dirty="0">
                <a:latin typeface="Courier New"/>
                <a:cs typeface="Courier New"/>
                <a:hlinkClick r:id="rId2"/>
              </a:rPr>
              <a:t>ms</a:t>
            </a:r>
            <a:r>
              <a:rPr sz="1600" spc="25" dirty="0">
                <a:latin typeface="Courier New"/>
                <a:cs typeface="Courier New"/>
                <a:hlinkClick r:id="rId2"/>
              </a:rPr>
              <a:t>;</a:t>
            </a:r>
            <a:r>
              <a:rPr sz="1600" spc="-10" dirty="0">
                <a:solidFill>
                  <a:srgbClr val="FF0000"/>
                </a:solidFill>
                <a:latin typeface="Courier New"/>
                <a:cs typeface="Courier New"/>
                <a:hlinkClick r:id="rId2"/>
              </a:rPr>
              <a:t>j</a:t>
            </a:r>
            <a:r>
              <a:rPr sz="1600" spc="5" dirty="0">
                <a:solidFill>
                  <a:srgbClr val="FF0000"/>
                </a:solidFill>
                <a:latin typeface="Courier New"/>
                <a:cs typeface="Courier New"/>
                <a:hlinkClick r:id="rId2"/>
              </a:rPr>
              <a:t>s</a:t>
            </a:r>
            <a:r>
              <a:rPr sz="1600" spc="-10" dirty="0">
                <a:solidFill>
                  <a:srgbClr val="FF0000"/>
                </a:solidFill>
                <a:latin typeface="Courier New"/>
                <a:cs typeface="Courier New"/>
                <a:hlinkClick r:id="rId2"/>
              </a:rPr>
              <a:t>ession</a:t>
            </a:r>
            <a:r>
              <a:rPr sz="1600" spc="0" dirty="0">
                <a:solidFill>
                  <a:srgbClr val="FF0000"/>
                </a:solidFill>
                <a:latin typeface="Courier New"/>
                <a:cs typeface="Courier New"/>
                <a:hlinkClick r:id="rId2"/>
              </a:rPr>
              <a:t>i</a:t>
            </a:r>
            <a:r>
              <a:rPr sz="1600" spc="-10" dirty="0">
                <a:solidFill>
                  <a:srgbClr val="FF0000"/>
                </a:solidFill>
                <a:latin typeface="Courier New"/>
                <a:cs typeface="Courier New"/>
                <a:hlinkClick r:id="rId2"/>
              </a:rPr>
              <a:t>d=2P</a:t>
            </a:r>
            <a:r>
              <a:rPr sz="1600" spc="0" dirty="0">
                <a:solidFill>
                  <a:srgbClr val="FF0000"/>
                </a:solidFill>
                <a:latin typeface="Courier New"/>
                <a:cs typeface="Courier New"/>
                <a:hlinkClick r:id="rId2"/>
              </a:rPr>
              <a:t>0</a:t>
            </a:r>
            <a:r>
              <a:rPr sz="1600" spc="-10" dirty="0">
                <a:solidFill>
                  <a:srgbClr val="FF0000"/>
                </a:solidFill>
                <a:latin typeface="Courier New"/>
                <a:cs typeface="Courier New"/>
                <a:hlinkClick r:id="rId2"/>
              </a:rPr>
              <a:t>OC2JSN</a:t>
            </a:r>
            <a:r>
              <a:rPr sz="1600" spc="0" dirty="0">
                <a:solidFill>
                  <a:srgbClr val="FF0000"/>
                </a:solidFill>
                <a:latin typeface="Courier New"/>
                <a:cs typeface="Courier New"/>
                <a:hlinkClick r:id="rId2"/>
              </a:rPr>
              <a:t>D</a:t>
            </a:r>
            <a:r>
              <a:rPr sz="1600" spc="-10" dirty="0">
                <a:solidFill>
                  <a:srgbClr val="FF0000"/>
                </a:solidFill>
                <a:latin typeface="Courier New"/>
                <a:cs typeface="Courier New"/>
                <a:hlinkClick r:id="rId2"/>
              </a:rPr>
              <a:t>LPSKH</a:t>
            </a:r>
            <a:r>
              <a:rPr sz="1600" spc="-10" dirty="0">
                <a:solidFill>
                  <a:srgbClr val="FF0000"/>
                </a:solidFill>
                <a:latin typeface="Courier New"/>
                <a:cs typeface="Courier New"/>
              </a:rPr>
              <a:t> CJUN2J</a:t>
            </a:r>
            <a:r>
              <a:rPr sz="1600" spc="0" dirty="0">
                <a:solidFill>
                  <a:srgbClr val="FF0000"/>
                </a:solidFill>
                <a:latin typeface="Courier New"/>
                <a:cs typeface="Courier New"/>
              </a:rPr>
              <a:t>V</a:t>
            </a:r>
            <a:r>
              <a:rPr sz="1600" spc="-10" dirty="0">
                <a:latin typeface="Courier New"/>
                <a:cs typeface="Courier New"/>
              </a:rPr>
              <a:t>?des</a:t>
            </a:r>
            <a:r>
              <a:rPr sz="1600" spc="0" dirty="0">
                <a:latin typeface="Courier New"/>
                <a:cs typeface="Courier New"/>
              </a:rPr>
              <a:t>t</a:t>
            </a:r>
            <a:r>
              <a:rPr sz="1600" spc="-10" dirty="0">
                <a:latin typeface="Courier New"/>
                <a:cs typeface="Courier New"/>
              </a:rPr>
              <a:t>=Hawaii</a:t>
            </a:r>
            <a:endParaRPr sz="1600">
              <a:latin typeface="Courier New"/>
              <a:cs typeface="Courier New"/>
            </a:endParaRPr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400"/>
              </a:lnSpc>
              <a:spcBef>
                <a:spcPts val="95"/>
              </a:spcBef>
            </a:pPr>
            <a:endParaRPr sz="1400"/>
          </a:p>
          <a:p>
            <a:pPr marL="12700" marR="46355">
              <a:lnSpc>
                <a:spcPct val="100000"/>
              </a:lnSpc>
            </a:pPr>
            <a:r>
              <a:rPr sz="1800" dirty="0">
                <a:latin typeface="Segoe UI"/>
                <a:cs typeface="Segoe UI"/>
              </a:rPr>
              <a:t>Scen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0" dirty="0">
                <a:latin typeface="Segoe UI"/>
                <a:cs typeface="Segoe UI"/>
              </a:rPr>
              <a:t>o #2: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App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0" dirty="0">
                <a:latin typeface="Segoe UI"/>
                <a:cs typeface="Segoe UI"/>
              </a:rPr>
              <a:t>at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0" dirty="0">
                <a:latin typeface="Segoe UI"/>
                <a:cs typeface="Segoe UI"/>
              </a:rPr>
              <a:t>on</a:t>
            </a:r>
            <a:r>
              <a:rPr sz="1800" spc="-110" dirty="0">
                <a:latin typeface="Segoe UI"/>
                <a:cs typeface="Segoe UI"/>
              </a:rPr>
              <a:t>’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2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tim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outs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a</a:t>
            </a:r>
            <a:r>
              <a:rPr sz="1800" spc="-35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n’t set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p</a:t>
            </a:r>
            <a:r>
              <a:rPr sz="1800" spc="-30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op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-105" dirty="0">
                <a:latin typeface="Segoe UI"/>
                <a:cs typeface="Segoe UI"/>
              </a:rPr>
              <a:t>y</a:t>
            </a:r>
            <a:r>
              <a:rPr sz="1800" spc="0" dirty="0">
                <a:latin typeface="Segoe UI"/>
                <a:cs typeface="Segoe UI"/>
              </a:rPr>
              <a:t>. User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us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a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pub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ic com</a:t>
            </a:r>
            <a:r>
              <a:rPr sz="1800" spc="-10" dirty="0">
                <a:latin typeface="Segoe UI"/>
                <a:cs typeface="Segoe UI"/>
              </a:rPr>
              <a:t>p</a:t>
            </a:r>
            <a:r>
              <a:rPr sz="1800" spc="0" dirty="0">
                <a:latin typeface="Segoe UI"/>
                <a:cs typeface="Segoe UI"/>
              </a:rPr>
              <a:t>u</a:t>
            </a:r>
            <a:r>
              <a:rPr sz="1800" spc="-10" dirty="0">
                <a:latin typeface="Segoe UI"/>
                <a:cs typeface="Segoe UI"/>
              </a:rPr>
              <a:t>te</a:t>
            </a:r>
            <a:r>
              <a:rPr sz="1800" spc="0" dirty="0">
                <a:latin typeface="Segoe UI"/>
                <a:cs typeface="Segoe UI"/>
              </a:rPr>
              <a:t>r </a:t>
            </a:r>
            <a:r>
              <a:rPr sz="1800" spc="-15" dirty="0">
                <a:latin typeface="Segoe UI"/>
                <a:cs typeface="Segoe UI"/>
              </a:rPr>
              <a:t>t</a:t>
            </a:r>
            <a:r>
              <a:rPr sz="1800" spc="0" dirty="0">
                <a:latin typeface="Segoe UI"/>
                <a:cs typeface="Segoe UI"/>
              </a:rPr>
              <a:t>o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a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0" dirty="0">
                <a:latin typeface="Segoe UI"/>
                <a:cs typeface="Segoe UI"/>
              </a:rPr>
              <a:t>c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ss</a:t>
            </a:r>
            <a:r>
              <a:rPr sz="1800" spc="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si</a:t>
            </a:r>
            <a:r>
              <a:rPr sz="1800" spc="-10" dirty="0">
                <a:latin typeface="Segoe UI"/>
                <a:cs typeface="Segoe UI"/>
              </a:rPr>
              <a:t>te</a:t>
            </a:r>
            <a:r>
              <a:rPr sz="1800" spc="0" dirty="0">
                <a:latin typeface="Segoe UI"/>
                <a:cs typeface="Segoe UI"/>
              </a:rPr>
              <a:t>. 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Ins</a:t>
            </a:r>
            <a:r>
              <a:rPr sz="1800" spc="-15" dirty="0">
                <a:latin typeface="Segoe UI"/>
                <a:cs typeface="Segoe UI"/>
              </a:rPr>
              <a:t>t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ad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-35" dirty="0">
                <a:latin typeface="Segoe UI"/>
                <a:cs typeface="Segoe UI"/>
              </a:rPr>
              <a:t>o</a:t>
            </a:r>
            <a:r>
              <a:rPr sz="1800" spc="0" dirty="0">
                <a:latin typeface="Segoe UI"/>
                <a:cs typeface="Segoe UI"/>
              </a:rPr>
              <a:t>f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sel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ct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0" dirty="0">
                <a:latin typeface="Segoe UI"/>
                <a:cs typeface="Segoe UI"/>
              </a:rPr>
              <a:t>ng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“logout</a:t>
            </a:r>
            <a:r>
              <a:rPr sz="1800" spc="-80" dirty="0">
                <a:latin typeface="Segoe UI"/>
                <a:cs typeface="Segoe UI"/>
              </a:rPr>
              <a:t>”</a:t>
            </a:r>
            <a:r>
              <a:rPr sz="1800" spc="0" dirty="0">
                <a:latin typeface="Segoe UI"/>
                <a:cs typeface="Segoe UI"/>
              </a:rPr>
              <a:t>,</a:t>
            </a:r>
            <a:r>
              <a:rPr sz="1800" spc="-3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us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r</a:t>
            </a:r>
            <a:r>
              <a:rPr sz="1800" spc="-3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simp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y</a:t>
            </a:r>
            <a:r>
              <a:rPr sz="1800" spc="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c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os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 </a:t>
            </a:r>
            <a:r>
              <a:rPr sz="1800" spc="-1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b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owser tab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and </a:t>
            </a:r>
            <a:r>
              <a:rPr sz="1800" spc="-25" dirty="0">
                <a:latin typeface="Segoe UI"/>
                <a:cs typeface="Segoe UI"/>
              </a:rPr>
              <a:t>w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15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ks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aw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114" dirty="0">
                <a:latin typeface="Segoe UI"/>
                <a:cs typeface="Segoe UI"/>
              </a:rPr>
              <a:t>y</a:t>
            </a:r>
            <a:r>
              <a:rPr sz="1800" spc="-5" dirty="0">
                <a:latin typeface="Segoe UI"/>
                <a:cs typeface="Segoe UI"/>
              </a:rPr>
              <a:t>. 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An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atta</a:t>
            </a:r>
            <a:r>
              <a:rPr sz="1800" spc="-20" dirty="0">
                <a:latin typeface="Segoe UI"/>
                <a:cs typeface="Segoe UI"/>
              </a:rPr>
              <a:t>c</a:t>
            </a:r>
            <a:r>
              <a:rPr sz="1800" spc="-35" dirty="0">
                <a:latin typeface="Segoe UI"/>
                <a:cs typeface="Segoe UI"/>
              </a:rPr>
              <a:t>k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r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us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the same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b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owser </a:t>
            </a:r>
            <a:r>
              <a:rPr sz="1800" spc="-15" dirty="0">
                <a:latin typeface="Segoe UI"/>
                <a:cs typeface="Segoe UI"/>
              </a:rPr>
              <a:t>an </a:t>
            </a:r>
            <a:r>
              <a:rPr sz="1800" spc="-10" dirty="0">
                <a:latin typeface="Segoe UI"/>
                <a:cs typeface="Segoe UI"/>
              </a:rPr>
              <a:t>hour</a:t>
            </a:r>
            <a:r>
              <a:rPr sz="1800" spc="-5" dirty="0">
                <a:latin typeface="Segoe UI"/>
                <a:cs typeface="Segoe UI"/>
              </a:rPr>
              <a:t> l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60" dirty="0">
                <a:latin typeface="Segoe UI"/>
                <a:cs typeface="Segoe UI"/>
              </a:rPr>
              <a:t>r</a:t>
            </a:r>
            <a:r>
              <a:rPr sz="1800" spc="-5" dirty="0">
                <a:latin typeface="Segoe UI"/>
                <a:cs typeface="Segoe UI"/>
              </a:rPr>
              <a:t>, </a:t>
            </a:r>
            <a:r>
              <a:rPr sz="1800" spc="-15" dirty="0">
                <a:latin typeface="Segoe UI"/>
                <a:cs typeface="Segoe UI"/>
              </a:rPr>
              <a:t>and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that </a:t>
            </a:r>
            <a:r>
              <a:rPr sz="1800" spc="-15" dirty="0">
                <a:latin typeface="Segoe UI"/>
                <a:cs typeface="Segoe UI"/>
              </a:rPr>
              <a:t>b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owser </a:t>
            </a:r>
            <a:r>
              <a:rPr sz="1800" spc="0" dirty="0">
                <a:latin typeface="Segoe UI"/>
                <a:cs typeface="Segoe UI"/>
              </a:rPr>
              <a:t>is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5" dirty="0">
                <a:latin typeface="Segoe UI"/>
                <a:cs typeface="Segoe UI"/>
              </a:rPr>
              <a:t>t</a:t>
            </a:r>
            <a:r>
              <a:rPr sz="1800" spc="0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l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auth</a:t>
            </a:r>
            <a:r>
              <a:rPr sz="1800" spc="-15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ntic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d.</a:t>
            </a:r>
            <a:endParaRPr sz="1800">
              <a:latin typeface="Segoe UI"/>
              <a:cs typeface="Segoe UI"/>
            </a:endParaRPr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300"/>
              </a:lnSpc>
              <a:spcBef>
                <a:spcPts val="57"/>
              </a:spcBef>
            </a:pPr>
            <a:endParaRPr sz="1300"/>
          </a:p>
          <a:p>
            <a:pPr marL="12700" marR="526415" algn="just">
              <a:lnSpc>
                <a:spcPct val="100099"/>
              </a:lnSpc>
            </a:pPr>
            <a:r>
              <a:rPr sz="1800" dirty="0">
                <a:latin typeface="Segoe UI"/>
                <a:cs typeface="Segoe UI"/>
              </a:rPr>
              <a:t>Scen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0" dirty="0">
                <a:latin typeface="Segoe UI"/>
                <a:cs typeface="Segoe UI"/>
              </a:rPr>
              <a:t>o #3: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An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insi</a:t>
            </a:r>
            <a:r>
              <a:rPr sz="1800" spc="-10" dirty="0">
                <a:latin typeface="Segoe UI"/>
                <a:cs typeface="Segoe UI"/>
              </a:rPr>
              <a:t>de</a:t>
            </a:r>
            <a:r>
              <a:rPr sz="1800" spc="0" dirty="0">
                <a:latin typeface="Segoe UI"/>
                <a:cs typeface="Segoe UI"/>
              </a:rPr>
              <a:t>r or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x</a:t>
            </a:r>
            <a:r>
              <a:rPr sz="1800" spc="-10" dirty="0">
                <a:latin typeface="Segoe UI"/>
                <a:cs typeface="Segoe UI"/>
              </a:rPr>
              <a:t>te</a:t>
            </a:r>
            <a:r>
              <a:rPr sz="1800" spc="0" dirty="0">
                <a:latin typeface="Segoe UI"/>
                <a:cs typeface="Segoe UI"/>
              </a:rPr>
              <a:t>rn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l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atta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-35" dirty="0">
                <a:latin typeface="Segoe UI"/>
                <a:cs typeface="Segoe UI"/>
              </a:rPr>
              <a:t>k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r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g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ins a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0" dirty="0">
                <a:latin typeface="Segoe UI"/>
                <a:cs typeface="Segoe UI"/>
              </a:rPr>
              <a:t>c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ss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t</a:t>
            </a:r>
            <a:r>
              <a:rPr sz="1800" spc="0" dirty="0">
                <a:latin typeface="Segoe UI"/>
                <a:cs typeface="Segoe UI"/>
              </a:rPr>
              <a:t>o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5" dirty="0">
                <a:latin typeface="Segoe UI"/>
                <a:cs typeface="Segoe UI"/>
              </a:rPr>
              <a:t>y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-10" dirty="0">
                <a:latin typeface="Segoe UI"/>
                <a:cs typeface="Segoe UI"/>
              </a:rPr>
              <a:t>te</a:t>
            </a:r>
            <a:r>
              <a:rPr sz="1800" spc="0" dirty="0">
                <a:latin typeface="Segoe UI"/>
                <a:cs typeface="Segoe UI"/>
              </a:rPr>
              <a:t>m</a:t>
            </a:r>
            <a:r>
              <a:rPr sz="1800" spc="-114" dirty="0">
                <a:latin typeface="Segoe UI"/>
                <a:cs typeface="Segoe UI"/>
              </a:rPr>
              <a:t>’</a:t>
            </a:r>
            <a:r>
              <a:rPr sz="1800" spc="0" dirty="0">
                <a:latin typeface="Segoe UI"/>
                <a:cs typeface="Segoe UI"/>
              </a:rPr>
              <a:t>s </a:t>
            </a:r>
            <a:r>
              <a:rPr sz="1800" spc="-45" dirty="0">
                <a:latin typeface="Segoe UI"/>
                <a:cs typeface="Segoe UI"/>
              </a:rPr>
              <a:t>p</a:t>
            </a:r>
            <a:r>
              <a:rPr sz="1800" spc="0" dirty="0">
                <a:latin typeface="Segoe UI"/>
                <a:cs typeface="Segoe UI"/>
              </a:rPr>
              <a:t>ass</a:t>
            </a:r>
            <a:r>
              <a:rPr sz="1800" spc="-15" dirty="0">
                <a:latin typeface="Segoe UI"/>
                <a:cs typeface="Segoe UI"/>
              </a:rPr>
              <a:t>wo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15" dirty="0">
                <a:latin typeface="Segoe UI"/>
                <a:cs typeface="Segoe UI"/>
              </a:rPr>
              <a:t>d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d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10" dirty="0">
                <a:latin typeface="Segoe UI"/>
                <a:cs typeface="Segoe UI"/>
              </a:rPr>
              <a:t>ta</a:t>
            </a:r>
            <a:r>
              <a:rPr sz="1800" spc="-45" dirty="0">
                <a:latin typeface="Segoe UI"/>
                <a:cs typeface="Segoe UI"/>
              </a:rPr>
              <a:t>b</a:t>
            </a:r>
            <a:r>
              <a:rPr sz="1800" spc="-10" dirty="0">
                <a:latin typeface="Segoe UI"/>
                <a:cs typeface="Segoe UI"/>
              </a:rPr>
              <a:t>ase. User </a:t>
            </a:r>
            <a:r>
              <a:rPr sz="1800" spc="-50" dirty="0">
                <a:latin typeface="Segoe UI"/>
                <a:cs typeface="Segoe UI"/>
              </a:rPr>
              <a:t>p</a:t>
            </a:r>
            <a:r>
              <a:rPr sz="1800" spc="0" dirty="0">
                <a:latin typeface="Segoe UI"/>
                <a:cs typeface="Segoe UI"/>
              </a:rPr>
              <a:t>ass</a:t>
            </a:r>
            <a:r>
              <a:rPr sz="1800" spc="-15" dirty="0">
                <a:latin typeface="Segoe UI"/>
                <a:cs typeface="Segoe UI"/>
              </a:rPr>
              <a:t>wo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ds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e not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p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15" dirty="0">
                <a:latin typeface="Segoe UI"/>
                <a:cs typeface="Segoe UI"/>
              </a:rPr>
              <a:t>op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r</a:t>
            </a:r>
            <a:r>
              <a:rPr sz="1800" spc="-15" dirty="0">
                <a:latin typeface="Segoe UI"/>
                <a:cs typeface="Segoe UI"/>
              </a:rPr>
              <a:t>l</a:t>
            </a:r>
            <a:r>
              <a:rPr sz="1800" spc="-10" dirty="0">
                <a:latin typeface="Segoe UI"/>
                <a:cs typeface="Segoe UI"/>
              </a:rPr>
              <a:t>y</a:t>
            </a:r>
            <a:r>
              <a:rPr sz="1800" spc="1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hashed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and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sal</a:t>
            </a:r>
            <a:r>
              <a:rPr sz="1800" spc="-15" dirty="0">
                <a:latin typeface="Segoe UI"/>
                <a:cs typeface="Segoe UI"/>
              </a:rPr>
              <a:t>t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d,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xposing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v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65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y u</a:t>
            </a:r>
            <a:r>
              <a:rPr sz="1800" spc="5" dirty="0">
                <a:latin typeface="Segoe UI"/>
                <a:cs typeface="Segoe UI"/>
              </a:rPr>
              <a:t>s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5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s’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30" dirty="0">
                <a:latin typeface="Segoe UI"/>
                <a:cs typeface="Segoe UI"/>
              </a:rPr>
              <a:t>p</a:t>
            </a:r>
            <a:r>
              <a:rPr sz="1800" spc="0" dirty="0">
                <a:latin typeface="Segoe UI"/>
                <a:cs typeface="Segoe UI"/>
              </a:rPr>
              <a:t>asswo</a:t>
            </a:r>
            <a:r>
              <a:rPr sz="1800" spc="-35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d.</a:t>
            </a:r>
            <a:endParaRPr sz="18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A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2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B</a:t>
            </a:r>
            <a:r>
              <a:rPr sz="2800" spc="-45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o</a:t>
            </a:r>
            <a:r>
              <a:rPr sz="2800" spc="-75" dirty="0">
                <a:solidFill>
                  <a:srgbClr val="FFFFFF"/>
                </a:solidFill>
                <a:latin typeface="Segoe UI Semibold"/>
                <a:cs typeface="Segoe UI Semibold"/>
              </a:rPr>
              <a:t>k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en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Authentication</a:t>
            </a:r>
            <a:r>
              <a:rPr sz="2800" spc="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and</a:t>
            </a:r>
            <a:r>
              <a:rPr sz="2800" spc="1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Ses</a:t>
            </a: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s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ion</a:t>
            </a:r>
            <a:endParaRPr sz="2800">
              <a:latin typeface="Segoe UI Semibold"/>
              <a:cs typeface="Segoe UI Semibold"/>
            </a:endParaRPr>
          </a:p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Management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62329" y="2244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2329" y="44546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292733" y="1409953"/>
            <a:ext cx="7238365" cy="36537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946910">
              <a:lnSpc>
                <a:spcPct val="100000"/>
              </a:lnSpc>
            </a:pPr>
            <a:r>
              <a:rPr sz="2400" dirty="0">
                <a:latin typeface="Segoe UI Semibold"/>
                <a:cs typeface="Segoe UI Semibold"/>
              </a:rPr>
              <a:t>How Do</a:t>
            </a:r>
            <a:r>
              <a:rPr sz="2400" spc="10" dirty="0">
                <a:latin typeface="Segoe UI Semibold"/>
                <a:cs typeface="Segoe UI Semibold"/>
              </a:rPr>
              <a:t> </a:t>
            </a:r>
            <a:r>
              <a:rPr sz="2400" spc="-10" dirty="0">
                <a:latin typeface="Segoe UI Semibold"/>
                <a:cs typeface="Segoe UI Semibold"/>
              </a:rPr>
              <a:t>I P</a:t>
            </a:r>
            <a:r>
              <a:rPr sz="2400" spc="-3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</a:t>
            </a:r>
            <a:r>
              <a:rPr sz="2400" spc="-35" dirty="0">
                <a:latin typeface="Segoe UI Semibold"/>
                <a:cs typeface="Segoe UI Semibold"/>
              </a:rPr>
              <a:t>v</a:t>
            </a:r>
            <a:r>
              <a:rPr sz="2400" spc="0" dirty="0">
                <a:latin typeface="Segoe UI Semibold"/>
                <a:cs typeface="Segoe UI Semibold"/>
              </a:rPr>
              <a:t>ent</a:t>
            </a:r>
            <a:r>
              <a:rPr sz="2400" spc="5" dirty="0">
                <a:latin typeface="Segoe UI Semibold"/>
                <a:cs typeface="Segoe UI Semibold"/>
              </a:rPr>
              <a:t> </a:t>
            </a:r>
            <a:r>
              <a:rPr sz="2400" spc="-15" dirty="0">
                <a:latin typeface="Segoe UI Semibold"/>
                <a:cs typeface="Segoe UI Semibold"/>
              </a:rPr>
              <a:t>T</a:t>
            </a:r>
            <a:r>
              <a:rPr sz="2400" spc="-25" dirty="0">
                <a:latin typeface="Segoe UI Semibold"/>
                <a:cs typeface="Segoe UI Semibold"/>
              </a:rPr>
              <a:t>h</a:t>
            </a:r>
            <a:r>
              <a:rPr sz="2400" spc="0" dirty="0">
                <a:latin typeface="Segoe UI Semibold"/>
                <a:cs typeface="Segoe UI Semibold"/>
              </a:rPr>
              <a:t>is?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7"/>
              </a:spcBef>
            </a:pPr>
            <a:endParaRPr sz="6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 marL="12700" marR="913130">
              <a:lnSpc>
                <a:spcPct val="100000"/>
              </a:lnSpc>
              <a:tabLst>
                <a:tab pos="2664460" algn="l"/>
              </a:tabLst>
            </a:pPr>
            <a:r>
              <a:rPr sz="2000" dirty="0">
                <a:latin typeface="Segoe UI"/>
                <a:cs typeface="Segoe UI"/>
              </a:rPr>
              <a:t>P</a:t>
            </a:r>
            <a:r>
              <a:rPr sz="2000" spc="-2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ovi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sing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set </a:t>
            </a:r>
            <a:r>
              <a:rPr sz="2000" spc="-30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st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g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au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he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tication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session ma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ag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ment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con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ols.	S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ch 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-2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ols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ld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o: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7"/>
              </a:spcBef>
            </a:pPr>
            <a:endParaRPr sz="600"/>
          </a:p>
          <a:p>
            <a:pPr marL="355600" marR="167640" indent="-231775">
              <a:lnSpc>
                <a:spcPct val="100000"/>
              </a:lnSpc>
              <a:buClr>
                <a:srgbClr val="E21737"/>
              </a:buClr>
              <a:buFont typeface="Corbel"/>
              <a:buChar char="•"/>
              <a:tabLst>
                <a:tab pos="354965" algn="l"/>
              </a:tabLst>
            </a:pPr>
            <a:r>
              <a:rPr sz="1800" spc="-5" dirty="0">
                <a:latin typeface="Segoe UI"/>
                <a:cs typeface="Segoe UI"/>
              </a:rPr>
              <a:t>m</a:t>
            </a:r>
            <a:r>
              <a:rPr sz="1800" spc="-20" dirty="0">
                <a:latin typeface="Segoe UI"/>
                <a:cs typeface="Segoe UI"/>
              </a:rPr>
              <a:t>ee</a:t>
            </a:r>
            <a:r>
              <a:rPr sz="1800" spc="-10" dirty="0">
                <a:latin typeface="Segoe UI"/>
                <a:cs typeface="Segoe UI"/>
              </a:rPr>
              <a:t>t a</a:t>
            </a:r>
            <a:r>
              <a:rPr sz="1800" spc="-15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l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auth</a:t>
            </a:r>
            <a:r>
              <a:rPr sz="1800" spc="-15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ntic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10" dirty="0">
                <a:latin typeface="Segoe UI"/>
                <a:cs typeface="Segoe UI"/>
              </a:rPr>
              <a:t>tion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and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ses</a:t>
            </a:r>
            <a:r>
              <a:rPr sz="1800" spc="5" dirty="0">
                <a:latin typeface="Segoe UI"/>
                <a:cs typeface="Segoe UI"/>
              </a:rPr>
              <a:t>s</a:t>
            </a:r>
            <a:r>
              <a:rPr sz="1800" spc="0" dirty="0">
                <a:latin typeface="Segoe UI"/>
                <a:cs typeface="Segoe UI"/>
              </a:rPr>
              <a:t>ion</a:t>
            </a:r>
            <a:r>
              <a:rPr sz="1800" spc="-3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m</a:t>
            </a:r>
            <a:r>
              <a:rPr sz="1800" spc="-10" dirty="0">
                <a:latin typeface="Segoe UI"/>
                <a:cs typeface="Segoe UI"/>
              </a:rPr>
              <a:t>ana</a:t>
            </a:r>
            <a:r>
              <a:rPr sz="1800" spc="-25" dirty="0">
                <a:latin typeface="Segoe UI"/>
                <a:cs typeface="Segoe UI"/>
              </a:rPr>
              <a:t>g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m</a:t>
            </a:r>
            <a:r>
              <a:rPr sz="1800" spc="-10" dirty="0">
                <a:latin typeface="Segoe UI"/>
                <a:cs typeface="Segoe UI"/>
              </a:rPr>
              <a:t>ent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qui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m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nts d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fin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d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in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O</a:t>
            </a:r>
            <a:r>
              <a:rPr sz="1800" spc="-65" dirty="0">
                <a:latin typeface="Segoe UI"/>
                <a:cs typeface="Segoe UI"/>
              </a:rPr>
              <a:t>W</a:t>
            </a:r>
            <a:r>
              <a:rPr sz="1800" spc="0" dirty="0">
                <a:latin typeface="Segoe UI"/>
                <a:cs typeface="Segoe UI"/>
              </a:rPr>
              <a:t>A</a:t>
            </a:r>
            <a:r>
              <a:rPr sz="1800" spc="5" dirty="0">
                <a:latin typeface="Segoe UI"/>
                <a:cs typeface="Segoe UI"/>
              </a:rPr>
              <a:t>S</a:t>
            </a:r>
            <a:r>
              <a:rPr sz="1800" spc="0" dirty="0">
                <a:latin typeface="Segoe UI"/>
                <a:cs typeface="Segoe UI"/>
              </a:rPr>
              <a:t>P</a:t>
            </a:r>
            <a:r>
              <a:rPr sz="1800" spc="-114" dirty="0">
                <a:latin typeface="Segoe UI"/>
                <a:cs typeface="Segoe UI"/>
              </a:rPr>
              <a:t>’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20" dirty="0">
                <a:latin typeface="Segoe UI"/>
                <a:cs typeface="Segoe UI"/>
              </a:rPr>
              <a:t> </a:t>
            </a:r>
            <a:r>
              <a:rPr sz="1800" u="heavy" spc="-15" dirty="0">
                <a:solidFill>
                  <a:srgbClr val="E11D38"/>
                </a:solidFill>
                <a:latin typeface="Segoe UI"/>
                <a:cs typeface="Segoe UI"/>
              </a:rPr>
              <a:t>Appl</a:t>
            </a:r>
            <a:r>
              <a:rPr sz="1800" u="heavy" spc="0" dirty="0">
                <a:solidFill>
                  <a:srgbClr val="E11D38"/>
                </a:solidFill>
                <a:latin typeface="Segoe UI"/>
                <a:cs typeface="Segoe UI"/>
              </a:rPr>
              <a:t>i</a:t>
            </a:r>
            <a:r>
              <a:rPr sz="1800" u="heavy" spc="-10" dirty="0">
                <a:solidFill>
                  <a:srgbClr val="E11D38"/>
                </a:solidFill>
                <a:latin typeface="Segoe UI"/>
                <a:cs typeface="Segoe UI"/>
              </a:rPr>
              <a:t>cat</a:t>
            </a:r>
            <a:r>
              <a:rPr sz="1800" u="heavy" spc="-15" dirty="0">
                <a:solidFill>
                  <a:srgbClr val="E11D38"/>
                </a:solidFill>
                <a:latin typeface="Segoe UI"/>
                <a:cs typeface="Segoe UI"/>
              </a:rPr>
              <a:t>ion</a:t>
            </a:r>
            <a:r>
              <a:rPr sz="1800" u="heavy" spc="15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1800" u="heavy" spc="-10" dirty="0">
                <a:solidFill>
                  <a:srgbClr val="E11D38"/>
                </a:solidFill>
                <a:latin typeface="Segoe UI"/>
                <a:cs typeface="Segoe UI"/>
              </a:rPr>
              <a:t>Secu</a:t>
            </a:r>
            <a:r>
              <a:rPr sz="1800" u="heavy" spc="-15" dirty="0">
                <a:solidFill>
                  <a:srgbClr val="E11D38"/>
                </a:solidFill>
                <a:latin typeface="Segoe UI"/>
                <a:cs typeface="Segoe UI"/>
              </a:rPr>
              <a:t>r</a:t>
            </a:r>
            <a:r>
              <a:rPr sz="1800" u="heavy" spc="-10" dirty="0">
                <a:solidFill>
                  <a:srgbClr val="E11D38"/>
                </a:solidFill>
                <a:latin typeface="Segoe UI"/>
                <a:cs typeface="Segoe UI"/>
              </a:rPr>
              <a:t>ity</a:t>
            </a:r>
            <a:r>
              <a:rPr sz="1800" u="heavy" spc="5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1800" u="heavy" spc="-110" dirty="0">
                <a:solidFill>
                  <a:srgbClr val="E11D38"/>
                </a:solidFill>
                <a:latin typeface="Segoe UI"/>
                <a:cs typeface="Segoe UI"/>
              </a:rPr>
              <a:t>V</a:t>
            </a:r>
            <a:r>
              <a:rPr sz="1800" u="heavy" spc="-20" dirty="0">
                <a:solidFill>
                  <a:srgbClr val="E11D38"/>
                </a:solidFill>
                <a:latin typeface="Segoe UI"/>
                <a:cs typeface="Segoe UI"/>
              </a:rPr>
              <a:t>e</a:t>
            </a:r>
            <a:r>
              <a:rPr sz="1800" u="heavy" spc="-10" dirty="0">
                <a:solidFill>
                  <a:srgbClr val="E11D38"/>
                </a:solidFill>
                <a:latin typeface="Segoe UI"/>
                <a:cs typeface="Segoe UI"/>
              </a:rPr>
              <a:t>r</a:t>
            </a:r>
            <a:r>
              <a:rPr sz="1800" u="heavy" spc="-15" dirty="0">
                <a:solidFill>
                  <a:srgbClr val="E11D38"/>
                </a:solidFill>
                <a:latin typeface="Segoe UI"/>
                <a:cs typeface="Segoe UI"/>
              </a:rPr>
              <a:t>i</a:t>
            </a:r>
            <a:r>
              <a:rPr sz="1800" u="heavy" spc="0" dirty="0">
                <a:solidFill>
                  <a:srgbClr val="E11D38"/>
                </a:solidFill>
                <a:latin typeface="Segoe UI"/>
                <a:cs typeface="Segoe UI"/>
              </a:rPr>
              <a:t>fi</a:t>
            </a:r>
            <a:r>
              <a:rPr sz="1800" u="heavy" spc="-10" dirty="0">
                <a:solidFill>
                  <a:srgbClr val="E11D38"/>
                </a:solidFill>
                <a:latin typeface="Segoe UI"/>
                <a:cs typeface="Segoe UI"/>
              </a:rPr>
              <a:t>cat</a:t>
            </a:r>
            <a:r>
              <a:rPr sz="1800" u="heavy" spc="-15" dirty="0">
                <a:solidFill>
                  <a:srgbClr val="E11D38"/>
                </a:solidFill>
                <a:latin typeface="Segoe UI"/>
                <a:cs typeface="Segoe UI"/>
              </a:rPr>
              <a:t>ion</a:t>
            </a:r>
            <a:r>
              <a:rPr sz="1800" u="heavy" spc="-5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1800" u="heavy" spc="-55" dirty="0">
                <a:solidFill>
                  <a:srgbClr val="E11D38"/>
                </a:solidFill>
                <a:latin typeface="Segoe UI"/>
                <a:cs typeface="Segoe UI"/>
              </a:rPr>
              <a:t>S</a:t>
            </a:r>
            <a:r>
              <a:rPr sz="1800" u="heavy" spc="-10" dirty="0">
                <a:solidFill>
                  <a:srgbClr val="E11D38"/>
                </a:solidFill>
                <a:latin typeface="Segoe UI"/>
                <a:cs typeface="Segoe UI"/>
              </a:rPr>
              <a:t>tan</a:t>
            </a:r>
            <a:r>
              <a:rPr sz="1800" u="heavy" spc="-20" dirty="0">
                <a:solidFill>
                  <a:srgbClr val="E11D38"/>
                </a:solidFill>
                <a:latin typeface="Segoe UI"/>
                <a:cs typeface="Segoe UI"/>
              </a:rPr>
              <a:t>d</a:t>
            </a:r>
            <a:r>
              <a:rPr sz="1800" u="heavy" spc="-10" dirty="0">
                <a:solidFill>
                  <a:srgbClr val="E11D38"/>
                </a:solidFill>
                <a:latin typeface="Segoe UI"/>
                <a:cs typeface="Segoe UI"/>
              </a:rPr>
              <a:t>a</a:t>
            </a:r>
            <a:r>
              <a:rPr sz="1800" u="heavy" spc="-40" dirty="0">
                <a:solidFill>
                  <a:srgbClr val="E11D38"/>
                </a:solidFill>
                <a:latin typeface="Segoe UI"/>
                <a:cs typeface="Segoe UI"/>
              </a:rPr>
              <a:t>r</a:t>
            </a:r>
            <a:r>
              <a:rPr sz="1800" u="heavy" spc="-15" dirty="0">
                <a:solidFill>
                  <a:srgbClr val="E11D38"/>
                </a:solidFill>
                <a:latin typeface="Segoe UI"/>
                <a:cs typeface="Segoe UI"/>
              </a:rPr>
              <a:t>d</a:t>
            </a:r>
            <a:r>
              <a:rPr sz="1800" spc="-5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1800" spc="-5" dirty="0">
                <a:latin typeface="Segoe UI"/>
                <a:cs typeface="Segoe UI"/>
              </a:rPr>
              <a:t>(AS</a:t>
            </a:r>
            <a:r>
              <a:rPr sz="1800" spc="-30" dirty="0">
                <a:latin typeface="Segoe UI"/>
                <a:cs typeface="Segoe UI"/>
              </a:rPr>
              <a:t>V</a:t>
            </a:r>
            <a:r>
              <a:rPr sz="1800" spc="0" dirty="0">
                <a:latin typeface="Segoe UI"/>
                <a:cs typeface="Segoe UI"/>
              </a:rPr>
              <a:t>S)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5" dirty="0">
                <a:latin typeface="Segoe UI"/>
                <a:cs typeface="Segoe UI"/>
              </a:rPr>
              <a:t>a</a:t>
            </a:r>
            <a:r>
              <a:rPr sz="1800" spc="-3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-5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s V2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(Auth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nti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-5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tion)</a:t>
            </a:r>
            <a:r>
              <a:rPr sz="1800" spc="-35" dirty="0">
                <a:latin typeface="Segoe UI"/>
                <a:cs typeface="Segoe UI"/>
              </a:rPr>
              <a:t> </a:t>
            </a:r>
            <a:r>
              <a:rPr sz="1800" spc="-5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nd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V3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(S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ssion</a:t>
            </a:r>
            <a:r>
              <a:rPr sz="1800" spc="-3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Man</a:t>
            </a:r>
            <a:r>
              <a:rPr sz="1800" spc="-10" dirty="0">
                <a:latin typeface="Segoe UI"/>
                <a:cs typeface="Segoe UI"/>
              </a:rPr>
              <a:t>age</a:t>
            </a:r>
            <a:r>
              <a:rPr sz="1800" spc="0" dirty="0">
                <a:latin typeface="Segoe UI"/>
                <a:cs typeface="Segoe UI"/>
              </a:rPr>
              <a:t>m</a:t>
            </a:r>
            <a:r>
              <a:rPr sz="1800" spc="-15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nt)</a:t>
            </a:r>
            <a:endParaRPr sz="18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1"/>
              </a:spcBef>
              <a:buClr>
                <a:srgbClr val="E21737"/>
              </a:buClr>
              <a:buFont typeface="Corbel"/>
              <a:buChar char="•"/>
            </a:pPr>
            <a:endParaRPr sz="600"/>
          </a:p>
          <a:p>
            <a:pPr marL="355600" marR="1226820" indent="-231775">
              <a:lnSpc>
                <a:spcPct val="100000"/>
              </a:lnSpc>
              <a:buClr>
                <a:srgbClr val="E21737"/>
              </a:buClr>
              <a:buFont typeface="Corbel"/>
              <a:buChar char="•"/>
              <a:tabLst>
                <a:tab pos="354965" algn="l"/>
              </a:tabLst>
            </a:pPr>
            <a:r>
              <a:rPr sz="1800" spc="-20" dirty="0">
                <a:latin typeface="Segoe UI"/>
                <a:cs typeface="Segoe UI"/>
              </a:rPr>
              <a:t>p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ovide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simp</a:t>
            </a:r>
            <a:r>
              <a:rPr sz="1800" spc="-10" dirty="0">
                <a:latin typeface="Segoe UI"/>
                <a:cs typeface="Segoe UI"/>
              </a:rPr>
              <a:t>le API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for </a:t>
            </a:r>
            <a:r>
              <a:rPr sz="1800" spc="-15" dirty="0">
                <a:latin typeface="Segoe UI"/>
                <a:cs typeface="Segoe UI"/>
              </a:rPr>
              <a:t>d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v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lop</a:t>
            </a:r>
            <a:r>
              <a:rPr sz="1800" spc="-25" dirty="0">
                <a:latin typeface="Segoe UI"/>
                <a:cs typeface="Segoe UI"/>
              </a:rPr>
              <a:t>e</a:t>
            </a:r>
            <a:r>
              <a:rPr sz="1800" spc="-5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s. 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Consi</a:t>
            </a:r>
            <a:r>
              <a:rPr sz="1800" spc="-10" dirty="0">
                <a:latin typeface="Segoe UI"/>
                <a:cs typeface="Segoe UI"/>
              </a:rPr>
              <a:t>d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ESAPI </a:t>
            </a:r>
            <a:r>
              <a:rPr sz="1800" spc="-10" dirty="0">
                <a:latin typeface="Segoe UI"/>
                <a:cs typeface="Segoe UI"/>
              </a:rPr>
              <a:t>Authenti</a:t>
            </a:r>
            <a:r>
              <a:rPr sz="1800" spc="-20" dirty="0">
                <a:latin typeface="Segoe UI"/>
                <a:cs typeface="Segoe UI"/>
              </a:rPr>
              <a:t>c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10" dirty="0">
                <a:latin typeface="Segoe UI"/>
                <a:cs typeface="Segoe UI"/>
              </a:rPr>
              <a:t>or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and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User APIs</a:t>
            </a:r>
            <a:endParaRPr sz="1800">
              <a:latin typeface="Segoe UI"/>
              <a:cs typeface="Segoe UI"/>
            </a:endParaRPr>
          </a:p>
          <a:p>
            <a:pPr>
              <a:lnSpc>
                <a:spcPts val="550"/>
              </a:lnSpc>
              <a:spcBef>
                <a:spcPts val="42"/>
              </a:spcBef>
            </a:pPr>
            <a:endParaRPr sz="550"/>
          </a:p>
          <a:p>
            <a:pPr marL="12700" marR="12700">
              <a:lnSpc>
                <a:spcPct val="100000"/>
              </a:lnSpc>
              <a:tabLst>
                <a:tab pos="5743575" algn="l"/>
              </a:tabLst>
            </a:pPr>
            <a:r>
              <a:rPr sz="2000" spc="-60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-2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g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fo</a:t>
            </a:r>
            <a:r>
              <a:rPr sz="2000" spc="5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ts s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ld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also be made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to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oid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os</a:t>
            </a:r>
            <a:r>
              <a:rPr sz="2000" spc="2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-Si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Scri</a:t>
            </a:r>
            <a:r>
              <a:rPr sz="2000" spc="-1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ting (XS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)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aws which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can </a:t>
            </a:r>
            <a:r>
              <a:rPr sz="2000" spc="-10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to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st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al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session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IDs.	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ee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201</a:t>
            </a:r>
            <a:r>
              <a:rPr sz="2000" spc="20" dirty="0">
                <a:latin typeface="Segoe UI"/>
                <a:cs typeface="Segoe UI"/>
              </a:rPr>
              <a:t>7</a:t>
            </a:r>
            <a:r>
              <a:rPr sz="2000" spc="0" dirty="0">
                <a:latin typeface="Segoe UI"/>
                <a:cs typeface="Segoe UI"/>
              </a:rPr>
              <a:t>-A3.</a:t>
            </a:r>
            <a:endParaRPr sz="2000">
              <a:latin typeface="Segoe UI"/>
              <a:cs typeface="Segoe UI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22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A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2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B</a:t>
            </a:r>
            <a:r>
              <a:rPr sz="2800" spc="-45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o</a:t>
            </a:r>
            <a:r>
              <a:rPr sz="2800" spc="-75" dirty="0">
                <a:solidFill>
                  <a:srgbClr val="FFFFFF"/>
                </a:solidFill>
                <a:latin typeface="Segoe UI Semibold"/>
                <a:cs typeface="Segoe UI Semibold"/>
              </a:rPr>
              <a:t>k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en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Authentication</a:t>
            </a:r>
            <a:r>
              <a:rPr sz="2800" spc="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and</a:t>
            </a:r>
            <a:r>
              <a:rPr sz="2800" spc="1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Ses</a:t>
            </a: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s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ion</a:t>
            </a:r>
            <a:endParaRPr sz="2800">
              <a:latin typeface="Segoe UI Semibold"/>
              <a:cs typeface="Segoe UI Semibold"/>
            </a:endParaRPr>
          </a:p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Management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62329" y="2625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2329" y="3006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2329" y="3387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62329" y="3768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62329" y="4149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62329" y="4530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962329" y="5292852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62329" y="5673852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949858" y="1409953"/>
            <a:ext cx="7078980" cy="45681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704850" algn="ctr">
              <a:lnSpc>
                <a:spcPct val="100000"/>
              </a:lnSpc>
            </a:pPr>
            <a:r>
              <a:rPr sz="2400" spc="-7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efe</a:t>
            </a:r>
            <a:r>
              <a:rPr sz="2400" spc="-3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ences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7"/>
              </a:spcBef>
            </a:pPr>
            <a:endParaRPr sz="6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 marL="12700">
              <a:lnSpc>
                <a:spcPct val="100000"/>
              </a:lnSpc>
            </a:pPr>
            <a:r>
              <a:rPr sz="2000" dirty="0">
                <a:latin typeface="Segoe UI Semibold"/>
                <a:cs typeface="Segoe UI Semibold"/>
              </a:rPr>
              <a:t>O</a:t>
            </a:r>
            <a:r>
              <a:rPr sz="2000" spc="-80" dirty="0">
                <a:latin typeface="Segoe UI Semibold"/>
                <a:cs typeface="Segoe UI Semibold"/>
              </a:rPr>
              <a:t>W</a:t>
            </a:r>
            <a:r>
              <a:rPr sz="2000" spc="0" dirty="0">
                <a:latin typeface="Segoe UI Semibold"/>
                <a:cs typeface="Segoe UI Semibold"/>
              </a:rPr>
              <a:t>ASP</a:t>
            </a:r>
            <a:endParaRPr sz="20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354965">
              <a:lnSpc>
                <a:spcPct val="100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P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App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</a:rPr>
              <a:t>l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i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</a:rPr>
              <a:t>c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ation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Security </a:t>
            </a:r>
            <a:r>
              <a:rPr sz="2000" u="heavy" spc="-125" dirty="0">
                <a:solidFill>
                  <a:srgbClr val="E11D38"/>
                </a:solidFill>
                <a:latin typeface="Segoe UI"/>
                <a:cs typeface="Segoe UI"/>
              </a:rPr>
              <a:t>V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er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f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cation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-60" dirty="0">
                <a:solidFill>
                  <a:srgbClr val="E11D38"/>
                </a:solidFill>
                <a:latin typeface="Segoe UI"/>
                <a:cs typeface="Segoe UI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ta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</a:rPr>
              <a:t>n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da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d</a:t>
            </a:r>
            <a:r>
              <a:rPr sz="2000" spc="-35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(V2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&amp; V3)</a:t>
            </a:r>
            <a:endParaRPr sz="2000">
              <a:latin typeface="Segoe UI"/>
              <a:cs typeface="Segoe UI"/>
            </a:endParaRPr>
          </a:p>
          <a:p>
            <a:pPr marL="354965" marR="1966595">
              <a:lnSpc>
                <a:spcPct val="125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u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h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enti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ation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Cheat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h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Fo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got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-5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ass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d</a:t>
            </a:r>
            <a:r>
              <a:rPr sz="2000" u="heavy" spc="-4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Cheat S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h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-5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ass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d</a:t>
            </a:r>
            <a:r>
              <a:rPr sz="2000" u="heavy" spc="-4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-6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orage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Cheat S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h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Session Ma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n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ag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ment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Cheat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h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354965">
              <a:lnSpc>
                <a:spcPct val="100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-2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esting 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G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uid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: Chap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er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on</a:t>
            </a:r>
            <a:r>
              <a:rPr sz="2000" u="heavy" spc="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u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h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enti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c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ation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spc="-10" dirty="0">
                <a:latin typeface="Segoe UI Semibold"/>
                <a:cs typeface="Segoe UI Semibold"/>
              </a:rPr>
              <a:t>E</a:t>
            </a:r>
            <a:r>
              <a:rPr sz="2000" spc="0" dirty="0">
                <a:latin typeface="Segoe UI Semibold"/>
                <a:cs typeface="Segoe UI Semibold"/>
              </a:rPr>
              <a:t>x</a:t>
            </a:r>
            <a:r>
              <a:rPr sz="2000" spc="-15" dirty="0">
                <a:latin typeface="Segoe UI Semibold"/>
                <a:cs typeface="Segoe UI Semibold"/>
              </a:rPr>
              <a:t>t</a:t>
            </a:r>
            <a:r>
              <a:rPr sz="2000" spc="0" dirty="0">
                <a:latin typeface="Segoe UI Semibold"/>
                <a:cs typeface="Segoe UI Semibold"/>
              </a:rPr>
              <a:t>ern</a:t>
            </a:r>
            <a:r>
              <a:rPr sz="2000" spc="-10" dirty="0">
                <a:latin typeface="Segoe UI Semibold"/>
                <a:cs typeface="Segoe UI Semibold"/>
              </a:rPr>
              <a:t>a</a:t>
            </a:r>
            <a:r>
              <a:rPr sz="2000" spc="0" dirty="0">
                <a:latin typeface="Segoe UI Semibold"/>
                <a:cs typeface="Segoe UI Semibold"/>
              </a:rPr>
              <a:t>l</a:t>
            </a:r>
            <a:endParaRPr sz="2000">
              <a:latin typeface="Segoe UI Semibold"/>
              <a:cs typeface="Segoe UI Semibold"/>
            </a:endParaRPr>
          </a:p>
          <a:p>
            <a:pPr marL="354965" marR="1870075">
              <a:lnSpc>
                <a:spcPct val="125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CWE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t</a:t>
            </a:r>
            <a:r>
              <a:rPr sz="2000" u="heavy" spc="8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y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287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on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Imp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oper</a:t>
            </a:r>
            <a:r>
              <a:rPr sz="2000" u="heavy" spc="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A</a:t>
            </a:r>
            <a:r>
              <a:rPr sz="2000" u="heavy" spc="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u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t</a:t>
            </a:r>
            <a:r>
              <a:rPr sz="2000" u="heavy" spc="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h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entication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CWE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t</a:t>
            </a:r>
            <a:r>
              <a:rPr sz="2000" u="heavy" spc="8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y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384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on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Session 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F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ixation</a:t>
            </a:r>
            <a:endParaRPr sz="2000">
              <a:latin typeface="Segoe UI"/>
              <a:cs typeface="Segoe UI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23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A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3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C</a:t>
            </a:r>
            <a:r>
              <a:rPr sz="2800" spc="-40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os</a:t>
            </a: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s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-Site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Scripting</a:t>
            </a:r>
            <a:r>
              <a:rPr sz="2800" spc="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(XSS)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49858" y="6260287"/>
            <a:ext cx="2240915" cy="1943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200" dirty="0">
                <a:latin typeface="Segoe UI"/>
                <a:cs typeface="Segoe UI"/>
              </a:rPr>
              <a:t>So</a:t>
            </a:r>
            <a:r>
              <a:rPr sz="1200" spc="5" dirty="0">
                <a:latin typeface="Segoe UI"/>
                <a:cs typeface="Segoe UI"/>
              </a:rPr>
              <a:t>u</a:t>
            </a:r>
            <a:r>
              <a:rPr sz="1200" spc="-15" dirty="0">
                <a:latin typeface="Segoe UI"/>
                <a:cs typeface="Segoe UI"/>
              </a:rPr>
              <a:t>r</a:t>
            </a:r>
            <a:r>
              <a:rPr sz="1200" spc="-10" dirty="0">
                <a:latin typeface="Segoe UI"/>
                <a:cs typeface="Segoe UI"/>
              </a:rPr>
              <a:t>c</a:t>
            </a:r>
            <a:r>
              <a:rPr sz="1200" spc="-20" dirty="0">
                <a:latin typeface="Segoe UI"/>
                <a:cs typeface="Segoe UI"/>
              </a:rPr>
              <a:t>e</a:t>
            </a:r>
            <a:r>
              <a:rPr sz="1200" spc="-5" dirty="0">
                <a:latin typeface="Segoe UI"/>
                <a:cs typeface="Segoe UI"/>
              </a:rPr>
              <a:t>:</a:t>
            </a:r>
            <a:r>
              <a:rPr sz="1200" spc="-25" dirty="0">
                <a:latin typeface="Segoe UI"/>
                <a:cs typeface="Segoe UI"/>
              </a:rPr>
              <a:t> </a:t>
            </a:r>
            <a:r>
              <a:rPr sz="1200" spc="-15" dirty="0">
                <a:latin typeface="Segoe UI"/>
                <a:cs typeface="Segoe UI"/>
              </a:rPr>
              <a:t>O</a:t>
            </a:r>
            <a:r>
              <a:rPr sz="1200" spc="-55" dirty="0">
                <a:latin typeface="Segoe UI"/>
                <a:cs typeface="Segoe UI"/>
              </a:rPr>
              <a:t>W</a:t>
            </a:r>
            <a:r>
              <a:rPr sz="1200" spc="0" dirty="0">
                <a:latin typeface="Segoe UI"/>
                <a:cs typeface="Segoe UI"/>
              </a:rPr>
              <a:t>ASP </a:t>
            </a:r>
            <a:r>
              <a:rPr sz="1200" spc="-135" dirty="0">
                <a:latin typeface="Segoe UI"/>
                <a:cs typeface="Segoe UI"/>
              </a:rPr>
              <a:t>T</a:t>
            </a:r>
            <a:r>
              <a:rPr sz="1200" spc="-10" dirty="0">
                <a:latin typeface="Segoe UI"/>
                <a:cs typeface="Segoe UI"/>
              </a:rPr>
              <a:t>op</a:t>
            </a:r>
            <a:r>
              <a:rPr sz="1200" spc="-30" dirty="0">
                <a:latin typeface="Segoe UI"/>
                <a:cs typeface="Segoe UI"/>
              </a:rPr>
              <a:t> </a:t>
            </a:r>
            <a:r>
              <a:rPr sz="1200" spc="-135" dirty="0">
                <a:latin typeface="Segoe UI"/>
                <a:cs typeface="Segoe UI"/>
              </a:rPr>
              <a:t>T</a:t>
            </a:r>
            <a:r>
              <a:rPr sz="1200" spc="-15" dirty="0">
                <a:latin typeface="Segoe UI"/>
                <a:cs typeface="Segoe UI"/>
              </a:rPr>
              <a:t>e</a:t>
            </a:r>
            <a:r>
              <a:rPr sz="1200" spc="-10" dirty="0">
                <a:latin typeface="Segoe UI"/>
                <a:cs typeface="Segoe UI"/>
              </a:rPr>
              <a:t>n</a:t>
            </a:r>
            <a:r>
              <a:rPr sz="1200" spc="-5" dirty="0">
                <a:latin typeface="Segoe UI"/>
                <a:cs typeface="Segoe UI"/>
              </a:rPr>
              <a:t> </a:t>
            </a:r>
            <a:r>
              <a:rPr sz="1200" spc="0" dirty="0">
                <a:latin typeface="Segoe UI"/>
                <a:cs typeface="Segoe UI"/>
              </a:rPr>
              <a:t>2017 </a:t>
            </a:r>
            <a:r>
              <a:rPr sz="1200" spc="-20" dirty="0">
                <a:latin typeface="Segoe UI"/>
                <a:cs typeface="Segoe UI"/>
              </a:rPr>
              <a:t>r</a:t>
            </a:r>
            <a:r>
              <a:rPr sz="1200" spc="-10" dirty="0">
                <a:latin typeface="Segoe UI"/>
                <a:cs typeface="Segoe UI"/>
              </a:rPr>
              <a:t>c1</a:t>
            </a:r>
            <a:endParaRPr sz="1200">
              <a:latin typeface="Segoe UI"/>
              <a:cs typeface="Segoe U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883919" y="1341119"/>
            <a:ext cx="8057388" cy="175107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1644" y="1408175"/>
            <a:ext cx="7924800" cy="16840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14400" y="1371600"/>
            <a:ext cx="7941564" cy="1635252"/>
          </a:xfrm>
          <a:custGeom>
            <a:avLst/>
            <a:gdLst/>
            <a:ahLst/>
            <a:cxnLst/>
            <a:rect l="l" t="t" r="r" b="b"/>
            <a:pathLst>
              <a:path w="7941564" h="1635252">
                <a:moveTo>
                  <a:pt x="7941564" y="0"/>
                </a:moveTo>
                <a:lnTo>
                  <a:pt x="272541" y="0"/>
                </a:lnTo>
                <a:lnTo>
                  <a:pt x="250189" y="903"/>
                </a:lnTo>
                <a:lnTo>
                  <a:pt x="207047" y="7922"/>
                </a:lnTo>
                <a:lnTo>
                  <a:pt x="166456" y="21421"/>
                </a:lnTo>
                <a:lnTo>
                  <a:pt x="128978" y="40839"/>
                </a:lnTo>
                <a:lnTo>
                  <a:pt x="95174" y="65614"/>
                </a:lnTo>
                <a:lnTo>
                  <a:pt x="65605" y="95185"/>
                </a:lnTo>
                <a:lnTo>
                  <a:pt x="40833" y="128989"/>
                </a:lnTo>
                <a:lnTo>
                  <a:pt x="21417" y="166467"/>
                </a:lnTo>
                <a:lnTo>
                  <a:pt x="7920" y="207055"/>
                </a:lnTo>
                <a:lnTo>
                  <a:pt x="903" y="250192"/>
                </a:lnTo>
                <a:lnTo>
                  <a:pt x="0" y="272541"/>
                </a:lnTo>
                <a:lnTo>
                  <a:pt x="0" y="1635252"/>
                </a:lnTo>
                <a:lnTo>
                  <a:pt x="7669022" y="1635252"/>
                </a:lnTo>
                <a:lnTo>
                  <a:pt x="7691371" y="1634348"/>
                </a:lnTo>
                <a:lnTo>
                  <a:pt x="7734508" y="1627329"/>
                </a:lnTo>
                <a:lnTo>
                  <a:pt x="7775096" y="1613830"/>
                </a:lnTo>
                <a:lnTo>
                  <a:pt x="7812574" y="1594412"/>
                </a:lnTo>
                <a:lnTo>
                  <a:pt x="7846378" y="1569637"/>
                </a:lnTo>
                <a:lnTo>
                  <a:pt x="7875949" y="1540066"/>
                </a:lnTo>
                <a:lnTo>
                  <a:pt x="7900724" y="1506262"/>
                </a:lnTo>
                <a:lnTo>
                  <a:pt x="7920142" y="1468784"/>
                </a:lnTo>
                <a:lnTo>
                  <a:pt x="7933641" y="1428196"/>
                </a:lnTo>
                <a:lnTo>
                  <a:pt x="7940660" y="1385059"/>
                </a:lnTo>
                <a:lnTo>
                  <a:pt x="7941564" y="1362710"/>
                </a:lnTo>
                <a:lnTo>
                  <a:pt x="7941564" y="0"/>
                </a:lnTo>
                <a:close/>
              </a:path>
            </a:pathLst>
          </a:custGeom>
          <a:solidFill>
            <a:srgbClr val="EBF3F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14400" y="1371600"/>
            <a:ext cx="7941564" cy="1635252"/>
          </a:xfrm>
          <a:custGeom>
            <a:avLst/>
            <a:gdLst/>
            <a:ahLst/>
            <a:cxnLst/>
            <a:rect l="l" t="t" r="r" b="b"/>
            <a:pathLst>
              <a:path w="7941564" h="1635252">
                <a:moveTo>
                  <a:pt x="272541" y="0"/>
                </a:moveTo>
                <a:lnTo>
                  <a:pt x="7941564" y="0"/>
                </a:lnTo>
                <a:lnTo>
                  <a:pt x="7941564" y="1362710"/>
                </a:lnTo>
                <a:lnTo>
                  <a:pt x="7937996" y="1406911"/>
                </a:lnTo>
                <a:lnTo>
                  <a:pt x="7927667" y="1448844"/>
                </a:lnTo>
                <a:lnTo>
                  <a:pt x="7911138" y="1487947"/>
                </a:lnTo>
                <a:lnTo>
                  <a:pt x="7888971" y="1523658"/>
                </a:lnTo>
                <a:lnTo>
                  <a:pt x="7861728" y="1555416"/>
                </a:lnTo>
                <a:lnTo>
                  <a:pt x="7829970" y="1582659"/>
                </a:lnTo>
                <a:lnTo>
                  <a:pt x="7794259" y="1604826"/>
                </a:lnTo>
                <a:lnTo>
                  <a:pt x="7755156" y="1621355"/>
                </a:lnTo>
                <a:lnTo>
                  <a:pt x="7713223" y="1631684"/>
                </a:lnTo>
                <a:lnTo>
                  <a:pt x="7669022" y="1635252"/>
                </a:lnTo>
                <a:lnTo>
                  <a:pt x="0" y="1635252"/>
                </a:lnTo>
                <a:lnTo>
                  <a:pt x="0" y="272541"/>
                </a:lnTo>
                <a:lnTo>
                  <a:pt x="903" y="250192"/>
                </a:lnTo>
                <a:lnTo>
                  <a:pt x="7920" y="207055"/>
                </a:lnTo>
                <a:lnTo>
                  <a:pt x="21417" y="166467"/>
                </a:lnTo>
                <a:lnTo>
                  <a:pt x="40833" y="128989"/>
                </a:lnTo>
                <a:lnTo>
                  <a:pt x="65605" y="95185"/>
                </a:lnTo>
                <a:lnTo>
                  <a:pt x="95174" y="65614"/>
                </a:lnTo>
                <a:lnTo>
                  <a:pt x="128978" y="40839"/>
                </a:lnTo>
                <a:lnTo>
                  <a:pt x="166456" y="21421"/>
                </a:lnTo>
                <a:lnTo>
                  <a:pt x="207047" y="7922"/>
                </a:lnTo>
                <a:lnTo>
                  <a:pt x="250189" y="903"/>
                </a:lnTo>
                <a:lnTo>
                  <a:pt x="272541" y="0"/>
                </a:lnTo>
                <a:close/>
              </a:path>
            </a:pathLst>
          </a:custGeom>
          <a:ln w="9143">
            <a:solidFill>
              <a:srgbClr val="9CC5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113231" y="1497203"/>
            <a:ext cx="7543800" cy="138239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 indent="-2540" algn="ctr">
              <a:lnSpc>
                <a:spcPct val="100000"/>
              </a:lnSpc>
            </a:pP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“X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SS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flaws oc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c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ur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whene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v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er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an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p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pl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cation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cl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u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des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u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tr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u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ed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d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ta in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 new 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w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eb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40" dirty="0">
                <a:solidFill>
                  <a:srgbClr val="E11D38"/>
                </a:solidFill>
                <a:latin typeface="Segoe UI Semilight"/>
                <a:cs typeface="Segoe UI Semilight"/>
              </a:rPr>
              <a:t>p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age wi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out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p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oper</a:t>
            </a:r>
            <a:r>
              <a:rPr sz="1800" spc="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45" dirty="0">
                <a:solidFill>
                  <a:srgbClr val="E11D38"/>
                </a:solidFill>
                <a:latin typeface="Segoe UI Semilight"/>
                <a:cs typeface="Segoe UI Semilight"/>
              </a:rPr>
              <a:t>v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al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dation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or</a:t>
            </a:r>
            <a:r>
              <a:rPr sz="1800" spc="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escapi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g,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or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upda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es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an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exis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tin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g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w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eb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40" dirty="0">
                <a:solidFill>
                  <a:srgbClr val="E11D38"/>
                </a:solidFill>
                <a:latin typeface="Segoe UI Semilight"/>
                <a:cs typeface="Segoe UI Semilight"/>
              </a:rPr>
              <a:t>p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age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wi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us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er supp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l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ied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data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us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ing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b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owser</a:t>
            </a:r>
            <a:r>
              <a:rPr sz="1800" spc="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API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th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at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can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c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ea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 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J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-50" dirty="0">
                <a:solidFill>
                  <a:srgbClr val="E11D38"/>
                </a:solidFill>
                <a:latin typeface="Segoe UI Semilight"/>
                <a:cs typeface="Segoe UI Semilight"/>
              </a:rPr>
              <a:t>v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aScrip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. X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S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 allows attac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k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10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 e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x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ecute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scr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pts 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vict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m</a:t>
            </a:r>
            <a:r>
              <a:rPr sz="1800" spc="-114" dirty="0">
                <a:solidFill>
                  <a:srgbClr val="E11D38"/>
                </a:solidFill>
                <a:latin typeface="Segoe UI Semilight"/>
                <a:cs typeface="Segoe UI Semilight"/>
              </a:rPr>
              <a:t>’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b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owser</a:t>
            </a:r>
            <a:r>
              <a:rPr sz="1800" spc="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which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can h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j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ack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us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er sess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ons,</a:t>
            </a:r>
            <a:r>
              <a:rPr sz="1800" spc="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def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ace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w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eb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si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es,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or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edi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ect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us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er 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malicious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si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es.</a:t>
            </a:r>
            <a:r>
              <a:rPr sz="1800" spc="3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”</a:t>
            </a:r>
            <a:endParaRPr sz="1800">
              <a:latin typeface="Segoe UI Semilight"/>
              <a:cs typeface="Segoe UI Semilight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914400" y="3198876"/>
            <a:ext cx="7895844" cy="298856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24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A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3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C</a:t>
            </a:r>
            <a:r>
              <a:rPr sz="2800" spc="-40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os</a:t>
            </a: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s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-Site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Scripting</a:t>
            </a:r>
            <a:r>
              <a:rPr sz="2800" spc="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(XSS</a:t>
            </a:r>
            <a:r>
              <a:rPr sz="2800" spc="-10" dirty="0">
                <a:solidFill>
                  <a:srgbClr val="FFFFFF"/>
                </a:solidFill>
                <a:latin typeface="Segoe UI Semibold"/>
                <a:cs typeface="Segoe UI Semibold"/>
              </a:rPr>
              <a:t>)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62329" y="2244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2329" y="3311652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2329" y="39974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62329" y="50642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62329" y="5750052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949858" y="1409953"/>
            <a:ext cx="7766050" cy="49491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228850">
              <a:lnSpc>
                <a:spcPct val="100000"/>
              </a:lnSpc>
            </a:pPr>
            <a:r>
              <a:rPr sz="2400" dirty="0">
                <a:latin typeface="Segoe UI Semibold"/>
                <a:cs typeface="Segoe UI Semibold"/>
              </a:rPr>
              <a:t>Am </a:t>
            </a:r>
            <a:r>
              <a:rPr sz="2400" spc="-10" dirty="0">
                <a:latin typeface="Segoe UI Semibold"/>
                <a:cs typeface="Segoe UI Semibold"/>
              </a:rPr>
              <a:t>I </a:t>
            </a:r>
            <a:r>
              <a:rPr sz="2400" spc="-114" dirty="0">
                <a:latin typeface="Segoe UI Semibold"/>
                <a:cs typeface="Segoe UI Semibold"/>
              </a:rPr>
              <a:t>V</a:t>
            </a:r>
            <a:r>
              <a:rPr sz="2400" spc="0" dirty="0">
                <a:latin typeface="Segoe UI Semibold"/>
                <a:cs typeface="Segoe UI Semibold"/>
              </a:rPr>
              <a:t>ulnerable</a:t>
            </a:r>
            <a:r>
              <a:rPr sz="2400" spc="5" dirty="0">
                <a:latin typeface="Segoe UI Semibold"/>
                <a:cs typeface="Segoe UI Semibold"/>
              </a:rPr>
              <a:t> </a:t>
            </a:r>
            <a:r>
              <a:rPr sz="2400" spc="-20" dirty="0">
                <a:latin typeface="Segoe UI Semibold"/>
                <a:cs typeface="Segoe UI Semibold"/>
              </a:rPr>
              <a:t>t</a:t>
            </a:r>
            <a:r>
              <a:rPr sz="2400" spc="0" dirty="0">
                <a:latin typeface="Segoe UI Semibold"/>
                <a:cs typeface="Segoe UI Semibold"/>
              </a:rPr>
              <a:t>o XSS?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dirty="0">
                <a:latin typeface="Segoe UI Semibold"/>
                <a:cs typeface="Segoe UI Semibold"/>
              </a:rPr>
              <a:t>Se</a:t>
            </a:r>
            <a:r>
              <a:rPr sz="2000" spc="80" dirty="0">
                <a:latin typeface="Segoe UI Semibold"/>
                <a:cs typeface="Segoe UI Semibold"/>
              </a:rPr>
              <a:t>r</a:t>
            </a:r>
            <a:r>
              <a:rPr sz="2000" spc="-15" dirty="0">
                <a:latin typeface="Segoe UI Semibold"/>
                <a:cs typeface="Segoe UI Semibold"/>
              </a:rPr>
              <a:t>v</a:t>
            </a:r>
            <a:r>
              <a:rPr sz="2000" spc="0" dirty="0">
                <a:latin typeface="Segoe UI Semibold"/>
                <a:cs typeface="Segoe UI Semibold"/>
              </a:rPr>
              <a:t>e</a:t>
            </a:r>
            <a:r>
              <a:rPr sz="2000" spc="-10" dirty="0">
                <a:latin typeface="Segoe UI Semibold"/>
                <a:cs typeface="Segoe UI Semibold"/>
              </a:rPr>
              <a:t>r</a:t>
            </a:r>
            <a:r>
              <a:rPr sz="2000" spc="-5" dirty="0">
                <a:latin typeface="Segoe UI Semibold"/>
                <a:cs typeface="Segoe UI Semibold"/>
              </a:rPr>
              <a:t>-</a:t>
            </a:r>
            <a:r>
              <a:rPr sz="2000" spc="0" dirty="0">
                <a:latin typeface="Segoe UI Semibold"/>
                <a:cs typeface="Segoe UI Semibold"/>
              </a:rPr>
              <a:t>si</a:t>
            </a:r>
            <a:r>
              <a:rPr sz="2000" spc="-10" dirty="0">
                <a:latin typeface="Segoe UI Semibold"/>
                <a:cs typeface="Segoe UI Semibold"/>
              </a:rPr>
              <a:t>d</a:t>
            </a:r>
            <a:r>
              <a:rPr sz="2000" spc="0" dirty="0">
                <a:latin typeface="Segoe UI Semibold"/>
                <a:cs typeface="Segoe UI Semibold"/>
              </a:rPr>
              <a:t>e</a:t>
            </a:r>
            <a:r>
              <a:rPr sz="2000" spc="-45" dirty="0">
                <a:latin typeface="Segoe UI Semibold"/>
                <a:cs typeface="Segoe UI Semibold"/>
              </a:rPr>
              <a:t> </a:t>
            </a:r>
            <a:r>
              <a:rPr sz="2000" spc="0" dirty="0">
                <a:latin typeface="Segoe UI Semibold"/>
                <a:cs typeface="Segoe UI Semibold"/>
              </a:rPr>
              <a:t>XSS</a:t>
            </a:r>
            <a:endParaRPr sz="20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354965" marR="413384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Se</a:t>
            </a:r>
            <a:r>
              <a:rPr sz="2000" spc="80" dirty="0">
                <a:latin typeface="Segoe UI"/>
                <a:cs typeface="Segoe UI"/>
              </a:rPr>
              <a:t>r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-si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code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es use</a:t>
            </a:r>
            <a:r>
              <a:rPr sz="2000" spc="1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-s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pp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input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5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3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HTML 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tp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wit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contex</a:t>
            </a:r>
            <a:r>
              <a:rPr sz="2000" spc="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-sensiti</a:t>
            </a:r>
            <a:r>
              <a:rPr sz="2000" spc="-2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esca</a:t>
            </a:r>
            <a:r>
              <a:rPr sz="2000" spc="-1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ing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dirty="0">
                <a:latin typeface="Segoe UI Semibold"/>
                <a:cs typeface="Segoe UI Semibold"/>
              </a:rPr>
              <a:t>C</a:t>
            </a:r>
            <a:r>
              <a:rPr sz="2000" spc="5" dirty="0">
                <a:latin typeface="Segoe UI Semibold"/>
                <a:cs typeface="Segoe UI Semibold"/>
              </a:rPr>
              <a:t>l</a:t>
            </a:r>
            <a:r>
              <a:rPr sz="2000" spc="0" dirty="0">
                <a:latin typeface="Segoe UI Semibold"/>
                <a:cs typeface="Segoe UI Semibold"/>
              </a:rPr>
              <a:t>i</a:t>
            </a:r>
            <a:r>
              <a:rPr sz="2000" spc="5" dirty="0">
                <a:latin typeface="Segoe UI Semibold"/>
                <a:cs typeface="Segoe UI Semibold"/>
              </a:rPr>
              <a:t>e</a:t>
            </a:r>
            <a:r>
              <a:rPr sz="2000" spc="0" dirty="0">
                <a:latin typeface="Segoe UI Semibold"/>
                <a:cs typeface="Segoe UI Semibold"/>
              </a:rPr>
              <a:t>n</a:t>
            </a:r>
            <a:r>
              <a:rPr sz="2000" spc="-5" dirty="0">
                <a:latin typeface="Segoe UI Semibold"/>
                <a:cs typeface="Segoe UI Semibold"/>
              </a:rPr>
              <a:t>t-</a:t>
            </a:r>
            <a:r>
              <a:rPr sz="2000" spc="0" dirty="0">
                <a:latin typeface="Segoe UI Semibold"/>
                <a:cs typeface="Segoe UI Semibold"/>
              </a:rPr>
              <a:t>si</a:t>
            </a:r>
            <a:r>
              <a:rPr sz="2000" spc="5" dirty="0">
                <a:latin typeface="Segoe UI Semibold"/>
                <a:cs typeface="Segoe UI Semibold"/>
              </a:rPr>
              <a:t>d</a:t>
            </a:r>
            <a:r>
              <a:rPr sz="2000" spc="0" dirty="0">
                <a:latin typeface="Segoe UI Semibold"/>
                <a:cs typeface="Segoe UI Semibold"/>
              </a:rPr>
              <a:t>e</a:t>
            </a:r>
            <a:r>
              <a:rPr sz="2000" spc="-40" dirty="0">
                <a:latin typeface="Segoe UI Semibold"/>
                <a:cs typeface="Segoe UI Semibold"/>
              </a:rPr>
              <a:t> </a:t>
            </a:r>
            <a:r>
              <a:rPr sz="2000" spc="0" dirty="0">
                <a:latin typeface="Segoe UI Semibold"/>
                <a:cs typeface="Segoe UI Semibold"/>
              </a:rPr>
              <a:t>XSS</a:t>
            </a:r>
            <a:endParaRPr sz="2000">
              <a:latin typeface="Segoe UI Semibold"/>
              <a:cs typeface="Segoe UI Semibold"/>
            </a:endParaRPr>
          </a:p>
          <a:p>
            <a:pPr>
              <a:lnSpc>
                <a:spcPts val="550"/>
              </a:lnSpc>
              <a:spcBef>
                <a:spcPts val="47"/>
              </a:spcBef>
            </a:pPr>
            <a:endParaRPr sz="550"/>
          </a:p>
          <a:p>
            <a:pPr marL="354965" marR="12700">
              <a:lnSpc>
                <a:spcPct val="100099"/>
              </a:lnSpc>
            </a:pPr>
            <a:r>
              <a:rPr sz="2000" dirty="0">
                <a:latin typeface="Segoe UI"/>
                <a:cs typeface="Segoe UI"/>
              </a:rPr>
              <a:t>App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ation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es </a:t>
            </a:r>
            <a:r>
              <a:rPr sz="2000" spc="-20" dirty="0">
                <a:latin typeface="Segoe UI"/>
                <a:cs typeface="Segoe UI"/>
              </a:rPr>
              <a:t>J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4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aScri</a:t>
            </a:r>
            <a:r>
              <a:rPr sz="2000" spc="-1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dynamical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y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add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ac</a:t>
            </a:r>
            <a:r>
              <a:rPr sz="2000" spc="-4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-con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ol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ed data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 </a:t>
            </a:r>
            <a:r>
              <a:rPr sz="2000" spc="-25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age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354965" marR="379095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App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ation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sends a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tac</a:t>
            </a:r>
            <a:r>
              <a:rPr sz="2000" spc="-35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er-con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ol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data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10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safe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20" dirty="0">
                <a:latin typeface="Segoe UI"/>
                <a:cs typeface="Segoe UI"/>
              </a:rPr>
              <a:t>J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4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aScri</a:t>
            </a:r>
            <a:r>
              <a:rPr sz="2000" spc="-1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t A</a:t>
            </a:r>
            <a:r>
              <a:rPr sz="2000" spc="5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Is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dirty="0">
                <a:latin typeface="Segoe UI Semibold"/>
                <a:cs typeface="Segoe UI Semibold"/>
              </a:rPr>
              <a:t>De</a:t>
            </a:r>
            <a:r>
              <a:rPr sz="2000" spc="-20" dirty="0">
                <a:latin typeface="Segoe UI Semibold"/>
                <a:cs typeface="Segoe UI Semibold"/>
              </a:rPr>
              <a:t>t</a:t>
            </a:r>
            <a:r>
              <a:rPr sz="2000" spc="0" dirty="0">
                <a:latin typeface="Segoe UI Semibold"/>
                <a:cs typeface="Segoe UI Semibold"/>
              </a:rPr>
              <a:t>e</a:t>
            </a:r>
            <a:r>
              <a:rPr sz="2000" spc="5" dirty="0">
                <a:latin typeface="Segoe UI Semibold"/>
                <a:cs typeface="Segoe UI Semibold"/>
              </a:rPr>
              <a:t>c</a:t>
            </a:r>
            <a:r>
              <a:rPr sz="2000" spc="0" dirty="0">
                <a:latin typeface="Segoe UI Semibold"/>
                <a:cs typeface="Segoe UI Semibold"/>
              </a:rPr>
              <a:t>tion</a:t>
            </a:r>
            <a:endParaRPr sz="20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354965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Dynamic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analys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ult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due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to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5" dirty="0">
                <a:latin typeface="Segoe UI"/>
                <a:cs typeface="Segoe UI"/>
              </a:rPr>
              <a:t>iv</a:t>
            </a:r>
            <a:r>
              <a:rPr sz="2000" spc="0" dirty="0">
                <a:latin typeface="Segoe UI"/>
                <a:cs typeface="Segoe UI"/>
              </a:rPr>
              <a:t>ersity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-40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 c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nt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en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ing</a:t>
            </a:r>
            <a:endParaRPr sz="2000">
              <a:latin typeface="Segoe UI"/>
              <a:cs typeface="Segoe UI"/>
            </a:endParaRPr>
          </a:p>
          <a:p>
            <a:pPr marL="354965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options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354965" marR="307340">
              <a:lnSpc>
                <a:spcPct val="100000"/>
              </a:lnSpc>
            </a:pPr>
            <a:r>
              <a:rPr sz="2000" spc="-60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ta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ic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analysis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mo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af</a:t>
            </a:r>
            <a:r>
              <a:rPr sz="2000" spc="-1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ect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for se</a:t>
            </a:r>
            <a:r>
              <a:rPr sz="2000" spc="7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vi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-si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mi</a:t>
            </a:r>
            <a:r>
              <a:rPr sz="2000" spc="-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- si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0" dirty="0">
                <a:latin typeface="Segoe UI"/>
                <a:cs typeface="Segoe UI"/>
              </a:rPr>
              <a:t>et</a:t>
            </a:r>
            <a:r>
              <a:rPr sz="2000" spc="0" dirty="0">
                <a:latin typeface="Segoe UI"/>
                <a:cs typeface="Segoe UI"/>
              </a:rPr>
              <a:t>ect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on</a:t>
            </a:r>
            <a:endParaRPr sz="2000">
              <a:latin typeface="Segoe UI"/>
              <a:cs typeface="Segoe UI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25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A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3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C</a:t>
            </a:r>
            <a:r>
              <a:rPr sz="2800" spc="-40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os</a:t>
            </a: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s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-Site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Scripting</a:t>
            </a:r>
            <a:r>
              <a:rPr sz="2800" spc="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(XSS</a:t>
            </a:r>
            <a:r>
              <a:rPr sz="2800" spc="-10" dirty="0">
                <a:solidFill>
                  <a:srgbClr val="FFFFFF"/>
                </a:solidFill>
                <a:latin typeface="Segoe UI Semibold"/>
                <a:cs typeface="Segoe UI Semibold"/>
              </a:rPr>
              <a:t>)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26</a:t>
            </a:fld>
            <a:endParaRPr sz="1000">
              <a:latin typeface="Segoe UI"/>
              <a:cs typeface="Segoe U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49858" y="1409953"/>
            <a:ext cx="7741284" cy="41421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43815" algn="ctr">
              <a:lnSpc>
                <a:spcPct val="100000"/>
              </a:lnSpc>
            </a:pPr>
            <a:r>
              <a:rPr sz="2400" spc="-15" dirty="0">
                <a:latin typeface="Segoe UI Semibold"/>
                <a:cs typeface="Segoe UI Semibold"/>
              </a:rPr>
              <a:t>Example </a:t>
            </a:r>
            <a:r>
              <a:rPr sz="2400" spc="-45" dirty="0">
                <a:latin typeface="Segoe UI Semibold"/>
                <a:cs typeface="Segoe UI Semibold"/>
              </a:rPr>
              <a:t>A</a:t>
            </a:r>
            <a:r>
              <a:rPr sz="2400" spc="0" dirty="0">
                <a:latin typeface="Segoe UI Semibold"/>
                <a:cs typeface="Segoe UI Semibold"/>
              </a:rPr>
              <a:t>tt</a:t>
            </a:r>
            <a:r>
              <a:rPr sz="2400" spc="-15" dirty="0">
                <a:latin typeface="Segoe UI Semibold"/>
                <a:cs typeface="Segoe UI Semibold"/>
              </a:rPr>
              <a:t>a</a:t>
            </a:r>
            <a:r>
              <a:rPr sz="2400" spc="0" dirty="0">
                <a:latin typeface="Segoe UI Semibold"/>
                <a:cs typeface="Segoe UI Semibold"/>
              </a:rPr>
              <a:t>ck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he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ap</a:t>
            </a:r>
            <a:r>
              <a:rPr sz="2000" spc="-1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cation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uses 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rust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0" dirty="0">
                <a:latin typeface="Segoe UI"/>
                <a:cs typeface="Segoe UI"/>
              </a:rPr>
              <a:t>a</a:t>
            </a:r>
            <a:r>
              <a:rPr sz="2000" spc="0" dirty="0">
                <a:latin typeface="Segoe UI"/>
                <a:cs typeface="Segoe UI"/>
              </a:rPr>
              <a:t>ta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construction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-40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endParaRPr sz="200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fo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lowing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HTML snip</a:t>
            </a:r>
            <a:r>
              <a:rPr sz="2000" spc="-1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et with</a:t>
            </a:r>
            <a:r>
              <a:rPr sz="2000" spc="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ut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4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al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dation </a:t>
            </a:r>
            <a:r>
              <a:rPr sz="2000" spc="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r escap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ng:</a:t>
            </a:r>
            <a:endParaRPr sz="2000">
              <a:latin typeface="Segoe UI"/>
              <a:cs typeface="Segoe UI"/>
            </a:endParaRPr>
          </a:p>
          <a:p>
            <a:pPr marL="354965" marR="12700">
              <a:lnSpc>
                <a:spcPct val="100000"/>
              </a:lnSpc>
              <a:spcBef>
                <a:spcPts val="439"/>
              </a:spcBef>
              <a:tabLst>
                <a:tab pos="5815965" algn="l"/>
              </a:tabLst>
            </a:pPr>
            <a:r>
              <a:rPr sz="1800" dirty="0">
                <a:solidFill>
                  <a:srgbClr val="E11D38"/>
                </a:solidFill>
                <a:latin typeface="Courier New"/>
                <a:cs typeface="Courier New"/>
              </a:rPr>
              <a:t>(S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r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i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ng)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 pa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ge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+=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“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&lt;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i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np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ut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n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a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me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=</a:t>
            </a:r>
            <a:r>
              <a:rPr sz="1800" spc="10" dirty="0">
                <a:solidFill>
                  <a:srgbClr val="E11D38"/>
                </a:solidFill>
                <a:latin typeface="Courier New"/>
                <a:cs typeface="Courier New"/>
              </a:rPr>
              <a:t>‘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cr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ed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i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t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c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ar</a:t>
            </a:r>
            <a:r>
              <a:rPr sz="1800" spc="-10" dirty="0">
                <a:solidFill>
                  <a:srgbClr val="E11D38"/>
                </a:solidFill>
                <a:latin typeface="Courier New"/>
                <a:cs typeface="Courier New"/>
              </a:rPr>
              <a:t>d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’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 t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yp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e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=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‘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TE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X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T’ va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l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u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e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=‘”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+</a:t>
            </a:r>
            <a:r>
              <a:rPr sz="1800" spc="-20" dirty="0">
                <a:solidFill>
                  <a:srgbClr val="E11D38"/>
                </a:solidFill>
                <a:latin typeface="Courier New"/>
                <a:cs typeface="Courier New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re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q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u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e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st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.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g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et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Pa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a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m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et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e</a:t>
            </a:r>
            <a:r>
              <a:rPr sz="1800" spc="5" dirty="0">
                <a:solidFill>
                  <a:srgbClr val="E11D38"/>
                </a:solidFill>
                <a:latin typeface="Courier New"/>
                <a:cs typeface="Courier New"/>
              </a:rPr>
              <a:t>r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(“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CC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”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)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+	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“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’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&gt;”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;</a:t>
            </a:r>
            <a:endParaRPr sz="1800">
              <a:latin typeface="Courier New"/>
              <a:cs typeface="Courier New"/>
            </a:endParaRPr>
          </a:p>
          <a:p>
            <a:pPr>
              <a:lnSpc>
                <a:spcPts val="500"/>
              </a:lnSpc>
              <a:spcBef>
                <a:spcPts val="39"/>
              </a:spcBef>
            </a:pPr>
            <a:endParaRPr sz="5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 marL="354965" marR="12700" indent="-342900">
              <a:lnSpc>
                <a:spcPct val="109200"/>
              </a:lnSpc>
            </a:pP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he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attac</a:t>
            </a:r>
            <a:r>
              <a:rPr sz="2000" spc="-45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mod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es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65" dirty="0">
                <a:latin typeface="Segoe UI"/>
                <a:cs typeface="Segoe UI"/>
              </a:rPr>
              <a:t>‘</a:t>
            </a:r>
            <a:r>
              <a:rPr sz="2000" spc="-55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C’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aram</a:t>
            </a:r>
            <a:r>
              <a:rPr sz="2000" spc="-10" dirty="0">
                <a:latin typeface="Segoe UI"/>
                <a:cs typeface="Segoe UI"/>
              </a:rPr>
              <a:t>et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 his b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owser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o: 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‘&gt;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&lt;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s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c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ri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p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t</a:t>
            </a:r>
            <a:r>
              <a:rPr sz="1800" spc="-10" dirty="0">
                <a:solidFill>
                  <a:srgbClr val="E11D38"/>
                </a:solidFill>
                <a:latin typeface="Courier New"/>
                <a:cs typeface="Courier New"/>
              </a:rPr>
              <a:t>&gt;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d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oc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u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m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e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nt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.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l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oc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at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i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o</a:t>
            </a:r>
            <a:r>
              <a:rPr sz="1800" spc="-10" dirty="0">
                <a:solidFill>
                  <a:srgbClr val="E11D38"/>
                </a:solidFill>
                <a:latin typeface="Courier New"/>
                <a:cs typeface="Courier New"/>
              </a:rPr>
              <a:t>n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  <a:hlinkClick r:id="rId2"/>
              </a:rPr>
              <a:t>=‘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  <a:hlinkClick r:id="rId2"/>
              </a:rPr>
              <a:t>h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t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t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  <a:hlinkClick r:id="rId2"/>
              </a:rPr>
              <a:t>p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  <a:hlinkClick r:id="rId2"/>
              </a:rPr>
              <a:t>:/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  <a:hlinkClick r:id="rId2"/>
              </a:rPr>
              <a:t>/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  <a:hlinkClick r:id="rId2"/>
              </a:rPr>
              <a:t>w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  <a:hlinkClick r:id="rId2"/>
              </a:rPr>
              <a:t>w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  <a:hlinkClick r:id="rId2"/>
              </a:rPr>
              <a:t>w.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  <a:hlinkClick r:id="rId2"/>
              </a:rPr>
              <a:t>a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  <a:hlinkClick r:id="rId2"/>
              </a:rPr>
              <a:t>t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  <a:hlinkClick r:id="rId2"/>
              </a:rPr>
              <a:t>ta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  <a:hlinkClick r:id="rId2"/>
              </a:rPr>
              <a:t>ck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  <a:hlinkClick r:id="rId2"/>
              </a:rPr>
              <a:t>e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  <a:hlinkClick r:id="rId2"/>
              </a:rPr>
              <a:t>r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  <a:hlinkClick r:id="rId2"/>
              </a:rPr>
              <a:t>.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  <a:hlinkClick r:id="rId2"/>
              </a:rPr>
              <a:t>co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  <a:hlinkClick r:id="rId2"/>
              </a:rPr>
              <a:t>m</a:t>
            </a:r>
            <a:r>
              <a:rPr sz="1800" spc="5" dirty="0">
                <a:solidFill>
                  <a:srgbClr val="E11D38"/>
                </a:solidFill>
                <a:latin typeface="Courier New"/>
                <a:cs typeface="Courier New"/>
                <a:hlinkClick r:id="rId2"/>
              </a:rPr>
              <a:t>/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  <a:hlinkClick r:id="rId2"/>
              </a:rPr>
              <a:t>c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 g</a:t>
            </a:r>
            <a:r>
              <a:rPr sz="1800" spc="-5" dirty="0">
                <a:solidFill>
                  <a:srgbClr val="E11D38"/>
                </a:solidFill>
                <a:latin typeface="Courier New"/>
                <a:cs typeface="Courier New"/>
              </a:rPr>
              <a:t>i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-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b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i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n/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c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o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ok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ie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.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c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g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i?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f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o</a:t>
            </a:r>
            <a:r>
              <a:rPr sz="1800" spc="-10" dirty="0">
                <a:solidFill>
                  <a:srgbClr val="E11D38"/>
                </a:solidFill>
                <a:latin typeface="Courier New"/>
                <a:cs typeface="Courier New"/>
              </a:rPr>
              <a:t>o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=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‘+</a:t>
            </a:r>
            <a:r>
              <a:rPr sz="1800" spc="-10" dirty="0">
                <a:solidFill>
                  <a:srgbClr val="E11D38"/>
                </a:solidFill>
                <a:latin typeface="Courier New"/>
                <a:cs typeface="Courier New"/>
              </a:rPr>
              <a:t>d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o</a:t>
            </a:r>
            <a:r>
              <a:rPr sz="1800" spc="-10" dirty="0">
                <a:solidFill>
                  <a:srgbClr val="E11D38"/>
                </a:solidFill>
                <a:latin typeface="Courier New"/>
                <a:cs typeface="Courier New"/>
              </a:rPr>
              <a:t>c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umen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t</a:t>
            </a:r>
            <a:r>
              <a:rPr sz="1800" spc="-10" dirty="0">
                <a:solidFill>
                  <a:srgbClr val="E11D38"/>
                </a:solidFill>
                <a:latin typeface="Courier New"/>
                <a:cs typeface="Courier New"/>
              </a:rPr>
              <a:t>.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cook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i</a:t>
            </a:r>
            <a:r>
              <a:rPr sz="1800" spc="-35" dirty="0">
                <a:solidFill>
                  <a:srgbClr val="E11D38"/>
                </a:solidFill>
                <a:latin typeface="Courier New"/>
                <a:cs typeface="Courier New"/>
              </a:rPr>
              <a:t>e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&lt;</a:t>
            </a:r>
            <a:r>
              <a:rPr sz="1800" spc="-10" dirty="0">
                <a:solidFill>
                  <a:srgbClr val="E11D38"/>
                </a:solidFill>
                <a:latin typeface="Courier New"/>
                <a:cs typeface="Courier New"/>
              </a:rPr>
              <a:t>/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s</a:t>
            </a:r>
            <a:r>
              <a:rPr sz="1800" spc="-10" dirty="0">
                <a:solidFill>
                  <a:srgbClr val="E11D38"/>
                </a:solidFill>
                <a:latin typeface="Courier New"/>
                <a:cs typeface="Courier New"/>
              </a:rPr>
              <a:t>cr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ipt&gt;’</a:t>
            </a:r>
            <a:endParaRPr sz="1800">
              <a:latin typeface="Courier New"/>
              <a:cs typeface="Courier New"/>
            </a:endParaRPr>
          </a:p>
          <a:p>
            <a:pPr>
              <a:lnSpc>
                <a:spcPts val="750"/>
              </a:lnSpc>
              <a:spcBef>
                <a:spcPts val="7"/>
              </a:spcBef>
            </a:pPr>
            <a:endParaRPr sz="75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 marL="12700" marR="145415">
              <a:lnSpc>
                <a:spcPct val="100099"/>
              </a:lnSpc>
            </a:pP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his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ack</a:t>
            </a:r>
            <a:r>
              <a:rPr sz="2000" spc="-3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causes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 v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ctim</a:t>
            </a:r>
            <a:r>
              <a:rPr sz="2000" spc="-125" dirty="0">
                <a:latin typeface="Segoe UI"/>
                <a:cs typeface="Segoe UI"/>
              </a:rPr>
              <a:t>’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session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ID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be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sent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 at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ac</a:t>
            </a:r>
            <a:r>
              <a:rPr sz="2000" spc="-4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110" dirty="0">
                <a:latin typeface="Segoe UI"/>
                <a:cs typeface="Segoe UI"/>
              </a:rPr>
              <a:t>r</a:t>
            </a:r>
            <a:r>
              <a:rPr sz="2000" spc="-125" dirty="0">
                <a:latin typeface="Segoe UI"/>
                <a:cs typeface="Segoe UI"/>
              </a:rPr>
              <a:t>’</a:t>
            </a:r>
            <a:r>
              <a:rPr sz="2000" spc="0" dirty="0">
                <a:latin typeface="Segoe UI"/>
                <a:cs typeface="Segoe UI"/>
              </a:rPr>
              <a:t>s </a:t>
            </a:r>
            <a:r>
              <a:rPr sz="2000" spc="-10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si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e,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al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owing 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he a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tac</a:t>
            </a:r>
            <a:r>
              <a:rPr sz="2000" spc="-35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hija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k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110" dirty="0">
                <a:latin typeface="Segoe UI"/>
                <a:cs typeface="Segoe UI"/>
              </a:rPr>
              <a:t>r</a:t>
            </a:r>
            <a:r>
              <a:rPr sz="2000" spc="-125" dirty="0">
                <a:latin typeface="Segoe UI"/>
                <a:cs typeface="Segoe UI"/>
              </a:rPr>
              <a:t>’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cur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ent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sessio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.</a:t>
            </a:r>
            <a:endParaRPr sz="2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A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3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C</a:t>
            </a:r>
            <a:r>
              <a:rPr sz="2800" spc="-40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os</a:t>
            </a: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s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-Site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Scripting</a:t>
            </a:r>
            <a:r>
              <a:rPr sz="2800" spc="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(XSS</a:t>
            </a:r>
            <a:r>
              <a:rPr sz="2800" spc="-10" dirty="0">
                <a:solidFill>
                  <a:srgbClr val="FFFFFF"/>
                </a:solidFill>
                <a:latin typeface="Segoe UI Semibold"/>
                <a:cs typeface="Segoe UI Semibold"/>
              </a:rPr>
              <a:t>)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62329" y="25496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2329" y="35402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2329" y="4530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62329" y="52166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949858" y="1409953"/>
            <a:ext cx="7670165" cy="44157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306320">
              <a:lnSpc>
                <a:spcPct val="100000"/>
              </a:lnSpc>
            </a:pPr>
            <a:r>
              <a:rPr sz="2400" dirty="0">
                <a:latin typeface="Segoe UI Semibold"/>
                <a:cs typeface="Segoe UI Semibold"/>
              </a:rPr>
              <a:t>How Do</a:t>
            </a:r>
            <a:r>
              <a:rPr sz="2400" spc="10" dirty="0">
                <a:latin typeface="Segoe UI Semibold"/>
                <a:cs typeface="Segoe UI Semibold"/>
              </a:rPr>
              <a:t> </a:t>
            </a:r>
            <a:r>
              <a:rPr sz="2400" spc="-10" dirty="0">
                <a:latin typeface="Segoe UI Semibold"/>
                <a:cs typeface="Segoe UI Semibold"/>
              </a:rPr>
              <a:t>I P</a:t>
            </a:r>
            <a:r>
              <a:rPr sz="2400" spc="-3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</a:t>
            </a:r>
            <a:r>
              <a:rPr sz="2400" spc="-35" dirty="0">
                <a:latin typeface="Segoe UI Semibold"/>
                <a:cs typeface="Segoe UI Semibold"/>
              </a:rPr>
              <a:t>v</a:t>
            </a:r>
            <a:r>
              <a:rPr sz="2400" spc="0" dirty="0">
                <a:latin typeface="Segoe UI Semibold"/>
                <a:cs typeface="Segoe UI Semibold"/>
              </a:rPr>
              <a:t>ent</a:t>
            </a:r>
            <a:r>
              <a:rPr sz="2400" spc="5" dirty="0">
                <a:latin typeface="Segoe UI Semibold"/>
                <a:cs typeface="Segoe UI Semibold"/>
              </a:rPr>
              <a:t> </a:t>
            </a:r>
            <a:r>
              <a:rPr sz="2400" spc="0" dirty="0">
                <a:latin typeface="Segoe UI Semibold"/>
                <a:cs typeface="Segoe UI Semibold"/>
              </a:rPr>
              <a:t>XSS?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P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2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enting XSS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q</a:t>
            </a:r>
            <a:r>
              <a:rPr sz="2000" spc="0" dirty="0">
                <a:latin typeface="Segoe UI"/>
                <a:cs typeface="Segoe UI"/>
              </a:rPr>
              <a:t>ui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es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</a:t>
            </a:r>
            <a:r>
              <a:rPr sz="2000" spc="-35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arat</a:t>
            </a:r>
            <a:r>
              <a:rPr sz="2000" spc="-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on </a:t>
            </a:r>
            <a:r>
              <a:rPr sz="2000" spc="-40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 untru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-3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0" dirty="0">
                <a:latin typeface="Segoe UI"/>
                <a:cs typeface="Segoe UI"/>
              </a:rPr>
              <a:t>a</a:t>
            </a:r>
            <a:r>
              <a:rPr sz="2000" spc="0" dirty="0">
                <a:latin typeface="Segoe UI"/>
                <a:cs typeface="Segoe UI"/>
              </a:rPr>
              <a:t>ta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om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acti</a:t>
            </a:r>
            <a:r>
              <a:rPr sz="2000" spc="-2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endParaRPr sz="200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b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ow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er cont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354965" marR="12700">
              <a:lnSpc>
                <a:spcPct val="100000"/>
              </a:lnSpc>
            </a:pPr>
            <a:r>
              <a:rPr sz="2000" spc="-2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 a</a:t>
            </a:r>
            <a:r>
              <a:rPr sz="2000" spc="-1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oid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</a:t>
            </a:r>
            <a:r>
              <a:rPr sz="2000" spc="80" dirty="0">
                <a:latin typeface="Segoe UI"/>
                <a:cs typeface="Segoe UI"/>
              </a:rPr>
              <a:t>r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er-si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X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S,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esca</a:t>
            </a:r>
            <a:r>
              <a:rPr sz="2000" spc="-1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e u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tr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st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data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ased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on</a:t>
            </a:r>
            <a:r>
              <a:rPr sz="2000" spc="5" dirty="0">
                <a:latin typeface="Segoe UI"/>
                <a:cs typeface="Segoe UI"/>
              </a:rPr>
              <a:t> H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ML context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(</a:t>
            </a:r>
            <a:r>
              <a:rPr sz="2000" spc="-10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od</a:t>
            </a:r>
            <a:r>
              <a:rPr sz="2000" spc="-100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,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but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,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20" dirty="0">
                <a:latin typeface="Segoe UI"/>
                <a:cs typeface="Segoe UI"/>
              </a:rPr>
              <a:t>J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4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aScri</a:t>
            </a:r>
            <a:r>
              <a:rPr sz="2000" spc="-1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t,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CSS,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or URL)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 data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wi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l be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pla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into.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550"/>
              </a:lnSpc>
              <a:spcBef>
                <a:spcPts val="49"/>
              </a:spcBef>
            </a:pPr>
            <a:endParaRPr sz="550"/>
          </a:p>
          <a:p>
            <a:pPr marL="354965" marR="773430">
              <a:lnSpc>
                <a:spcPct val="100000"/>
              </a:lnSpc>
            </a:pPr>
            <a:r>
              <a:rPr sz="2000" spc="-2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 a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oid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-si</a:t>
            </a:r>
            <a:r>
              <a:rPr sz="2000" spc="-15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XSS,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oid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assing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tru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-3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0" dirty="0">
                <a:latin typeface="Segoe UI"/>
                <a:cs typeface="Segoe UI"/>
              </a:rPr>
              <a:t>a</a:t>
            </a:r>
            <a:r>
              <a:rPr sz="2000" spc="0" dirty="0">
                <a:latin typeface="Segoe UI"/>
                <a:cs typeface="Segoe UI"/>
              </a:rPr>
              <a:t>ta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 </a:t>
            </a:r>
            <a:r>
              <a:rPr sz="2000" spc="-20" dirty="0">
                <a:latin typeface="Segoe UI"/>
                <a:cs typeface="Segoe UI"/>
              </a:rPr>
              <a:t>J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4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aScri</a:t>
            </a:r>
            <a:r>
              <a:rPr sz="2000" spc="-1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other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ow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5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Is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can </a:t>
            </a:r>
            <a:r>
              <a:rPr sz="2000" spc="-10" dirty="0">
                <a:latin typeface="Segoe UI"/>
                <a:cs typeface="Segoe UI"/>
              </a:rPr>
              <a:t>g</a:t>
            </a:r>
            <a:r>
              <a:rPr sz="2000" spc="0" dirty="0">
                <a:latin typeface="Segoe UI"/>
                <a:cs typeface="Segoe UI"/>
              </a:rPr>
              <a:t>enera</a:t>
            </a:r>
            <a:r>
              <a:rPr sz="2000" spc="-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acti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 content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(</a:t>
            </a:r>
            <a:r>
              <a:rPr sz="2000" spc="-1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ope</a:t>
            </a:r>
            <a:r>
              <a:rPr sz="2000" spc="-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ly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esca</a:t>
            </a:r>
            <a:r>
              <a:rPr sz="2000" spc="-1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e data</a:t>
            </a:r>
            <a:r>
              <a:rPr sz="2000" spc="-3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if u</a:t>
            </a:r>
            <a:r>
              <a:rPr sz="2000" spc="10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oi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ab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e)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354965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For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ch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content,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con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5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er aut</a:t>
            </a:r>
            <a:r>
              <a:rPr sz="2000" spc="10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-sa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itiz</a:t>
            </a:r>
            <a:r>
              <a:rPr sz="2000" spc="-15" dirty="0">
                <a:latin typeface="Segoe UI"/>
                <a:cs typeface="Segoe UI"/>
              </a:rPr>
              <a:t>a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ion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brar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es</a:t>
            </a:r>
            <a:r>
              <a:rPr sz="2000" spc="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-4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75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120" dirty="0">
                <a:latin typeface="Segoe UI"/>
                <a:cs typeface="Segoe UI"/>
              </a:rPr>
              <a:t>’</a:t>
            </a:r>
            <a:r>
              <a:rPr sz="2000" spc="0" dirty="0">
                <a:latin typeface="Segoe UI"/>
                <a:cs typeface="Segoe UI"/>
              </a:rPr>
              <a:t>s</a:t>
            </a:r>
            <a:endParaRPr sz="2000">
              <a:latin typeface="Segoe UI"/>
              <a:cs typeface="Segoe UI"/>
            </a:endParaRPr>
          </a:p>
          <a:p>
            <a:pPr marL="354965">
              <a:lnSpc>
                <a:spcPct val="100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</a:rPr>
              <a:t>n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tiSamy</a:t>
            </a:r>
            <a:r>
              <a:rPr sz="2000" spc="-3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or </a:t>
            </a:r>
            <a:r>
              <a:rPr sz="2000" spc="5" dirty="0">
                <a:latin typeface="Segoe UI"/>
                <a:cs typeface="Segoe UI"/>
              </a:rPr>
              <a:t>th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J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-4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v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HTML Sanitizer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oj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ct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2"/>
              </a:spcBef>
            </a:pPr>
            <a:endParaRPr sz="600"/>
          </a:p>
          <a:p>
            <a:pPr marL="354965" marR="49149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Consid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r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Cont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nt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Security 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P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ol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cy (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C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S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P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)</a:t>
            </a:r>
            <a:r>
              <a:rPr sz="2000" spc="-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nd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aga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X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S ac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oss</a:t>
            </a:r>
            <a:r>
              <a:rPr sz="2000" spc="-10" dirty="0">
                <a:latin typeface="Segoe UI"/>
                <a:cs typeface="Segoe UI"/>
              </a:rPr>
              <a:t> y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r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enti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si</a:t>
            </a:r>
            <a:r>
              <a:rPr sz="2000" spc="-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e.</a:t>
            </a:r>
            <a:endParaRPr sz="2000">
              <a:latin typeface="Segoe UI"/>
              <a:cs typeface="Segoe UI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27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A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3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C</a:t>
            </a:r>
            <a:r>
              <a:rPr sz="2800" spc="-40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os</a:t>
            </a: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s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-Site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Scripting</a:t>
            </a:r>
            <a:r>
              <a:rPr sz="2800" spc="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(XSS</a:t>
            </a:r>
            <a:r>
              <a:rPr sz="2800" spc="-10" dirty="0">
                <a:solidFill>
                  <a:srgbClr val="FFFFFF"/>
                </a:solidFill>
                <a:latin typeface="Segoe UI Semibold"/>
                <a:cs typeface="Segoe UI Semibold"/>
              </a:rPr>
              <a:t>)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62329" y="2244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2329" y="2625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2329" y="3006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62329" y="3387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62329" y="3768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62329" y="4149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962329" y="4530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62329" y="4911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62329" y="5292852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962329" y="6054852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949858" y="1409953"/>
            <a:ext cx="6613525" cy="49491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3143250">
              <a:lnSpc>
                <a:spcPct val="100000"/>
              </a:lnSpc>
            </a:pPr>
            <a:r>
              <a:rPr sz="2400" spc="-7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efe</a:t>
            </a:r>
            <a:r>
              <a:rPr sz="2400" spc="-3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ences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dirty="0">
                <a:latin typeface="Segoe UI Semibold"/>
                <a:cs typeface="Segoe UI Semibold"/>
              </a:rPr>
              <a:t>O</a:t>
            </a:r>
            <a:r>
              <a:rPr sz="2000" spc="-85" dirty="0">
                <a:latin typeface="Segoe UI Semibold"/>
                <a:cs typeface="Segoe UI Semibold"/>
              </a:rPr>
              <a:t>W</a:t>
            </a:r>
            <a:r>
              <a:rPr sz="2000" spc="0" dirty="0">
                <a:latin typeface="Segoe UI Semibold"/>
                <a:cs typeface="Segoe UI Semibold"/>
              </a:rPr>
              <a:t>ASP</a:t>
            </a:r>
            <a:endParaRPr sz="2000">
              <a:latin typeface="Segoe UI Semibold"/>
              <a:cs typeface="Segoe UI Semibold"/>
            </a:endParaRPr>
          </a:p>
          <a:p>
            <a:pPr marL="354965" marR="2143760">
              <a:lnSpc>
                <a:spcPct val="125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-114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ypes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-3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f C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os</a:t>
            </a:r>
            <a:r>
              <a:rPr sz="2000" u="heavy" spc="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-Si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Scri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ting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X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-3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v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ention</a:t>
            </a:r>
            <a:r>
              <a:rPr sz="2000" u="heavy" spc="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Cheat S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h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endParaRPr sz="2000">
              <a:latin typeface="Segoe UI"/>
              <a:cs typeface="Segoe UI"/>
            </a:endParaRPr>
          </a:p>
          <a:p>
            <a:pPr marL="354965" marR="812165">
              <a:lnSpc>
                <a:spcPct val="125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DOM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b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ased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X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S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P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v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ention</a:t>
            </a:r>
            <a:r>
              <a:rPr sz="2000" u="heavy" spc="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Cheat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S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h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J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a</a:t>
            </a:r>
            <a:r>
              <a:rPr sz="2000" u="heavy" spc="-4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v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a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ncoder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P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I</a:t>
            </a:r>
            <a:endParaRPr sz="2000">
              <a:latin typeface="Segoe UI"/>
              <a:cs typeface="Segoe UI"/>
            </a:endParaRPr>
          </a:p>
          <a:p>
            <a:pPr marL="354965" marR="410209">
              <a:lnSpc>
                <a:spcPct val="125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</a:rPr>
              <a:t>S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</a:rPr>
              <a:t>V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S: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Outp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</a:rPr>
              <a:t>u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t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ncoding/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scap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ng </a:t>
            </a:r>
            <a:r>
              <a:rPr sz="2000" u="heavy" spc="-55" dirty="0">
                <a:solidFill>
                  <a:srgbClr val="E11D38"/>
                </a:solidFill>
                <a:latin typeface="Segoe UI"/>
                <a:cs typeface="Segoe UI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</a:rPr>
              <a:t>q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ui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ements</a:t>
            </a:r>
            <a:r>
              <a:rPr sz="2000" u="heavy" spc="15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</a:rPr>
              <a:t>(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V6)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</a:rPr>
              <a:t>n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tiSam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</a:rPr>
              <a:t>y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: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Sa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</a:rPr>
              <a:t>n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itization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Libra</a:t>
            </a:r>
            <a:r>
              <a:rPr sz="2000" u="heavy" spc="75" dirty="0">
                <a:solidFill>
                  <a:srgbClr val="E11D38"/>
                </a:solidFill>
                <a:latin typeface="Segoe UI"/>
                <a:cs typeface="Segoe UI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y</a:t>
            </a:r>
            <a:endParaRPr sz="2000">
              <a:latin typeface="Segoe UI"/>
              <a:cs typeface="Segoe UI"/>
            </a:endParaRPr>
          </a:p>
          <a:p>
            <a:pPr marL="354965" marR="12700">
              <a:lnSpc>
                <a:spcPct val="125000"/>
              </a:lnSpc>
            </a:pPr>
            <a:r>
              <a:rPr sz="2000" u="heavy" spc="-2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esting G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u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i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d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e: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1st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3 Chapt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s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on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Data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-14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V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al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dation </a:t>
            </a:r>
            <a:r>
              <a:rPr sz="2000" u="heavy" spc="-2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esting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Co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d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 </a:t>
            </a:r>
            <a:r>
              <a:rPr sz="2000" u="heavy" spc="-6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ev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ew</a:t>
            </a:r>
            <a:r>
              <a:rPr sz="2000" u="heavy" spc="2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G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u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i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d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e: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Chap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er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on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X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SS </a:t>
            </a:r>
            <a:r>
              <a:rPr sz="2000" u="heavy" spc="-6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ev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ew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2"/>
              </a:spcBef>
            </a:pPr>
            <a:endParaRPr sz="600"/>
          </a:p>
          <a:p>
            <a:pPr marL="354965">
              <a:lnSpc>
                <a:spcPct val="100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X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S</a:t>
            </a:r>
            <a:r>
              <a:rPr sz="2000" u="heavy" spc="-3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Fi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l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er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</a:t>
            </a:r>
            <a:r>
              <a:rPr sz="2000" u="heavy" spc="-4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v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asion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Cheat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S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h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t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550"/>
              </a:lnSpc>
              <a:spcBef>
                <a:spcPts val="49"/>
              </a:spcBef>
            </a:pPr>
            <a:endParaRPr sz="550"/>
          </a:p>
          <a:p>
            <a:pPr marL="12700">
              <a:lnSpc>
                <a:spcPct val="100000"/>
              </a:lnSpc>
            </a:pPr>
            <a:r>
              <a:rPr sz="2000" spc="-10" dirty="0">
                <a:latin typeface="Segoe UI Semibold"/>
                <a:cs typeface="Segoe UI Semibold"/>
              </a:rPr>
              <a:t>E</a:t>
            </a:r>
            <a:r>
              <a:rPr sz="2000" spc="0" dirty="0">
                <a:latin typeface="Segoe UI Semibold"/>
                <a:cs typeface="Segoe UI Semibold"/>
              </a:rPr>
              <a:t>x</a:t>
            </a:r>
            <a:r>
              <a:rPr sz="2000" spc="-15" dirty="0">
                <a:latin typeface="Segoe UI Semibold"/>
                <a:cs typeface="Segoe UI Semibold"/>
              </a:rPr>
              <a:t>t</a:t>
            </a:r>
            <a:r>
              <a:rPr sz="2000" spc="0" dirty="0">
                <a:latin typeface="Segoe UI Semibold"/>
                <a:cs typeface="Segoe UI Semibold"/>
              </a:rPr>
              <a:t>ern</a:t>
            </a:r>
            <a:r>
              <a:rPr sz="2000" spc="-10" dirty="0">
                <a:latin typeface="Segoe UI Semibold"/>
                <a:cs typeface="Segoe UI Semibold"/>
              </a:rPr>
              <a:t>a</a:t>
            </a:r>
            <a:r>
              <a:rPr sz="2000" spc="0" dirty="0">
                <a:latin typeface="Segoe UI Semibold"/>
                <a:cs typeface="Segoe UI Semibold"/>
              </a:rPr>
              <a:t>l</a:t>
            </a:r>
            <a:endParaRPr sz="20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0"/>
              </a:spcBef>
            </a:pPr>
            <a:endParaRPr sz="600"/>
          </a:p>
          <a:p>
            <a:pPr marL="354965">
              <a:lnSpc>
                <a:spcPct val="100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CWE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 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t</a:t>
            </a:r>
            <a:r>
              <a:rPr sz="2000" u="heavy" spc="8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y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79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on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C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os</a:t>
            </a:r>
            <a:r>
              <a:rPr sz="2000" u="heavy" spc="1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-Si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e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Scri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p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ting</a:t>
            </a:r>
            <a:endParaRPr sz="2000">
              <a:latin typeface="Segoe UI"/>
              <a:cs typeface="Segoe UI"/>
            </a:endParaRPr>
          </a:p>
        </p:txBody>
      </p:sp>
      <p:sp>
        <p:nvSpPr>
          <p:cNvPr id="16" name="object 1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7" name="object 1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28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A4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B</a:t>
            </a:r>
            <a:r>
              <a:rPr sz="2800" spc="-40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o</a:t>
            </a:r>
            <a:r>
              <a:rPr sz="2800" spc="-70" dirty="0">
                <a:solidFill>
                  <a:srgbClr val="FFFFFF"/>
                </a:solidFill>
                <a:latin typeface="Segoe UI Semibold"/>
                <a:cs typeface="Segoe UI Semibold"/>
              </a:rPr>
              <a:t>k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en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Acc</a:t>
            </a:r>
            <a:r>
              <a:rPr sz="2800" spc="-10" dirty="0">
                <a:solidFill>
                  <a:srgbClr val="FFFFFF"/>
                </a:solidFill>
                <a:latin typeface="Segoe UI Semibold"/>
                <a:cs typeface="Segoe UI Semibold"/>
              </a:rPr>
              <a:t>e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ss</a:t>
            </a:r>
            <a:r>
              <a:rPr sz="2800" spc="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Cont</a:t>
            </a:r>
            <a:r>
              <a:rPr sz="2800" spc="-45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ol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49858" y="6260287"/>
            <a:ext cx="2240915" cy="1943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200" dirty="0">
                <a:latin typeface="Segoe UI"/>
                <a:cs typeface="Segoe UI"/>
              </a:rPr>
              <a:t>So</a:t>
            </a:r>
            <a:r>
              <a:rPr sz="1200" spc="5" dirty="0">
                <a:latin typeface="Segoe UI"/>
                <a:cs typeface="Segoe UI"/>
              </a:rPr>
              <a:t>u</a:t>
            </a:r>
            <a:r>
              <a:rPr sz="1200" spc="-15" dirty="0">
                <a:latin typeface="Segoe UI"/>
                <a:cs typeface="Segoe UI"/>
              </a:rPr>
              <a:t>r</a:t>
            </a:r>
            <a:r>
              <a:rPr sz="1200" spc="-10" dirty="0">
                <a:latin typeface="Segoe UI"/>
                <a:cs typeface="Segoe UI"/>
              </a:rPr>
              <a:t>c</a:t>
            </a:r>
            <a:r>
              <a:rPr sz="1200" spc="-20" dirty="0">
                <a:latin typeface="Segoe UI"/>
                <a:cs typeface="Segoe UI"/>
              </a:rPr>
              <a:t>e</a:t>
            </a:r>
            <a:r>
              <a:rPr sz="1200" spc="-5" dirty="0">
                <a:latin typeface="Segoe UI"/>
                <a:cs typeface="Segoe UI"/>
              </a:rPr>
              <a:t>:</a:t>
            </a:r>
            <a:r>
              <a:rPr sz="1200" spc="-25" dirty="0">
                <a:latin typeface="Segoe UI"/>
                <a:cs typeface="Segoe UI"/>
              </a:rPr>
              <a:t> </a:t>
            </a:r>
            <a:r>
              <a:rPr sz="1200" spc="-15" dirty="0">
                <a:latin typeface="Segoe UI"/>
                <a:cs typeface="Segoe UI"/>
              </a:rPr>
              <a:t>O</a:t>
            </a:r>
            <a:r>
              <a:rPr sz="1200" spc="-55" dirty="0">
                <a:latin typeface="Segoe UI"/>
                <a:cs typeface="Segoe UI"/>
              </a:rPr>
              <a:t>W</a:t>
            </a:r>
            <a:r>
              <a:rPr sz="1200" spc="0" dirty="0">
                <a:latin typeface="Segoe UI"/>
                <a:cs typeface="Segoe UI"/>
              </a:rPr>
              <a:t>ASP </a:t>
            </a:r>
            <a:r>
              <a:rPr sz="1200" spc="-135" dirty="0">
                <a:latin typeface="Segoe UI"/>
                <a:cs typeface="Segoe UI"/>
              </a:rPr>
              <a:t>T</a:t>
            </a:r>
            <a:r>
              <a:rPr sz="1200" spc="-10" dirty="0">
                <a:latin typeface="Segoe UI"/>
                <a:cs typeface="Segoe UI"/>
              </a:rPr>
              <a:t>op</a:t>
            </a:r>
            <a:r>
              <a:rPr sz="1200" spc="-30" dirty="0">
                <a:latin typeface="Segoe UI"/>
                <a:cs typeface="Segoe UI"/>
              </a:rPr>
              <a:t> </a:t>
            </a:r>
            <a:r>
              <a:rPr sz="1200" spc="-135" dirty="0">
                <a:latin typeface="Segoe UI"/>
                <a:cs typeface="Segoe UI"/>
              </a:rPr>
              <a:t>T</a:t>
            </a:r>
            <a:r>
              <a:rPr sz="1200" spc="-15" dirty="0">
                <a:latin typeface="Segoe UI"/>
                <a:cs typeface="Segoe UI"/>
              </a:rPr>
              <a:t>e</a:t>
            </a:r>
            <a:r>
              <a:rPr sz="1200" spc="-10" dirty="0">
                <a:latin typeface="Segoe UI"/>
                <a:cs typeface="Segoe UI"/>
              </a:rPr>
              <a:t>n</a:t>
            </a:r>
            <a:r>
              <a:rPr sz="1200" spc="-5" dirty="0">
                <a:latin typeface="Segoe UI"/>
                <a:cs typeface="Segoe UI"/>
              </a:rPr>
              <a:t> </a:t>
            </a:r>
            <a:r>
              <a:rPr sz="1200" spc="0" dirty="0">
                <a:latin typeface="Segoe UI"/>
                <a:cs typeface="Segoe UI"/>
              </a:rPr>
              <a:t>2017 </a:t>
            </a:r>
            <a:r>
              <a:rPr sz="1200" spc="-20" dirty="0">
                <a:latin typeface="Segoe UI"/>
                <a:cs typeface="Segoe UI"/>
              </a:rPr>
              <a:t>r</a:t>
            </a:r>
            <a:r>
              <a:rPr sz="1200" spc="-10" dirty="0">
                <a:latin typeface="Segoe UI"/>
                <a:cs typeface="Segoe UI"/>
              </a:rPr>
              <a:t>c1</a:t>
            </a:r>
            <a:endParaRPr sz="1200">
              <a:latin typeface="Segoe UI"/>
              <a:cs typeface="Segoe U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883919" y="1336547"/>
            <a:ext cx="8057388" cy="14447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0119" y="1386839"/>
            <a:ext cx="7959852" cy="1409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14400" y="1367027"/>
            <a:ext cx="7941564" cy="1328927"/>
          </a:xfrm>
          <a:custGeom>
            <a:avLst/>
            <a:gdLst/>
            <a:ahLst/>
            <a:cxnLst/>
            <a:rect l="l" t="t" r="r" b="b"/>
            <a:pathLst>
              <a:path w="7941564" h="1328927">
                <a:moveTo>
                  <a:pt x="7941564" y="0"/>
                </a:moveTo>
                <a:lnTo>
                  <a:pt x="221487" y="0"/>
                </a:lnTo>
                <a:lnTo>
                  <a:pt x="203322" y="734"/>
                </a:lnTo>
                <a:lnTo>
                  <a:pt x="151479" y="11293"/>
                </a:lnTo>
                <a:lnTo>
                  <a:pt x="104816" y="33189"/>
                </a:lnTo>
                <a:lnTo>
                  <a:pt x="64871" y="64881"/>
                </a:lnTo>
                <a:lnTo>
                  <a:pt x="33183" y="104827"/>
                </a:lnTo>
                <a:lnTo>
                  <a:pt x="11291" y="151489"/>
                </a:lnTo>
                <a:lnTo>
                  <a:pt x="734" y="203325"/>
                </a:lnTo>
                <a:lnTo>
                  <a:pt x="0" y="221487"/>
                </a:lnTo>
                <a:lnTo>
                  <a:pt x="0" y="1328927"/>
                </a:lnTo>
                <a:lnTo>
                  <a:pt x="7720076" y="1328927"/>
                </a:lnTo>
                <a:lnTo>
                  <a:pt x="7738238" y="1328193"/>
                </a:lnTo>
                <a:lnTo>
                  <a:pt x="7790074" y="1317634"/>
                </a:lnTo>
                <a:lnTo>
                  <a:pt x="7836736" y="1295738"/>
                </a:lnTo>
                <a:lnTo>
                  <a:pt x="7876682" y="1264046"/>
                </a:lnTo>
                <a:lnTo>
                  <a:pt x="7908374" y="1224100"/>
                </a:lnTo>
                <a:lnTo>
                  <a:pt x="7930270" y="1177438"/>
                </a:lnTo>
                <a:lnTo>
                  <a:pt x="7940829" y="1125602"/>
                </a:lnTo>
                <a:lnTo>
                  <a:pt x="7941564" y="1107439"/>
                </a:lnTo>
                <a:lnTo>
                  <a:pt x="7941564" y="0"/>
                </a:lnTo>
                <a:close/>
              </a:path>
            </a:pathLst>
          </a:custGeom>
          <a:solidFill>
            <a:srgbClr val="EBF3F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14400" y="1367027"/>
            <a:ext cx="7941564" cy="1328927"/>
          </a:xfrm>
          <a:custGeom>
            <a:avLst/>
            <a:gdLst/>
            <a:ahLst/>
            <a:cxnLst/>
            <a:rect l="l" t="t" r="r" b="b"/>
            <a:pathLst>
              <a:path w="7941564" h="1328927">
                <a:moveTo>
                  <a:pt x="221487" y="0"/>
                </a:moveTo>
                <a:lnTo>
                  <a:pt x="7941564" y="0"/>
                </a:lnTo>
                <a:lnTo>
                  <a:pt x="7941564" y="1107439"/>
                </a:lnTo>
                <a:lnTo>
                  <a:pt x="7935125" y="1160658"/>
                </a:lnTo>
                <a:lnTo>
                  <a:pt x="7916837" y="1209216"/>
                </a:lnTo>
                <a:lnTo>
                  <a:pt x="7888240" y="1251572"/>
                </a:lnTo>
                <a:lnTo>
                  <a:pt x="7850873" y="1286186"/>
                </a:lnTo>
                <a:lnTo>
                  <a:pt x="7806279" y="1311519"/>
                </a:lnTo>
                <a:lnTo>
                  <a:pt x="7755996" y="1326028"/>
                </a:lnTo>
                <a:lnTo>
                  <a:pt x="7720076" y="1328927"/>
                </a:lnTo>
                <a:lnTo>
                  <a:pt x="0" y="1328927"/>
                </a:lnTo>
                <a:lnTo>
                  <a:pt x="0" y="221487"/>
                </a:lnTo>
                <a:lnTo>
                  <a:pt x="734" y="203325"/>
                </a:lnTo>
                <a:lnTo>
                  <a:pt x="11291" y="151489"/>
                </a:lnTo>
                <a:lnTo>
                  <a:pt x="33183" y="104827"/>
                </a:lnTo>
                <a:lnTo>
                  <a:pt x="64871" y="64881"/>
                </a:lnTo>
                <a:lnTo>
                  <a:pt x="104816" y="33189"/>
                </a:lnTo>
                <a:lnTo>
                  <a:pt x="151479" y="11293"/>
                </a:lnTo>
                <a:lnTo>
                  <a:pt x="203322" y="734"/>
                </a:lnTo>
                <a:lnTo>
                  <a:pt x="221487" y="0"/>
                </a:lnTo>
                <a:close/>
              </a:path>
            </a:pathLst>
          </a:custGeom>
          <a:ln w="9144">
            <a:solidFill>
              <a:srgbClr val="9CC5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111707" y="1476755"/>
            <a:ext cx="7541259" cy="110807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 indent="3175" algn="ctr">
              <a:lnSpc>
                <a:spcPct val="100000"/>
              </a:lnSpc>
            </a:pPr>
            <a:r>
              <a:rPr sz="1800" dirty="0">
                <a:solidFill>
                  <a:srgbClr val="E11D38"/>
                </a:solidFill>
                <a:latin typeface="Segoe UI Semilight"/>
                <a:cs typeface="Segoe UI Semilight"/>
              </a:rPr>
              <a:t>“</a:t>
            </a:r>
            <a:r>
              <a:rPr sz="1800" spc="-60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estric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io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wh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at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authen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icat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d</a:t>
            </a:r>
            <a:r>
              <a:rPr sz="1800" spc="-4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us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rs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 al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l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w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ed 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do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-40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 not 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p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operly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enfo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ce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d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. 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ttac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k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 can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ex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p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lo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ese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flaws 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ccess unauthorized fu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ct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ion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l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it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y</a:t>
            </a:r>
            <a:r>
              <a:rPr sz="1800" spc="-5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and/or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data,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su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ch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as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access other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us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s'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accou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ts,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 view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sen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sit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v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fi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l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es,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modi</a:t>
            </a:r>
            <a:r>
              <a:rPr sz="1800" spc="20" dirty="0">
                <a:solidFill>
                  <a:srgbClr val="E11D38"/>
                </a:solidFill>
                <a:latin typeface="Segoe UI Semilight"/>
                <a:cs typeface="Segoe UI Semilight"/>
              </a:rPr>
              <a:t>f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y ot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er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use</a:t>
            </a:r>
            <a:r>
              <a:rPr sz="1800" spc="10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s’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data, change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access righ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s, e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c.</a:t>
            </a:r>
            <a:r>
              <a:rPr sz="1800" spc="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”</a:t>
            </a:r>
            <a:endParaRPr sz="1800">
              <a:latin typeface="Segoe UI Semilight"/>
              <a:cs typeface="Segoe UI Semilight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870203" y="2961132"/>
            <a:ext cx="7985759" cy="300685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29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34340" y="6494475"/>
            <a:ext cx="8709660" cy="36385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R="431800" algn="ctr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45591" y="0"/>
            <a:ext cx="8598408" cy="2869692"/>
          </a:xfrm>
          <a:custGeom>
            <a:avLst/>
            <a:gdLst/>
            <a:ahLst/>
            <a:cxnLst/>
            <a:rect l="l" t="t" r="r" b="b"/>
            <a:pathLst>
              <a:path w="8598408" h="2869692">
                <a:moveTo>
                  <a:pt x="0" y="2869692"/>
                </a:moveTo>
                <a:lnTo>
                  <a:pt x="8598408" y="2869692"/>
                </a:lnTo>
                <a:lnTo>
                  <a:pt x="8598408" y="0"/>
                </a:lnTo>
                <a:lnTo>
                  <a:pt x="0" y="0"/>
                </a:lnTo>
                <a:lnTo>
                  <a:pt x="0" y="2869692"/>
                </a:lnTo>
                <a:close/>
              </a:path>
            </a:pathLst>
          </a:custGeom>
          <a:solidFill>
            <a:srgbClr val="EAEBED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45591" y="3951732"/>
            <a:ext cx="8598408" cy="2906267"/>
          </a:xfrm>
          <a:custGeom>
            <a:avLst/>
            <a:gdLst/>
            <a:ahLst/>
            <a:cxnLst/>
            <a:rect l="l" t="t" r="r" b="b"/>
            <a:pathLst>
              <a:path w="8598408" h="2906267">
                <a:moveTo>
                  <a:pt x="0" y="2906267"/>
                </a:moveTo>
                <a:lnTo>
                  <a:pt x="8598408" y="2906267"/>
                </a:lnTo>
                <a:lnTo>
                  <a:pt x="8598408" y="0"/>
                </a:lnTo>
                <a:lnTo>
                  <a:pt x="0" y="0"/>
                </a:lnTo>
                <a:lnTo>
                  <a:pt x="0" y="2906267"/>
                </a:lnTo>
                <a:close/>
              </a:path>
            </a:pathLst>
          </a:custGeom>
          <a:solidFill>
            <a:srgbClr val="EAEBED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48640" y="0"/>
            <a:ext cx="8595359" cy="68579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45591" y="2869692"/>
            <a:ext cx="8598408" cy="1082040"/>
          </a:xfrm>
          <a:custGeom>
            <a:avLst/>
            <a:gdLst/>
            <a:ahLst/>
            <a:cxnLst/>
            <a:rect l="l" t="t" r="r" b="b"/>
            <a:pathLst>
              <a:path w="8598408" h="1082040">
                <a:moveTo>
                  <a:pt x="0" y="1082040"/>
                </a:moveTo>
                <a:lnTo>
                  <a:pt x="8598408" y="1082040"/>
                </a:lnTo>
                <a:lnTo>
                  <a:pt x="8598408" y="0"/>
                </a:lnTo>
                <a:lnTo>
                  <a:pt x="0" y="0"/>
                </a:lnTo>
                <a:lnTo>
                  <a:pt x="0" y="1082040"/>
                </a:lnTo>
                <a:close/>
              </a:path>
            </a:pathLst>
          </a:custGeom>
          <a:solidFill>
            <a:srgbClr val="34385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29768" y="2887979"/>
            <a:ext cx="313944" cy="1082040"/>
          </a:xfrm>
          <a:custGeom>
            <a:avLst/>
            <a:gdLst/>
            <a:ahLst/>
            <a:cxnLst/>
            <a:rect l="l" t="t" r="r" b="b"/>
            <a:pathLst>
              <a:path w="313944" h="1082040">
                <a:moveTo>
                  <a:pt x="0" y="0"/>
                </a:moveTo>
                <a:lnTo>
                  <a:pt x="0" y="1082040"/>
                </a:lnTo>
                <a:lnTo>
                  <a:pt x="313944" y="541020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040993" y="3188589"/>
            <a:ext cx="1622425" cy="43624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5" dirty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2800" spc="-145" dirty="0">
                <a:solidFill>
                  <a:srgbClr val="FFFFFF"/>
                </a:solidFill>
                <a:latin typeface="Arial"/>
                <a:cs typeface="Arial"/>
              </a:rPr>
              <a:t>W</a:t>
            </a:r>
            <a:r>
              <a:rPr sz="2800" spc="-2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2800" spc="-35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2800" spc="-20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2800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Arial"/>
                <a:cs typeface="Arial"/>
              </a:rPr>
              <a:t>?</a:t>
            </a:r>
            <a:endParaRPr sz="28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95783" y="6510934"/>
            <a:ext cx="93980" cy="163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10" dirty="0">
                <a:solidFill>
                  <a:srgbClr val="FFFFFF"/>
                </a:solidFill>
                <a:latin typeface="Segoe UI"/>
                <a:cs typeface="Segoe UI"/>
              </a:rPr>
              <a:t>3</a:t>
            </a:r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A4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B</a:t>
            </a:r>
            <a:r>
              <a:rPr sz="2800" spc="-40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o</a:t>
            </a:r>
            <a:r>
              <a:rPr sz="2800" spc="-70" dirty="0">
                <a:solidFill>
                  <a:srgbClr val="FFFFFF"/>
                </a:solidFill>
                <a:latin typeface="Segoe UI Semibold"/>
                <a:cs typeface="Segoe UI Semibold"/>
              </a:rPr>
              <a:t>k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en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Acc</a:t>
            </a:r>
            <a:r>
              <a:rPr sz="2800" spc="-10" dirty="0">
                <a:solidFill>
                  <a:srgbClr val="FFFFFF"/>
                </a:solidFill>
                <a:latin typeface="Segoe UI Semibold"/>
                <a:cs typeface="Segoe UI Semibold"/>
              </a:rPr>
              <a:t>e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ss</a:t>
            </a:r>
            <a:r>
              <a:rPr sz="2800" spc="1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Cont</a:t>
            </a:r>
            <a:r>
              <a:rPr sz="2800" spc="-45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ol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30</a:t>
            </a:fld>
            <a:endParaRPr sz="1000">
              <a:latin typeface="Segoe UI"/>
              <a:cs typeface="Segoe U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49858" y="1409953"/>
            <a:ext cx="7782559" cy="47663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905" algn="ctr">
              <a:lnSpc>
                <a:spcPct val="100000"/>
              </a:lnSpc>
            </a:pPr>
            <a:r>
              <a:rPr sz="2400" dirty="0">
                <a:latin typeface="Segoe UI Semibold"/>
                <a:cs typeface="Segoe UI Semibold"/>
              </a:rPr>
              <a:t>Am </a:t>
            </a:r>
            <a:r>
              <a:rPr sz="2400" spc="-10" dirty="0">
                <a:latin typeface="Segoe UI Semibold"/>
                <a:cs typeface="Segoe UI Semibold"/>
              </a:rPr>
              <a:t>I </a:t>
            </a:r>
            <a:r>
              <a:rPr sz="2400" spc="-114" dirty="0">
                <a:latin typeface="Segoe UI Semibold"/>
                <a:cs typeface="Segoe UI Semibold"/>
              </a:rPr>
              <a:t>V</a:t>
            </a:r>
            <a:r>
              <a:rPr sz="2400" spc="0" dirty="0">
                <a:latin typeface="Segoe UI Semibold"/>
                <a:cs typeface="Segoe UI Semibold"/>
              </a:rPr>
              <a:t>ulnerable?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1"/>
              </a:spcBef>
            </a:pPr>
            <a:endParaRPr sz="600"/>
          </a:p>
          <a:p>
            <a:pPr marL="12700" marR="361950">
              <a:lnSpc>
                <a:spcPct val="100099"/>
              </a:lnSpc>
              <a:tabLst>
                <a:tab pos="3170555" algn="l"/>
              </a:tabLst>
            </a:pP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he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st way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mine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if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ap</a:t>
            </a:r>
            <a:r>
              <a:rPr sz="2000" spc="-1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cation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is vulne</a:t>
            </a:r>
            <a:r>
              <a:rPr sz="2000" spc="-1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ab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ac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ess con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ol vulnera</a:t>
            </a:r>
            <a:r>
              <a:rPr sz="2000" spc="-10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iti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is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3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y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all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data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fu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ction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ences ha</a:t>
            </a:r>
            <a:r>
              <a:rPr sz="2000" spc="-1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 app</a:t>
            </a:r>
            <a:r>
              <a:rPr sz="2000" spc="-3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opr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es.	Con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5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7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: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7"/>
              </a:spcBef>
            </a:pPr>
            <a:endParaRPr sz="600"/>
          </a:p>
          <a:p>
            <a:pPr marL="697865" marR="12700" indent="-231775" algn="just">
              <a:lnSpc>
                <a:spcPct val="100000"/>
              </a:lnSpc>
              <a:buClr>
                <a:srgbClr val="E21737"/>
              </a:buClr>
              <a:buFont typeface="Corbel"/>
              <a:buChar char="•"/>
              <a:tabLst>
                <a:tab pos="697865" algn="l"/>
              </a:tabLst>
            </a:pPr>
            <a:r>
              <a:rPr sz="1800" spc="-10" dirty="0">
                <a:latin typeface="Segoe UI"/>
                <a:cs typeface="Segoe UI"/>
              </a:rPr>
              <a:t>For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b="1" spc="0" dirty="0">
                <a:latin typeface="Segoe UI"/>
                <a:cs typeface="Segoe UI"/>
              </a:rPr>
              <a:t>data</a:t>
            </a:r>
            <a:r>
              <a:rPr sz="1800" b="1" spc="-25" dirty="0">
                <a:latin typeface="Segoe UI"/>
                <a:cs typeface="Segoe UI"/>
              </a:rPr>
              <a:t> 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fe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nc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s,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do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5" dirty="0">
                <a:latin typeface="Segoe UI"/>
                <a:cs typeface="Segoe UI"/>
              </a:rPr>
              <a:t>p</a:t>
            </a:r>
            <a:r>
              <a:rPr sz="1800" spc="0" dirty="0">
                <a:latin typeface="Segoe UI"/>
                <a:cs typeface="Segoe UI"/>
              </a:rPr>
              <a:t>p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cat</a:t>
            </a:r>
            <a:r>
              <a:rPr sz="1800" spc="-15" dirty="0">
                <a:latin typeface="Segoe UI"/>
                <a:cs typeface="Segoe UI"/>
              </a:rPr>
              <a:t>ion</a:t>
            </a:r>
            <a:r>
              <a:rPr sz="1800" spc="20" dirty="0">
                <a:latin typeface="Segoe UI"/>
                <a:cs typeface="Segoe UI"/>
              </a:rPr>
              <a:t> 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ns</a:t>
            </a:r>
            <a:r>
              <a:rPr sz="1800" spc="-15" dirty="0">
                <a:latin typeface="Segoe UI"/>
                <a:cs typeface="Segoe UI"/>
              </a:rPr>
              <a:t>u</a:t>
            </a:r>
            <a:r>
              <a:rPr sz="1800" spc="-35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-3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us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is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authoriz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d</a:t>
            </a:r>
            <a:r>
              <a:rPr sz="1800" spc="-10" dirty="0">
                <a:latin typeface="Segoe UI"/>
                <a:cs typeface="Segoe UI"/>
              </a:rPr>
              <a:t> by u</a:t>
            </a:r>
            <a:r>
              <a:rPr sz="1800" spc="5" dirty="0">
                <a:latin typeface="Segoe UI"/>
                <a:cs typeface="Segoe UI"/>
              </a:rPr>
              <a:t>s</a:t>
            </a:r>
            <a:r>
              <a:rPr sz="1800" spc="-10" dirty="0">
                <a:latin typeface="Segoe UI"/>
                <a:cs typeface="Segoe UI"/>
              </a:rPr>
              <a:t>ing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fe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nce </a:t>
            </a:r>
            <a:r>
              <a:rPr sz="1800" spc="0" dirty="0">
                <a:latin typeface="Segoe UI"/>
                <a:cs typeface="Segoe UI"/>
              </a:rPr>
              <a:t>m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15" dirty="0">
                <a:latin typeface="Segoe UI"/>
                <a:cs typeface="Segoe UI"/>
              </a:rPr>
              <a:t>p </a:t>
            </a:r>
            <a:r>
              <a:rPr sz="1800" spc="-10" dirty="0">
                <a:latin typeface="Segoe UI"/>
                <a:cs typeface="Segoe UI"/>
              </a:rPr>
              <a:t>or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0" dirty="0">
                <a:latin typeface="Segoe UI"/>
                <a:cs typeface="Segoe UI"/>
              </a:rPr>
              <a:t>c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ss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cont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ol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20" dirty="0">
                <a:latin typeface="Segoe UI"/>
                <a:cs typeface="Segoe UI"/>
              </a:rPr>
              <a:t>c</a:t>
            </a:r>
            <a:r>
              <a:rPr sz="1800" spc="-10" dirty="0">
                <a:latin typeface="Segoe UI"/>
                <a:cs typeface="Segoe UI"/>
              </a:rPr>
              <a:t>he</a:t>
            </a:r>
            <a:r>
              <a:rPr sz="1800" spc="-20" dirty="0">
                <a:latin typeface="Segoe UI"/>
                <a:cs typeface="Segoe UI"/>
              </a:rPr>
              <a:t>c</a:t>
            </a:r>
            <a:r>
              <a:rPr sz="1800" spc="0" dirty="0">
                <a:latin typeface="Segoe UI"/>
                <a:cs typeface="Segoe UI"/>
              </a:rPr>
              <a:t>k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20" dirty="0">
                <a:latin typeface="Segoe UI"/>
                <a:cs typeface="Segoe UI"/>
              </a:rPr>
              <a:t>t</a:t>
            </a:r>
            <a:r>
              <a:rPr sz="1800" spc="-15" dirty="0">
                <a:latin typeface="Segoe UI"/>
                <a:cs typeface="Segoe UI"/>
              </a:rPr>
              <a:t>o 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ns</a:t>
            </a:r>
            <a:r>
              <a:rPr sz="1800" spc="-15" dirty="0">
                <a:latin typeface="Segoe UI"/>
                <a:cs typeface="Segoe UI"/>
              </a:rPr>
              <a:t>u</a:t>
            </a:r>
            <a:r>
              <a:rPr sz="1800" spc="-35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us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r</a:t>
            </a:r>
            <a:r>
              <a:rPr sz="1800" spc="-3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is </a:t>
            </a:r>
            <a:r>
              <a:rPr sz="1800" spc="-10" dirty="0">
                <a:latin typeface="Segoe UI"/>
                <a:cs typeface="Segoe UI"/>
              </a:rPr>
              <a:t>authoriz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d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for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that</a:t>
            </a:r>
            <a:r>
              <a:rPr sz="1800" spc="-15" dirty="0">
                <a:latin typeface="Segoe UI"/>
                <a:cs typeface="Segoe UI"/>
              </a:rPr>
              <a:t> d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10" dirty="0">
                <a:latin typeface="Segoe UI"/>
                <a:cs typeface="Segoe UI"/>
              </a:rPr>
              <a:t>ta?</a:t>
            </a:r>
            <a:endParaRPr sz="18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1"/>
              </a:spcBef>
              <a:buClr>
                <a:srgbClr val="E21737"/>
              </a:buClr>
              <a:buFont typeface="Corbel"/>
              <a:buChar char="•"/>
            </a:pPr>
            <a:endParaRPr sz="600"/>
          </a:p>
          <a:p>
            <a:pPr marL="697865" marR="269875" indent="-231775">
              <a:lnSpc>
                <a:spcPct val="100000"/>
              </a:lnSpc>
              <a:buClr>
                <a:srgbClr val="E21737"/>
              </a:buClr>
              <a:buFont typeface="Corbel"/>
              <a:buChar char="•"/>
              <a:tabLst>
                <a:tab pos="697865" algn="l"/>
              </a:tabLst>
            </a:pPr>
            <a:r>
              <a:rPr sz="1800" spc="-10" dirty="0">
                <a:latin typeface="Segoe UI"/>
                <a:cs typeface="Segoe UI"/>
              </a:rPr>
              <a:t>For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non-public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b="1" spc="0" dirty="0">
                <a:latin typeface="Segoe UI"/>
                <a:cs typeface="Segoe UI"/>
              </a:rPr>
              <a:t>functio</a:t>
            </a:r>
            <a:r>
              <a:rPr sz="1800" b="1" spc="-15" dirty="0">
                <a:latin typeface="Segoe UI"/>
                <a:cs typeface="Segoe UI"/>
              </a:rPr>
              <a:t>n</a:t>
            </a:r>
            <a:r>
              <a:rPr sz="1800" b="1" spc="-25" dirty="0">
                <a:latin typeface="Segoe UI"/>
                <a:cs typeface="Segoe UI"/>
              </a:rPr>
              <a:t> 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qu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5" dirty="0">
                <a:latin typeface="Segoe UI"/>
                <a:cs typeface="Segoe UI"/>
              </a:rPr>
              <a:t>t</a:t>
            </a:r>
            <a:r>
              <a:rPr sz="1800" spc="0" dirty="0">
                <a:latin typeface="Segoe UI"/>
                <a:cs typeface="Segoe UI"/>
              </a:rPr>
              <a:t>s,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do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5" dirty="0">
                <a:latin typeface="Segoe UI"/>
                <a:cs typeface="Segoe UI"/>
              </a:rPr>
              <a:t>p</a:t>
            </a:r>
            <a:r>
              <a:rPr sz="1800" spc="0" dirty="0">
                <a:latin typeface="Segoe UI"/>
                <a:cs typeface="Segoe UI"/>
              </a:rPr>
              <a:t>p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cat</a:t>
            </a:r>
            <a:r>
              <a:rPr sz="1800" spc="-15" dirty="0">
                <a:latin typeface="Segoe UI"/>
                <a:cs typeface="Segoe UI"/>
              </a:rPr>
              <a:t>ion</a:t>
            </a:r>
            <a:r>
              <a:rPr sz="1800" spc="20" dirty="0">
                <a:latin typeface="Segoe UI"/>
                <a:cs typeface="Segoe UI"/>
              </a:rPr>
              <a:t> 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ns</a:t>
            </a:r>
            <a:r>
              <a:rPr sz="1800" spc="-15" dirty="0">
                <a:latin typeface="Segoe UI"/>
                <a:cs typeface="Segoe UI"/>
              </a:rPr>
              <a:t>u</a:t>
            </a:r>
            <a:r>
              <a:rPr sz="1800" spc="-35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-3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the</a:t>
            </a:r>
            <a:r>
              <a:rPr sz="1800" spc="-5" dirty="0">
                <a:latin typeface="Segoe UI"/>
                <a:cs typeface="Segoe UI"/>
              </a:rPr>
              <a:t> us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is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auth</a:t>
            </a:r>
            <a:r>
              <a:rPr sz="1800" spc="-15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ntic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d,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b="1" spc="0" dirty="0">
                <a:latin typeface="Segoe UI"/>
                <a:cs typeface="Segoe UI"/>
              </a:rPr>
              <a:t>and</a:t>
            </a:r>
            <a:r>
              <a:rPr sz="1800" b="1" spc="-3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has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qui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d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ol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or pr</a:t>
            </a:r>
            <a:r>
              <a:rPr sz="1800" spc="-15" dirty="0">
                <a:latin typeface="Segoe UI"/>
                <a:cs typeface="Segoe UI"/>
              </a:rPr>
              <a:t>i</a:t>
            </a:r>
            <a:r>
              <a:rPr sz="1800" spc="0" dirty="0">
                <a:latin typeface="Segoe UI"/>
                <a:cs typeface="Segoe UI"/>
              </a:rPr>
              <a:t>vi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g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20" dirty="0">
                <a:latin typeface="Segoe UI"/>
                <a:cs typeface="Segoe UI"/>
              </a:rPr>
              <a:t> 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15" dirty="0">
                <a:latin typeface="Segoe UI"/>
                <a:cs typeface="Segoe UI"/>
              </a:rPr>
              <a:t>o </a:t>
            </a:r>
            <a:r>
              <a:rPr sz="1800" spc="0" dirty="0">
                <a:latin typeface="Segoe UI"/>
                <a:cs typeface="Segoe UI"/>
              </a:rPr>
              <a:t>us</a:t>
            </a:r>
            <a:r>
              <a:rPr sz="1800" spc="-10" dirty="0">
                <a:latin typeface="Segoe UI"/>
                <a:cs typeface="Segoe UI"/>
              </a:rPr>
              <a:t>e that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function?</a:t>
            </a:r>
            <a:endParaRPr sz="1800">
              <a:latin typeface="Segoe UI"/>
              <a:cs typeface="Segoe UI"/>
            </a:endParaRPr>
          </a:p>
          <a:p>
            <a:pPr>
              <a:lnSpc>
                <a:spcPts val="550"/>
              </a:lnSpc>
              <a:spcBef>
                <a:spcPts val="41"/>
              </a:spcBef>
            </a:pPr>
            <a:endParaRPr sz="550"/>
          </a:p>
          <a:p>
            <a:pPr marL="12700" marR="137160">
              <a:lnSpc>
                <a:spcPct val="100000"/>
              </a:lnSpc>
              <a:tabLst>
                <a:tab pos="3480435" algn="l"/>
              </a:tabLst>
            </a:pPr>
            <a:r>
              <a:rPr sz="2000" dirty="0">
                <a:latin typeface="Segoe UI"/>
                <a:cs typeface="Segoe UI"/>
              </a:rPr>
              <a:t>Co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e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ev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ew</a:t>
            </a:r>
            <a:r>
              <a:rPr sz="2000" spc="25" dirty="0">
                <a:latin typeface="Segoe UI"/>
                <a:cs typeface="Segoe UI"/>
              </a:rPr>
              <a:t> </a:t>
            </a:r>
            <a:r>
              <a:rPr sz="2000" spc="-3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app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ation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ma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ual</a:t>
            </a:r>
            <a:r>
              <a:rPr sz="2000" spc="-10" dirty="0">
                <a:latin typeface="Segoe UI"/>
                <a:cs typeface="Segoe UI"/>
              </a:rPr>
              <a:t> t</a:t>
            </a:r>
            <a:r>
              <a:rPr sz="2000" spc="0" dirty="0">
                <a:latin typeface="Segoe UI"/>
                <a:cs typeface="Segoe UI"/>
              </a:rPr>
              <a:t>esting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can </a:t>
            </a:r>
            <a:r>
              <a:rPr sz="2000" spc="-2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3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y w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ether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ese con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ols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mpl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ment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d cor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ect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y a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esent e</a:t>
            </a:r>
            <a:r>
              <a:rPr sz="2000" spc="-2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7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yw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ey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q</a:t>
            </a:r>
            <a:r>
              <a:rPr sz="2000" spc="0" dirty="0">
                <a:latin typeface="Segoe UI"/>
                <a:cs typeface="Segoe UI"/>
              </a:rPr>
              <a:t>ui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.	Automa</a:t>
            </a:r>
            <a:r>
              <a:rPr sz="2000" spc="-2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-4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ools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typ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ca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ly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miss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hese f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aws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ey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can not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0" dirty="0">
                <a:latin typeface="Segoe UI"/>
                <a:cs typeface="Segoe UI"/>
              </a:rPr>
              <a:t>et</a:t>
            </a:r>
            <a:r>
              <a:rPr sz="2000" spc="0" dirty="0">
                <a:latin typeface="Segoe UI"/>
                <a:cs typeface="Segoe UI"/>
              </a:rPr>
              <a:t>erm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ne </a:t>
            </a:r>
            <a:r>
              <a:rPr sz="2000" spc="5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hat nee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s to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be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ot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c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or what is safe.</a:t>
            </a:r>
            <a:endParaRPr sz="2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A4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B</a:t>
            </a:r>
            <a:r>
              <a:rPr sz="2800" spc="-40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o</a:t>
            </a:r>
            <a:r>
              <a:rPr sz="2800" spc="-70" dirty="0">
                <a:solidFill>
                  <a:srgbClr val="FFFFFF"/>
                </a:solidFill>
                <a:latin typeface="Segoe UI Semibold"/>
                <a:cs typeface="Segoe UI Semibold"/>
              </a:rPr>
              <a:t>k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en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Acc</a:t>
            </a:r>
            <a:r>
              <a:rPr sz="2800" spc="-10" dirty="0">
                <a:solidFill>
                  <a:srgbClr val="FFFFFF"/>
                </a:solidFill>
                <a:latin typeface="Segoe UI Semibold"/>
                <a:cs typeface="Segoe UI Semibold"/>
              </a:rPr>
              <a:t>e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ss</a:t>
            </a:r>
            <a:r>
              <a:rPr sz="2800" spc="1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Cont</a:t>
            </a:r>
            <a:r>
              <a:rPr sz="2800" spc="-45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ol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31</a:t>
            </a:fld>
            <a:endParaRPr sz="1000">
              <a:latin typeface="Segoe UI"/>
              <a:cs typeface="Segoe U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49858" y="1409953"/>
            <a:ext cx="7682865" cy="42456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235" algn="ctr">
              <a:lnSpc>
                <a:spcPct val="100000"/>
              </a:lnSpc>
            </a:pPr>
            <a:r>
              <a:rPr sz="2400" spc="-15" dirty="0">
                <a:latin typeface="Segoe UI Semibold"/>
                <a:cs typeface="Segoe UI Semibold"/>
              </a:rPr>
              <a:t>Example </a:t>
            </a:r>
            <a:r>
              <a:rPr sz="2400" spc="-45" dirty="0">
                <a:latin typeface="Segoe UI Semibold"/>
                <a:cs typeface="Segoe UI Semibold"/>
              </a:rPr>
              <a:t>A</a:t>
            </a:r>
            <a:r>
              <a:rPr sz="2400" spc="0" dirty="0">
                <a:latin typeface="Segoe UI Semibold"/>
                <a:cs typeface="Segoe UI Semibold"/>
              </a:rPr>
              <a:t>tt</a:t>
            </a:r>
            <a:r>
              <a:rPr sz="2400" spc="-15" dirty="0">
                <a:latin typeface="Segoe UI Semibold"/>
                <a:cs typeface="Segoe UI Semibold"/>
              </a:rPr>
              <a:t>a</a:t>
            </a:r>
            <a:r>
              <a:rPr sz="2400" spc="0" dirty="0">
                <a:latin typeface="Segoe UI Semibold"/>
                <a:cs typeface="Segoe UI Semibold"/>
              </a:rPr>
              <a:t>cks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Scenar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o #1: The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ap</a:t>
            </a:r>
            <a:r>
              <a:rPr sz="2000" spc="-1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cation uses un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5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0" dirty="0">
                <a:latin typeface="Segoe UI"/>
                <a:cs typeface="Segoe UI"/>
              </a:rPr>
              <a:t>a</a:t>
            </a:r>
            <a:r>
              <a:rPr sz="2000" spc="0" dirty="0">
                <a:latin typeface="Segoe UI"/>
                <a:cs typeface="Segoe UI"/>
              </a:rPr>
              <a:t>ta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 a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SQL 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l that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is</a:t>
            </a:r>
            <a:endParaRPr sz="200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acc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ssing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acco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nt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informatio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: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800"/>
              </a:lnSpc>
              <a:spcBef>
                <a:spcPts val="39"/>
              </a:spcBef>
            </a:pPr>
            <a:endParaRPr sz="8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 marL="354965" marR="634365">
              <a:lnSpc>
                <a:spcPct val="127800"/>
              </a:lnSpc>
            </a:pPr>
            <a:r>
              <a:rPr sz="1800" dirty="0">
                <a:latin typeface="Courier New"/>
                <a:cs typeface="Courier New"/>
              </a:rPr>
              <a:t>ps</a:t>
            </a:r>
            <a:r>
              <a:rPr sz="1800" spc="-15" dirty="0">
                <a:latin typeface="Courier New"/>
                <a:cs typeface="Courier New"/>
              </a:rPr>
              <a:t>t</a:t>
            </a:r>
            <a:r>
              <a:rPr sz="1800" spc="0" dirty="0">
                <a:latin typeface="Courier New"/>
                <a:cs typeface="Courier New"/>
              </a:rPr>
              <a:t>m</a:t>
            </a:r>
            <a:r>
              <a:rPr sz="1800" spc="-15" dirty="0">
                <a:latin typeface="Courier New"/>
                <a:cs typeface="Courier New"/>
              </a:rPr>
              <a:t>t</a:t>
            </a:r>
            <a:r>
              <a:rPr sz="1800" spc="0" dirty="0">
                <a:latin typeface="Courier New"/>
                <a:cs typeface="Courier New"/>
              </a:rPr>
              <a:t>.s</a:t>
            </a:r>
            <a:r>
              <a:rPr sz="1800" spc="-15" dirty="0">
                <a:latin typeface="Courier New"/>
                <a:cs typeface="Courier New"/>
              </a:rPr>
              <a:t>e</a:t>
            </a:r>
            <a:r>
              <a:rPr sz="1800" spc="0" dirty="0">
                <a:latin typeface="Courier New"/>
                <a:cs typeface="Courier New"/>
              </a:rPr>
              <a:t>t</a:t>
            </a:r>
            <a:r>
              <a:rPr sz="1800" spc="-15" dirty="0">
                <a:latin typeface="Courier New"/>
                <a:cs typeface="Courier New"/>
              </a:rPr>
              <a:t>St</a:t>
            </a:r>
            <a:r>
              <a:rPr sz="1800" spc="0" dirty="0">
                <a:latin typeface="Courier New"/>
                <a:cs typeface="Courier New"/>
              </a:rPr>
              <a:t>ri</a:t>
            </a:r>
            <a:r>
              <a:rPr sz="1800" spc="-15" dirty="0">
                <a:latin typeface="Courier New"/>
                <a:cs typeface="Courier New"/>
              </a:rPr>
              <a:t>n</a:t>
            </a:r>
            <a:r>
              <a:rPr sz="1800" spc="5" dirty="0">
                <a:latin typeface="Courier New"/>
                <a:cs typeface="Courier New"/>
              </a:rPr>
              <a:t>g</a:t>
            </a:r>
            <a:r>
              <a:rPr sz="1800" spc="-15" dirty="0">
                <a:latin typeface="Courier New"/>
                <a:cs typeface="Courier New"/>
              </a:rPr>
              <a:t>(</a:t>
            </a:r>
            <a:r>
              <a:rPr sz="1800" spc="0" dirty="0">
                <a:latin typeface="Courier New"/>
                <a:cs typeface="Courier New"/>
              </a:rPr>
              <a:t>1,</a:t>
            </a:r>
            <a:r>
              <a:rPr sz="1800" spc="-15" dirty="0">
                <a:latin typeface="Courier New"/>
                <a:cs typeface="Courier New"/>
              </a:rPr>
              <a:t> </a:t>
            </a:r>
            <a:r>
              <a:rPr sz="1800" spc="0" dirty="0">
                <a:latin typeface="Courier New"/>
                <a:cs typeface="Courier New"/>
              </a:rPr>
              <a:t>r</a:t>
            </a:r>
            <a:r>
              <a:rPr sz="1800" spc="-15" dirty="0">
                <a:latin typeface="Courier New"/>
                <a:cs typeface="Courier New"/>
              </a:rPr>
              <a:t>eq</a:t>
            </a:r>
            <a:r>
              <a:rPr sz="1800" spc="0" dirty="0">
                <a:latin typeface="Courier New"/>
                <a:cs typeface="Courier New"/>
              </a:rPr>
              <a:t>ue</a:t>
            </a:r>
            <a:r>
              <a:rPr sz="1800" spc="-15" dirty="0">
                <a:latin typeface="Courier New"/>
                <a:cs typeface="Courier New"/>
              </a:rPr>
              <a:t>s</a:t>
            </a:r>
            <a:r>
              <a:rPr sz="1800" spc="0" dirty="0">
                <a:latin typeface="Courier New"/>
                <a:cs typeface="Courier New"/>
              </a:rPr>
              <a:t>t</a:t>
            </a:r>
            <a:r>
              <a:rPr sz="1800" spc="-15" dirty="0">
                <a:latin typeface="Courier New"/>
                <a:cs typeface="Courier New"/>
              </a:rPr>
              <a:t>.</a:t>
            </a:r>
            <a:r>
              <a:rPr sz="1800" spc="0" dirty="0">
                <a:latin typeface="Courier New"/>
                <a:cs typeface="Courier New"/>
              </a:rPr>
              <a:t>ge</a:t>
            </a:r>
            <a:r>
              <a:rPr sz="1800" spc="-15" dirty="0">
                <a:latin typeface="Courier New"/>
                <a:cs typeface="Courier New"/>
              </a:rPr>
              <a:t>t</a:t>
            </a:r>
            <a:r>
              <a:rPr sz="1800" spc="0" dirty="0">
                <a:latin typeface="Courier New"/>
                <a:cs typeface="Courier New"/>
              </a:rPr>
              <a:t>P</a:t>
            </a:r>
            <a:r>
              <a:rPr sz="1800" spc="-15" dirty="0">
                <a:latin typeface="Courier New"/>
                <a:cs typeface="Courier New"/>
              </a:rPr>
              <a:t>ar</a:t>
            </a:r>
            <a:r>
              <a:rPr sz="1800" spc="0" dirty="0">
                <a:latin typeface="Courier New"/>
                <a:cs typeface="Courier New"/>
              </a:rPr>
              <a:t>am</a:t>
            </a:r>
            <a:r>
              <a:rPr sz="1800" spc="-15" dirty="0">
                <a:latin typeface="Courier New"/>
                <a:cs typeface="Courier New"/>
              </a:rPr>
              <a:t>e</a:t>
            </a:r>
            <a:r>
              <a:rPr sz="1800" spc="0" dirty="0">
                <a:latin typeface="Courier New"/>
                <a:cs typeface="Courier New"/>
              </a:rPr>
              <a:t>t</a:t>
            </a:r>
            <a:r>
              <a:rPr sz="1800" spc="-15" dirty="0">
                <a:latin typeface="Courier New"/>
                <a:cs typeface="Courier New"/>
              </a:rPr>
              <a:t>e</a:t>
            </a:r>
            <a:r>
              <a:rPr sz="1800" spc="5" dirty="0">
                <a:latin typeface="Courier New"/>
                <a:cs typeface="Courier New"/>
              </a:rPr>
              <a:t>r</a:t>
            </a:r>
            <a:r>
              <a:rPr sz="1800" spc="0" dirty="0">
                <a:latin typeface="Courier New"/>
                <a:cs typeface="Courier New"/>
              </a:rPr>
              <a:t>(</a:t>
            </a:r>
            <a:r>
              <a:rPr sz="1800" spc="-10" dirty="0">
                <a:latin typeface="Courier New"/>
                <a:cs typeface="Courier New"/>
              </a:rPr>
              <a:t>“</a:t>
            </a:r>
            <a:r>
              <a:rPr sz="1800" spc="0" dirty="0">
                <a:latin typeface="Courier New"/>
                <a:cs typeface="Courier New"/>
              </a:rPr>
              <a:t>a</a:t>
            </a:r>
            <a:r>
              <a:rPr sz="1800" spc="-10" dirty="0">
                <a:latin typeface="Courier New"/>
                <a:cs typeface="Courier New"/>
              </a:rPr>
              <a:t>cc</a:t>
            </a:r>
            <a:r>
              <a:rPr sz="1800" spc="0" dirty="0">
                <a:latin typeface="Courier New"/>
                <a:cs typeface="Courier New"/>
              </a:rPr>
              <a:t>t”)); Re</a:t>
            </a:r>
            <a:r>
              <a:rPr sz="1800" spc="-15" dirty="0">
                <a:latin typeface="Courier New"/>
                <a:cs typeface="Courier New"/>
              </a:rPr>
              <a:t>s</a:t>
            </a:r>
            <a:r>
              <a:rPr sz="1800" spc="0" dirty="0">
                <a:latin typeface="Courier New"/>
                <a:cs typeface="Courier New"/>
              </a:rPr>
              <a:t>u</a:t>
            </a:r>
            <a:r>
              <a:rPr sz="1800" spc="-15" dirty="0">
                <a:latin typeface="Courier New"/>
                <a:cs typeface="Courier New"/>
              </a:rPr>
              <a:t>l</a:t>
            </a:r>
            <a:r>
              <a:rPr sz="1800" spc="0" dirty="0">
                <a:latin typeface="Courier New"/>
                <a:cs typeface="Courier New"/>
              </a:rPr>
              <a:t>tS</a:t>
            </a:r>
            <a:r>
              <a:rPr sz="1800" spc="-15" dirty="0">
                <a:latin typeface="Courier New"/>
                <a:cs typeface="Courier New"/>
              </a:rPr>
              <a:t>e</a:t>
            </a:r>
            <a:r>
              <a:rPr sz="1800" spc="0" dirty="0">
                <a:latin typeface="Courier New"/>
                <a:cs typeface="Courier New"/>
              </a:rPr>
              <a:t>t</a:t>
            </a:r>
            <a:r>
              <a:rPr sz="1800" spc="-10" dirty="0">
                <a:latin typeface="Courier New"/>
                <a:cs typeface="Courier New"/>
              </a:rPr>
              <a:t> </a:t>
            </a:r>
            <a:r>
              <a:rPr sz="1800" spc="-15" dirty="0">
                <a:latin typeface="Courier New"/>
                <a:cs typeface="Courier New"/>
              </a:rPr>
              <a:t>r</a:t>
            </a:r>
            <a:r>
              <a:rPr sz="1800" spc="0" dirty="0">
                <a:latin typeface="Courier New"/>
                <a:cs typeface="Courier New"/>
              </a:rPr>
              <a:t>es</a:t>
            </a:r>
            <a:r>
              <a:rPr sz="1800" spc="-15" dirty="0">
                <a:latin typeface="Courier New"/>
                <a:cs typeface="Courier New"/>
              </a:rPr>
              <a:t>u</a:t>
            </a:r>
            <a:r>
              <a:rPr sz="1800" spc="0" dirty="0">
                <a:latin typeface="Courier New"/>
                <a:cs typeface="Courier New"/>
              </a:rPr>
              <a:t>l</a:t>
            </a:r>
            <a:r>
              <a:rPr sz="1800" spc="-15" dirty="0">
                <a:latin typeface="Courier New"/>
                <a:cs typeface="Courier New"/>
              </a:rPr>
              <a:t>t</a:t>
            </a:r>
            <a:r>
              <a:rPr sz="1800" spc="0" dirty="0">
                <a:latin typeface="Courier New"/>
                <a:cs typeface="Courier New"/>
              </a:rPr>
              <a:t>s</a:t>
            </a:r>
            <a:r>
              <a:rPr sz="1800" spc="-5" dirty="0">
                <a:latin typeface="Courier New"/>
                <a:cs typeface="Courier New"/>
              </a:rPr>
              <a:t> </a:t>
            </a:r>
            <a:r>
              <a:rPr sz="1800" spc="0" dirty="0">
                <a:latin typeface="Courier New"/>
                <a:cs typeface="Courier New"/>
              </a:rPr>
              <a:t>=</a:t>
            </a:r>
            <a:r>
              <a:rPr sz="1800" spc="-15" dirty="0">
                <a:latin typeface="Courier New"/>
                <a:cs typeface="Courier New"/>
              </a:rPr>
              <a:t> ps</a:t>
            </a:r>
            <a:r>
              <a:rPr sz="1800" spc="0" dirty="0">
                <a:latin typeface="Courier New"/>
                <a:cs typeface="Courier New"/>
              </a:rPr>
              <a:t>tm</a:t>
            </a:r>
            <a:r>
              <a:rPr sz="1800" spc="-15" dirty="0">
                <a:latin typeface="Courier New"/>
                <a:cs typeface="Courier New"/>
              </a:rPr>
              <a:t>t</a:t>
            </a:r>
            <a:r>
              <a:rPr sz="1800" spc="0" dirty="0">
                <a:latin typeface="Courier New"/>
                <a:cs typeface="Courier New"/>
              </a:rPr>
              <a:t>.</a:t>
            </a:r>
            <a:r>
              <a:rPr sz="1800" spc="-15" dirty="0">
                <a:latin typeface="Courier New"/>
                <a:cs typeface="Courier New"/>
              </a:rPr>
              <a:t>e</a:t>
            </a:r>
            <a:r>
              <a:rPr sz="1800" spc="0" dirty="0">
                <a:latin typeface="Courier New"/>
                <a:cs typeface="Courier New"/>
              </a:rPr>
              <a:t>xe</a:t>
            </a:r>
            <a:r>
              <a:rPr sz="1800" spc="-15" dirty="0">
                <a:latin typeface="Courier New"/>
                <a:cs typeface="Courier New"/>
              </a:rPr>
              <a:t>c</a:t>
            </a:r>
            <a:r>
              <a:rPr sz="1800" spc="0" dirty="0">
                <a:latin typeface="Courier New"/>
                <a:cs typeface="Courier New"/>
              </a:rPr>
              <a:t>u</a:t>
            </a:r>
            <a:r>
              <a:rPr sz="1800" spc="-15" dirty="0">
                <a:latin typeface="Courier New"/>
                <a:cs typeface="Courier New"/>
              </a:rPr>
              <a:t>te</a:t>
            </a:r>
            <a:r>
              <a:rPr sz="1800" spc="0" dirty="0">
                <a:latin typeface="Courier New"/>
                <a:cs typeface="Courier New"/>
              </a:rPr>
              <a:t>Qu</a:t>
            </a:r>
            <a:r>
              <a:rPr sz="1800" spc="-15" dirty="0">
                <a:latin typeface="Courier New"/>
                <a:cs typeface="Courier New"/>
              </a:rPr>
              <a:t>e</a:t>
            </a:r>
            <a:r>
              <a:rPr sz="1800" spc="0" dirty="0">
                <a:latin typeface="Courier New"/>
                <a:cs typeface="Courier New"/>
              </a:rPr>
              <a:t>r</a:t>
            </a:r>
            <a:r>
              <a:rPr sz="1800" spc="-10" dirty="0">
                <a:latin typeface="Courier New"/>
                <a:cs typeface="Courier New"/>
              </a:rPr>
              <a:t>y</a:t>
            </a:r>
            <a:r>
              <a:rPr sz="1800" spc="0" dirty="0">
                <a:latin typeface="Courier New"/>
                <a:cs typeface="Courier New"/>
              </a:rPr>
              <a:t>();</a:t>
            </a:r>
            <a:endParaRPr sz="1800">
              <a:latin typeface="Courier New"/>
              <a:cs typeface="Courier New"/>
            </a:endParaRPr>
          </a:p>
          <a:p>
            <a:pPr>
              <a:lnSpc>
                <a:spcPts val="750"/>
              </a:lnSpc>
              <a:spcBef>
                <a:spcPts val="11"/>
              </a:spcBef>
            </a:pPr>
            <a:endParaRPr sz="75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 marL="12700" marR="222885">
              <a:lnSpc>
                <a:spcPct val="100000"/>
              </a:lnSpc>
              <a:tabLst>
                <a:tab pos="4902835" algn="l"/>
              </a:tabLst>
            </a:pPr>
            <a:r>
              <a:rPr sz="2000" dirty="0">
                <a:latin typeface="Segoe UI"/>
                <a:cs typeface="Segoe UI"/>
              </a:rPr>
              <a:t>An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ac</a:t>
            </a:r>
            <a:r>
              <a:rPr sz="2000" spc="-4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simp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y </a:t>
            </a:r>
            <a:r>
              <a:rPr sz="2000" spc="5" dirty="0">
                <a:latin typeface="Segoe UI"/>
                <a:cs typeface="Segoe UI"/>
              </a:rPr>
              <a:t>m</a:t>
            </a:r>
            <a:r>
              <a:rPr sz="2000" spc="0" dirty="0">
                <a:latin typeface="Segoe UI"/>
                <a:cs typeface="Segoe UI"/>
              </a:rPr>
              <a:t>od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es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‘ac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t’ </a:t>
            </a:r>
            <a:r>
              <a:rPr sz="2000" spc="-25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arame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 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he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ow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er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 send w</a:t>
            </a:r>
            <a:r>
              <a:rPr sz="2000" spc="10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2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accou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10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mber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ey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wa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t.	If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t </a:t>
            </a:r>
            <a:r>
              <a:rPr sz="2000" spc="-1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ope</a:t>
            </a:r>
            <a:r>
              <a:rPr sz="2000" spc="-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ly 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,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ac</a:t>
            </a:r>
            <a:r>
              <a:rPr sz="2000" spc="-4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can a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cess a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y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110" dirty="0">
                <a:latin typeface="Segoe UI"/>
                <a:cs typeface="Segoe UI"/>
              </a:rPr>
              <a:t>r</a:t>
            </a:r>
            <a:r>
              <a:rPr sz="2000" spc="-125" dirty="0">
                <a:latin typeface="Segoe UI"/>
                <a:cs typeface="Segoe UI"/>
              </a:rPr>
              <a:t>’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accou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t.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400"/>
              </a:lnSpc>
              <a:spcBef>
                <a:spcPts val="43"/>
              </a:spcBef>
            </a:pPr>
            <a:endParaRPr sz="1400"/>
          </a:p>
          <a:p>
            <a:pPr marL="354965">
              <a:lnSpc>
                <a:spcPct val="100000"/>
              </a:lnSpc>
            </a:pPr>
            <a:r>
              <a:rPr sz="1800" dirty="0">
                <a:latin typeface="Courier New"/>
                <a:cs typeface="Courier New"/>
                <a:hlinkClick r:id="rId2"/>
              </a:rPr>
              <a:t>ht</a:t>
            </a:r>
            <a:r>
              <a:rPr sz="1800" spc="-15" dirty="0">
                <a:latin typeface="Courier New"/>
                <a:cs typeface="Courier New"/>
                <a:hlinkClick r:id="rId2"/>
              </a:rPr>
              <a:t>t</a:t>
            </a:r>
            <a:r>
              <a:rPr sz="1800" spc="0" dirty="0">
                <a:latin typeface="Courier New"/>
                <a:cs typeface="Courier New"/>
                <a:hlinkClick r:id="rId2"/>
              </a:rPr>
              <a:t>p</a:t>
            </a:r>
            <a:r>
              <a:rPr sz="1800" spc="-15" dirty="0">
                <a:latin typeface="Courier New"/>
                <a:cs typeface="Courier New"/>
                <a:hlinkClick r:id="rId2"/>
              </a:rPr>
              <a:t>:</a:t>
            </a:r>
            <a:r>
              <a:rPr sz="1800" spc="0" dirty="0">
                <a:latin typeface="Courier New"/>
                <a:cs typeface="Courier New"/>
                <a:hlinkClick r:id="rId2"/>
              </a:rPr>
              <a:t>//</a:t>
            </a:r>
            <a:r>
              <a:rPr sz="1800" spc="-15" dirty="0">
                <a:latin typeface="Courier New"/>
                <a:cs typeface="Courier New"/>
                <a:hlinkClick r:id="rId2"/>
              </a:rPr>
              <a:t>e</a:t>
            </a:r>
            <a:r>
              <a:rPr sz="1800" spc="0" dirty="0">
                <a:latin typeface="Courier New"/>
                <a:cs typeface="Courier New"/>
                <a:hlinkClick r:id="rId2"/>
              </a:rPr>
              <a:t>x</a:t>
            </a:r>
            <a:r>
              <a:rPr sz="1800" spc="-15" dirty="0">
                <a:latin typeface="Courier New"/>
                <a:cs typeface="Courier New"/>
                <a:hlinkClick r:id="rId2"/>
              </a:rPr>
              <a:t>am</a:t>
            </a:r>
            <a:r>
              <a:rPr sz="1800" spc="0" dirty="0">
                <a:latin typeface="Courier New"/>
                <a:cs typeface="Courier New"/>
                <a:hlinkClick r:id="rId2"/>
              </a:rPr>
              <a:t>pl</a:t>
            </a:r>
            <a:r>
              <a:rPr sz="1800" spc="-15" dirty="0">
                <a:latin typeface="Courier New"/>
                <a:cs typeface="Courier New"/>
                <a:hlinkClick r:id="rId2"/>
              </a:rPr>
              <a:t>e</a:t>
            </a:r>
            <a:r>
              <a:rPr sz="1800" spc="0" dirty="0">
                <a:latin typeface="Courier New"/>
                <a:cs typeface="Courier New"/>
                <a:hlinkClick r:id="rId2"/>
              </a:rPr>
              <a:t>.</a:t>
            </a:r>
            <a:r>
              <a:rPr sz="1800" spc="-15" dirty="0">
                <a:latin typeface="Courier New"/>
                <a:cs typeface="Courier New"/>
                <a:hlinkClick r:id="rId2"/>
              </a:rPr>
              <a:t>c</a:t>
            </a:r>
            <a:r>
              <a:rPr sz="1800" spc="0" dirty="0">
                <a:latin typeface="Courier New"/>
                <a:cs typeface="Courier New"/>
                <a:hlinkClick r:id="rId2"/>
              </a:rPr>
              <a:t>om</a:t>
            </a:r>
            <a:r>
              <a:rPr sz="1800" spc="-15" dirty="0">
                <a:latin typeface="Courier New"/>
                <a:cs typeface="Courier New"/>
                <a:hlinkClick r:id="rId2"/>
              </a:rPr>
              <a:t>/</a:t>
            </a:r>
            <a:r>
              <a:rPr sz="1800" spc="0" dirty="0">
                <a:latin typeface="Courier New"/>
                <a:cs typeface="Courier New"/>
                <a:hlinkClick r:id="rId2"/>
              </a:rPr>
              <a:t>a</a:t>
            </a:r>
            <a:r>
              <a:rPr sz="1800" spc="-15" dirty="0">
                <a:latin typeface="Courier New"/>
                <a:cs typeface="Courier New"/>
                <a:hlinkClick r:id="rId2"/>
              </a:rPr>
              <a:t>pp</a:t>
            </a:r>
            <a:r>
              <a:rPr sz="1800" spc="0" dirty="0">
                <a:latin typeface="Courier New"/>
                <a:cs typeface="Courier New"/>
                <a:hlinkClick r:id="rId2"/>
              </a:rPr>
              <a:t>/a</a:t>
            </a:r>
            <a:r>
              <a:rPr sz="1800" spc="-15" dirty="0">
                <a:latin typeface="Courier New"/>
                <a:cs typeface="Courier New"/>
                <a:hlinkClick r:id="rId2"/>
              </a:rPr>
              <a:t>c</a:t>
            </a:r>
            <a:r>
              <a:rPr sz="1800" spc="0" dirty="0">
                <a:latin typeface="Courier New"/>
                <a:cs typeface="Courier New"/>
                <a:hlinkClick r:id="rId2"/>
              </a:rPr>
              <a:t>c</a:t>
            </a:r>
            <a:r>
              <a:rPr sz="1800" spc="-15" dirty="0">
                <a:latin typeface="Courier New"/>
                <a:cs typeface="Courier New"/>
                <a:hlinkClick r:id="rId2"/>
              </a:rPr>
              <a:t>o</a:t>
            </a:r>
            <a:r>
              <a:rPr sz="1800" spc="0" dirty="0">
                <a:latin typeface="Courier New"/>
                <a:cs typeface="Courier New"/>
                <a:hlinkClick r:id="rId2"/>
              </a:rPr>
              <a:t>un</a:t>
            </a:r>
            <a:r>
              <a:rPr sz="1800" spc="-15" dirty="0">
                <a:latin typeface="Courier New"/>
                <a:cs typeface="Courier New"/>
                <a:hlinkClick r:id="rId2"/>
              </a:rPr>
              <a:t>t</a:t>
            </a:r>
            <a:r>
              <a:rPr sz="1800" spc="0" dirty="0">
                <a:latin typeface="Courier New"/>
                <a:cs typeface="Courier New"/>
                <a:hlinkClick r:id="rId2"/>
              </a:rPr>
              <a:t>I</a:t>
            </a:r>
            <a:r>
              <a:rPr sz="1800" spc="-15" dirty="0">
                <a:latin typeface="Courier New"/>
                <a:cs typeface="Courier New"/>
                <a:hlinkClick r:id="rId2"/>
              </a:rPr>
              <a:t>nf</a:t>
            </a:r>
            <a:r>
              <a:rPr sz="1800" spc="0" dirty="0">
                <a:latin typeface="Courier New"/>
                <a:cs typeface="Courier New"/>
                <a:hlinkClick r:id="rId2"/>
              </a:rPr>
              <a:t>o?</a:t>
            </a:r>
            <a:r>
              <a:rPr sz="1800" spc="-15" dirty="0">
                <a:latin typeface="Courier New"/>
                <a:cs typeface="Courier New"/>
                <a:hlinkClick r:id="rId2"/>
              </a:rPr>
              <a:t>a</a:t>
            </a:r>
            <a:r>
              <a:rPr sz="1800" spc="0" dirty="0">
                <a:latin typeface="Courier New"/>
                <a:cs typeface="Courier New"/>
                <a:hlinkClick r:id="rId2"/>
              </a:rPr>
              <a:t>c</a:t>
            </a:r>
            <a:r>
              <a:rPr sz="1800" spc="-15" dirty="0">
                <a:latin typeface="Courier New"/>
                <a:cs typeface="Courier New"/>
                <a:hlinkClick r:id="rId2"/>
              </a:rPr>
              <a:t>c</a:t>
            </a:r>
            <a:r>
              <a:rPr sz="1800" spc="0" dirty="0">
                <a:latin typeface="Courier New"/>
                <a:cs typeface="Courier New"/>
                <a:hlinkClick r:id="rId2"/>
              </a:rPr>
              <a:t>t</a:t>
            </a:r>
            <a:r>
              <a:rPr sz="1800" spc="15" dirty="0">
                <a:latin typeface="Courier New"/>
                <a:cs typeface="Courier New"/>
                <a:hlinkClick r:id="rId2"/>
              </a:rPr>
              <a:t>=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  <a:hlinkClick r:id="rId2"/>
              </a:rPr>
              <a:t>n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  <a:hlinkClick r:id="rId2"/>
              </a:rPr>
              <a:t>o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  <a:hlinkClick r:id="rId2"/>
              </a:rPr>
              <a:t>tm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  <a:hlinkClick r:id="rId2"/>
              </a:rPr>
              <a:t>ya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  <a:hlinkClick r:id="rId2"/>
              </a:rPr>
              <a:t>c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  <a:hlinkClick r:id="rId2"/>
              </a:rPr>
              <a:t>ct</a:t>
            </a:r>
            <a:endParaRPr sz="1800">
              <a:latin typeface="Courier New"/>
              <a:cs typeface="Courier New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A4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B</a:t>
            </a:r>
            <a:r>
              <a:rPr sz="2800" spc="-40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o</a:t>
            </a:r>
            <a:r>
              <a:rPr sz="2800" spc="-70" dirty="0">
                <a:solidFill>
                  <a:srgbClr val="FFFFFF"/>
                </a:solidFill>
                <a:latin typeface="Segoe UI Semibold"/>
                <a:cs typeface="Segoe UI Semibold"/>
              </a:rPr>
              <a:t>k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en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Acc</a:t>
            </a:r>
            <a:r>
              <a:rPr sz="2800" spc="-10" dirty="0">
                <a:solidFill>
                  <a:srgbClr val="FFFFFF"/>
                </a:solidFill>
                <a:latin typeface="Segoe UI Semibold"/>
                <a:cs typeface="Segoe UI Semibold"/>
              </a:rPr>
              <a:t>e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ss</a:t>
            </a:r>
            <a:r>
              <a:rPr sz="2800" spc="1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Cont</a:t>
            </a:r>
            <a:r>
              <a:rPr sz="2800" spc="-45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ol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62329" y="28544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2329" y="38450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2329" y="5445252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949858" y="1409953"/>
            <a:ext cx="7663815" cy="46443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289810">
              <a:lnSpc>
                <a:spcPct val="100000"/>
              </a:lnSpc>
            </a:pPr>
            <a:r>
              <a:rPr sz="2400" dirty="0">
                <a:latin typeface="Segoe UI Semibold"/>
                <a:cs typeface="Segoe UI Semibold"/>
              </a:rPr>
              <a:t>How Do</a:t>
            </a:r>
            <a:r>
              <a:rPr sz="2400" spc="10" dirty="0">
                <a:latin typeface="Segoe UI Semibold"/>
                <a:cs typeface="Segoe UI Semibold"/>
              </a:rPr>
              <a:t> </a:t>
            </a:r>
            <a:r>
              <a:rPr sz="2400" spc="-10" dirty="0">
                <a:latin typeface="Segoe UI Semibold"/>
                <a:cs typeface="Segoe UI Semibold"/>
              </a:rPr>
              <a:t>I P</a:t>
            </a:r>
            <a:r>
              <a:rPr sz="2400" spc="-3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</a:t>
            </a:r>
            <a:r>
              <a:rPr sz="2400" spc="-35" dirty="0">
                <a:latin typeface="Segoe UI Semibold"/>
                <a:cs typeface="Segoe UI Semibold"/>
              </a:rPr>
              <a:t>v</a:t>
            </a:r>
            <a:r>
              <a:rPr sz="2400" spc="0" dirty="0">
                <a:latin typeface="Segoe UI Semibold"/>
                <a:cs typeface="Segoe UI Semibold"/>
              </a:rPr>
              <a:t>ent</a:t>
            </a:r>
            <a:r>
              <a:rPr sz="2400" spc="5" dirty="0">
                <a:latin typeface="Segoe UI Semibold"/>
                <a:cs typeface="Segoe UI Semibold"/>
              </a:rPr>
              <a:t> </a:t>
            </a:r>
            <a:r>
              <a:rPr sz="2400" spc="-15" dirty="0">
                <a:latin typeface="Segoe UI Semibold"/>
                <a:cs typeface="Segoe UI Semibold"/>
              </a:rPr>
              <a:t>T</a:t>
            </a:r>
            <a:r>
              <a:rPr sz="2400" spc="-25" dirty="0">
                <a:latin typeface="Segoe UI Semibold"/>
                <a:cs typeface="Segoe UI Semibold"/>
              </a:rPr>
              <a:t>h</a:t>
            </a:r>
            <a:r>
              <a:rPr sz="2400" spc="0" dirty="0">
                <a:latin typeface="Segoe UI Semibold"/>
                <a:cs typeface="Segoe UI Semibold"/>
              </a:rPr>
              <a:t>is?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1"/>
              </a:spcBef>
            </a:pPr>
            <a:endParaRPr sz="600"/>
          </a:p>
          <a:p>
            <a:pPr marL="12700" marR="53340">
              <a:lnSpc>
                <a:spcPct val="100099"/>
              </a:lnSpc>
            </a:pPr>
            <a:r>
              <a:rPr sz="2000" dirty="0">
                <a:latin typeface="Segoe UI"/>
                <a:cs typeface="Segoe UI"/>
              </a:rPr>
              <a:t>P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2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enting a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c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ss cont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ol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aws 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q</a:t>
            </a:r>
            <a:r>
              <a:rPr sz="2000" spc="0" dirty="0">
                <a:latin typeface="Segoe UI"/>
                <a:cs typeface="Segoe UI"/>
              </a:rPr>
              <a:t>ui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ting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ap</a:t>
            </a:r>
            <a:r>
              <a:rPr sz="2000" spc="-1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-2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ach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for 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ot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cting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each fu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ction 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each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type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3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 data</a:t>
            </a:r>
            <a:r>
              <a:rPr sz="2000" spc="-3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(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.</a:t>
            </a:r>
            <a:r>
              <a:rPr sz="2000" spc="-10" dirty="0">
                <a:latin typeface="Segoe UI"/>
                <a:cs typeface="Segoe UI"/>
              </a:rPr>
              <a:t>g</a:t>
            </a:r>
            <a:r>
              <a:rPr sz="2000" spc="0" dirty="0">
                <a:latin typeface="Segoe UI"/>
                <a:cs typeface="Segoe UI"/>
              </a:rPr>
              <a:t>.,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obj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ct </a:t>
            </a:r>
            <a:r>
              <a:rPr sz="2000" spc="10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5" dirty="0">
                <a:latin typeface="Segoe UI"/>
                <a:cs typeface="Segoe UI"/>
              </a:rPr>
              <a:t>m</a:t>
            </a:r>
            <a:r>
              <a:rPr sz="2000" spc="0" dirty="0">
                <a:latin typeface="Segoe UI"/>
                <a:cs typeface="Segoe UI"/>
              </a:rPr>
              <a:t>b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-16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, f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na</a:t>
            </a:r>
            <a:r>
              <a:rPr sz="2000" spc="5" dirty="0">
                <a:latin typeface="Segoe UI"/>
                <a:cs typeface="Segoe UI"/>
              </a:rPr>
              <a:t>m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)</a:t>
            </a:r>
            <a:r>
              <a:rPr sz="2000" spc="0" dirty="0">
                <a:latin typeface="Segoe UI"/>
                <a:cs typeface="Segoe UI"/>
              </a:rPr>
              <a:t>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354965" marR="25400">
              <a:lnSpc>
                <a:spcPct val="100000"/>
              </a:lnSpc>
              <a:tabLst>
                <a:tab pos="2012950" algn="l"/>
              </a:tabLst>
            </a:pPr>
            <a:r>
              <a:rPr sz="2000" dirty="0">
                <a:latin typeface="Segoe UI"/>
                <a:cs typeface="Segoe UI"/>
              </a:rPr>
              <a:t>Check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acc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ss.	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ach use </a:t>
            </a:r>
            <a:r>
              <a:rPr sz="2000" spc="-3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 a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ect 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ence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om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 u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tr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st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d so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ce must 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nclude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 ac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ess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con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ol check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ens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er 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s authorized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for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q</a:t>
            </a:r>
            <a:r>
              <a:rPr sz="2000" spc="0" dirty="0">
                <a:latin typeface="Segoe UI"/>
                <a:cs typeface="Segoe UI"/>
              </a:rPr>
              <a:t>ues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esou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c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2"/>
              </a:spcBef>
            </a:pPr>
            <a:endParaRPr sz="600"/>
          </a:p>
          <a:p>
            <a:pPr marL="354965" marR="12700">
              <a:lnSpc>
                <a:spcPct val="100000"/>
              </a:lnSpc>
              <a:tabLst>
                <a:tab pos="1614805" algn="l"/>
                <a:tab pos="6041390" algn="l"/>
              </a:tabLst>
            </a:pPr>
            <a:r>
              <a:rPr sz="2000" dirty="0">
                <a:latin typeface="Segoe UI"/>
                <a:cs typeface="Segoe UI"/>
              </a:rPr>
              <a:t>Use per u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or session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indi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ect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obj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ct </a:t>
            </a:r>
            <a:r>
              <a:rPr sz="2000" spc="-2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ences.	This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cod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ng </a:t>
            </a:r>
            <a:r>
              <a:rPr sz="2000" spc="-3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att</a:t>
            </a:r>
            <a:r>
              <a:rPr sz="2000" spc="-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rn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2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ents a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tac</a:t>
            </a:r>
            <a:r>
              <a:rPr sz="2000" spc="-35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ers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om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ect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y 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g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ting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10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au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</a:t>
            </a:r>
            <a:r>
              <a:rPr sz="2000" spc="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zed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esou</a:t>
            </a:r>
            <a:r>
              <a:rPr sz="2000" spc="-2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ces.	Map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expose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arb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tra</a:t>
            </a:r>
            <a:r>
              <a:rPr sz="2000" spc="8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y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ences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(s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quen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ial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#s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or random strings)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act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al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ac</a:t>
            </a:r>
            <a:r>
              <a:rPr sz="2000" spc="-4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end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ences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form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 d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3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enc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ng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(</a:t>
            </a:r>
            <a:r>
              <a:rPr sz="2000" spc="-10" dirty="0">
                <a:latin typeface="Segoe UI"/>
                <a:cs typeface="Segoe UI"/>
              </a:rPr>
              <a:t>a</a:t>
            </a:r>
            <a:r>
              <a:rPr sz="2000" spc="0" dirty="0">
                <a:latin typeface="Segoe UI"/>
                <a:cs typeface="Segoe UI"/>
              </a:rPr>
              <a:t>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ac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ess che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ks) 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co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e.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2"/>
              </a:spcBef>
            </a:pPr>
            <a:endParaRPr sz="600"/>
          </a:p>
          <a:p>
            <a:pPr marL="354965" marR="628015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Custom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automa</a:t>
            </a:r>
            <a:r>
              <a:rPr sz="2000" spc="-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cation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can </a:t>
            </a:r>
            <a:r>
              <a:rPr sz="2000" spc="-10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e used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to</a:t>
            </a:r>
            <a:r>
              <a:rPr sz="2000" spc="-15" dirty="0">
                <a:latin typeface="Segoe UI"/>
                <a:cs typeface="Segoe UI"/>
              </a:rPr>
              <a:t> v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3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y p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oper au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</a:t>
            </a:r>
            <a:r>
              <a:rPr sz="2000" spc="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zation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con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ols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ace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during d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oyment.</a:t>
            </a:r>
            <a:endParaRPr sz="2000">
              <a:latin typeface="Segoe UI"/>
              <a:cs typeface="Segoe UI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32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A4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B</a:t>
            </a:r>
            <a:r>
              <a:rPr sz="2800" spc="-40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o</a:t>
            </a:r>
            <a:r>
              <a:rPr sz="2800" spc="-70" dirty="0">
                <a:solidFill>
                  <a:srgbClr val="FFFFFF"/>
                </a:solidFill>
                <a:latin typeface="Segoe UI Semibold"/>
                <a:cs typeface="Segoe UI Semibold"/>
              </a:rPr>
              <a:t>k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en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Acc</a:t>
            </a:r>
            <a:r>
              <a:rPr sz="2800" spc="-10" dirty="0">
                <a:solidFill>
                  <a:srgbClr val="FFFFFF"/>
                </a:solidFill>
                <a:latin typeface="Segoe UI Semibold"/>
                <a:cs typeface="Segoe UI Semibold"/>
              </a:rPr>
              <a:t>e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ss</a:t>
            </a:r>
            <a:r>
              <a:rPr sz="2800" spc="1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Cont</a:t>
            </a:r>
            <a:r>
              <a:rPr sz="2800" spc="-45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ol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62329" y="2244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2329" y="2625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2329" y="3006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62329" y="3387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62329" y="40736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62329" y="51404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962329" y="5521452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62329" y="5902452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949858" y="1409953"/>
            <a:ext cx="7315200" cy="51015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468630" algn="ctr">
              <a:lnSpc>
                <a:spcPct val="100000"/>
              </a:lnSpc>
            </a:pPr>
            <a:r>
              <a:rPr sz="2400" spc="-7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efe</a:t>
            </a:r>
            <a:r>
              <a:rPr sz="2400" spc="-3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ences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dirty="0">
                <a:latin typeface="Segoe UI Semibold"/>
                <a:cs typeface="Segoe UI Semibold"/>
              </a:rPr>
              <a:t>O</a:t>
            </a:r>
            <a:r>
              <a:rPr sz="2000" spc="-85" dirty="0">
                <a:latin typeface="Segoe UI Semibold"/>
                <a:cs typeface="Segoe UI Semibold"/>
              </a:rPr>
              <a:t>W</a:t>
            </a:r>
            <a:r>
              <a:rPr sz="2000" spc="0" dirty="0">
                <a:latin typeface="Segoe UI Semibold"/>
                <a:cs typeface="Segoe UI Semibold"/>
              </a:rPr>
              <a:t>ASP</a:t>
            </a:r>
            <a:endParaRPr sz="2000">
              <a:latin typeface="Segoe UI Semibold"/>
              <a:cs typeface="Segoe UI Semibold"/>
            </a:endParaRPr>
          </a:p>
          <a:p>
            <a:pPr marL="354965" marR="440055">
              <a:lnSpc>
                <a:spcPct val="125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-2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op 1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0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-2007</a:t>
            </a:r>
            <a:r>
              <a:rPr sz="2000" u="heavy" spc="-3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on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Insecu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Di</a:t>
            </a:r>
            <a:r>
              <a:rPr sz="2000" u="heavy" spc="-3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ect</a:t>
            </a:r>
            <a:r>
              <a:rPr sz="2000" u="heavy" spc="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Ob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j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ect</a:t>
            </a:r>
            <a:r>
              <a:rPr sz="2000" u="heavy" spc="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-6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ef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ences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-2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op 1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0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-2007</a:t>
            </a:r>
            <a:r>
              <a:rPr sz="2000" u="heavy" spc="-3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on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Fu</a:t>
            </a:r>
            <a:r>
              <a:rPr sz="2000" u="heavy" spc="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n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ction Le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v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el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Acc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ss</a:t>
            </a:r>
            <a:r>
              <a:rPr sz="2000" u="heavy" spc="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Co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n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ol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PI Access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-6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f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ence</a:t>
            </a:r>
            <a:r>
              <a:rPr sz="2000" u="heavy" spc="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Map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I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550"/>
              </a:lnSpc>
              <a:spcBef>
                <a:spcPts val="47"/>
              </a:spcBef>
            </a:pPr>
            <a:endParaRPr sz="550"/>
          </a:p>
          <a:p>
            <a:pPr marL="354965" marR="1037590">
              <a:lnSpc>
                <a:spcPct val="100099"/>
              </a:lnSpc>
            </a:pP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S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A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PI Access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Con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ol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P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I</a:t>
            </a:r>
            <a:r>
              <a:rPr sz="2000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spc="0" dirty="0">
                <a:latin typeface="Segoe UI"/>
                <a:cs typeface="Segoe UI"/>
              </a:rPr>
              <a:t>(See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isAut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orize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ForDa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a</a:t>
            </a:r>
            <a:r>
              <a:rPr sz="2000" spc="-10" dirty="0">
                <a:latin typeface="Segoe UI"/>
                <a:cs typeface="Segoe UI"/>
              </a:rPr>
              <a:t>(), </a:t>
            </a:r>
            <a:r>
              <a:rPr sz="2000" spc="0" dirty="0">
                <a:latin typeface="Segoe UI"/>
                <a:cs typeface="Segoe UI"/>
              </a:rPr>
              <a:t>isAut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orize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ForFi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(</a:t>
            </a:r>
            <a:r>
              <a:rPr sz="2000" spc="-10" dirty="0">
                <a:latin typeface="Segoe UI"/>
                <a:cs typeface="Segoe UI"/>
              </a:rPr>
              <a:t>)</a:t>
            </a:r>
            <a:r>
              <a:rPr sz="2000" spc="0" dirty="0">
                <a:latin typeface="Segoe UI"/>
                <a:cs typeface="Segoe UI"/>
              </a:rPr>
              <a:t>, isAut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orize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ForFu</a:t>
            </a:r>
            <a:r>
              <a:rPr sz="2000" spc="10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c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io</a:t>
            </a:r>
            <a:r>
              <a:rPr sz="2000" spc="10" dirty="0">
                <a:latin typeface="Segoe UI"/>
                <a:cs typeface="Segoe UI"/>
              </a:rPr>
              <a:t>n</a:t>
            </a:r>
            <a:r>
              <a:rPr sz="2000" spc="-10" dirty="0">
                <a:latin typeface="Segoe UI"/>
                <a:cs typeface="Segoe UI"/>
              </a:rPr>
              <a:t>(</a:t>
            </a:r>
            <a:r>
              <a:rPr sz="2000" spc="0" dirty="0">
                <a:latin typeface="Segoe UI"/>
                <a:cs typeface="Segoe UI"/>
              </a:rPr>
              <a:t>)</a:t>
            </a:r>
            <a:r>
              <a:rPr sz="2000" spc="-3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)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354965" marR="611505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For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ad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itional acc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ss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-2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ol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q</a:t>
            </a:r>
            <a:r>
              <a:rPr sz="2000" spc="0" dirty="0">
                <a:latin typeface="Segoe UI"/>
                <a:cs typeface="Segoe UI"/>
              </a:rPr>
              <a:t>ui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ement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,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see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</a:rPr>
              <a:t>S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</a:rPr>
              <a:t>V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S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</a:rPr>
              <a:t>q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ui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ements</a:t>
            </a:r>
            <a:r>
              <a:rPr sz="2000" u="heavy" spc="15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a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ea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for Access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Con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</a:rPr>
              <a:t>t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ol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(V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</a:rPr>
              <a:t>4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</a:rPr>
              <a:t>)</a:t>
            </a:r>
            <a:r>
              <a:rPr sz="2000" spc="0" dirty="0">
                <a:latin typeface="Segoe UI"/>
                <a:cs typeface="Segoe UI"/>
              </a:rPr>
              <a:t>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spc="-10" dirty="0">
                <a:latin typeface="Segoe UI Semibold"/>
                <a:cs typeface="Segoe UI Semibold"/>
              </a:rPr>
              <a:t>E</a:t>
            </a:r>
            <a:r>
              <a:rPr sz="2000" spc="0" dirty="0">
                <a:latin typeface="Segoe UI Semibold"/>
                <a:cs typeface="Segoe UI Semibold"/>
              </a:rPr>
              <a:t>x</a:t>
            </a:r>
            <a:r>
              <a:rPr sz="2000" spc="-15" dirty="0">
                <a:latin typeface="Segoe UI Semibold"/>
                <a:cs typeface="Segoe UI Semibold"/>
              </a:rPr>
              <a:t>t</a:t>
            </a:r>
            <a:r>
              <a:rPr sz="2000" spc="0" dirty="0">
                <a:latin typeface="Segoe UI Semibold"/>
                <a:cs typeface="Segoe UI Semibold"/>
              </a:rPr>
              <a:t>ern</a:t>
            </a:r>
            <a:r>
              <a:rPr sz="2000" spc="-10" dirty="0">
                <a:latin typeface="Segoe UI Semibold"/>
                <a:cs typeface="Segoe UI Semibold"/>
              </a:rPr>
              <a:t>a</a:t>
            </a:r>
            <a:r>
              <a:rPr sz="2000" spc="0" dirty="0">
                <a:latin typeface="Segoe UI Semibold"/>
                <a:cs typeface="Segoe UI Semibold"/>
              </a:rPr>
              <a:t>l</a:t>
            </a:r>
            <a:endParaRPr sz="20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354965">
              <a:lnSpc>
                <a:spcPct val="100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C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t</a:t>
            </a:r>
            <a:r>
              <a:rPr sz="2000" u="heavy" spc="8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y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285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on 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mp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op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r</a:t>
            </a:r>
            <a:r>
              <a:rPr sz="2000" u="heavy" spc="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Acc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ss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Con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t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ol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(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Aut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h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or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za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ion)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2"/>
              </a:spcBef>
            </a:pPr>
            <a:endParaRPr sz="600"/>
          </a:p>
          <a:p>
            <a:pPr marL="354965">
              <a:lnSpc>
                <a:spcPct val="100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CWE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t</a:t>
            </a:r>
            <a:r>
              <a:rPr sz="2000" u="heavy" spc="8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y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639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on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Insecu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Di</a:t>
            </a:r>
            <a:r>
              <a:rPr sz="2000" u="heavy" spc="-3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ect Obj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ct</a:t>
            </a:r>
            <a:r>
              <a:rPr sz="2000" u="heavy" spc="3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-6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f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ences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0"/>
              </a:spcBef>
            </a:pPr>
            <a:endParaRPr sz="600"/>
          </a:p>
          <a:p>
            <a:pPr marL="354965" marR="12700">
              <a:lnSpc>
                <a:spcPct val="100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CWE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 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t</a:t>
            </a:r>
            <a:r>
              <a:rPr sz="2000" u="heavy" spc="8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y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22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on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 </a:t>
            </a:r>
            <a:r>
              <a:rPr sz="2000" u="heavy" spc="-5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P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ath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 </a:t>
            </a:r>
            <a:r>
              <a:rPr sz="2000" u="heavy" spc="-17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ra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v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ersal</a:t>
            </a:r>
            <a:r>
              <a:rPr sz="2000" u="heavy" spc="3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 </a:t>
            </a:r>
            <a:r>
              <a:rPr sz="2000" spc="0" dirty="0">
                <a:latin typeface="Segoe UI"/>
                <a:cs typeface="Segoe UI"/>
              </a:rPr>
              <a:t>(an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example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-3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 a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Di</a:t>
            </a:r>
            <a:r>
              <a:rPr sz="2000" spc="-3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ect Obj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ct </a:t>
            </a:r>
            <a:r>
              <a:rPr sz="2000" spc="-6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ence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eakness)</a:t>
            </a:r>
            <a:endParaRPr sz="2000">
              <a:latin typeface="Segoe UI"/>
              <a:cs typeface="Segoe UI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33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A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5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Se</a:t>
            </a:r>
            <a:r>
              <a:rPr sz="2800" spc="-10" dirty="0">
                <a:solidFill>
                  <a:srgbClr val="FFFFFF"/>
                </a:solidFill>
                <a:latin typeface="Segoe UI Semibold"/>
                <a:cs typeface="Segoe UI Semibold"/>
              </a:rPr>
              <a:t>c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urity</a:t>
            </a:r>
            <a:r>
              <a:rPr sz="2800" spc="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Misconfigu</a:t>
            </a: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at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i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on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49858" y="6001207"/>
            <a:ext cx="2240915" cy="1943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200" dirty="0">
                <a:latin typeface="Segoe UI"/>
                <a:cs typeface="Segoe UI"/>
              </a:rPr>
              <a:t>So</a:t>
            </a:r>
            <a:r>
              <a:rPr sz="1200" spc="5" dirty="0">
                <a:latin typeface="Segoe UI"/>
                <a:cs typeface="Segoe UI"/>
              </a:rPr>
              <a:t>u</a:t>
            </a:r>
            <a:r>
              <a:rPr sz="1200" spc="-15" dirty="0">
                <a:latin typeface="Segoe UI"/>
                <a:cs typeface="Segoe UI"/>
              </a:rPr>
              <a:t>r</a:t>
            </a:r>
            <a:r>
              <a:rPr sz="1200" spc="-10" dirty="0">
                <a:latin typeface="Segoe UI"/>
                <a:cs typeface="Segoe UI"/>
              </a:rPr>
              <a:t>c</a:t>
            </a:r>
            <a:r>
              <a:rPr sz="1200" spc="-20" dirty="0">
                <a:latin typeface="Segoe UI"/>
                <a:cs typeface="Segoe UI"/>
              </a:rPr>
              <a:t>e</a:t>
            </a:r>
            <a:r>
              <a:rPr sz="1200" spc="-5" dirty="0">
                <a:latin typeface="Segoe UI"/>
                <a:cs typeface="Segoe UI"/>
              </a:rPr>
              <a:t>:</a:t>
            </a:r>
            <a:r>
              <a:rPr sz="1200" spc="-25" dirty="0">
                <a:latin typeface="Segoe UI"/>
                <a:cs typeface="Segoe UI"/>
              </a:rPr>
              <a:t> </a:t>
            </a:r>
            <a:r>
              <a:rPr sz="1200" spc="-15" dirty="0">
                <a:latin typeface="Segoe UI"/>
                <a:cs typeface="Segoe UI"/>
              </a:rPr>
              <a:t>O</a:t>
            </a:r>
            <a:r>
              <a:rPr sz="1200" spc="-55" dirty="0">
                <a:latin typeface="Segoe UI"/>
                <a:cs typeface="Segoe UI"/>
              </a:rPr>
              <a:t>W</a:t>
            </a:r>
            <a:r>
              <a:rPr sz="1200" spc="0" dirty="0">
                <a:latin typeface="Segoe UI"/>
                <a:cs typeface="Segoe UI"/>
              </a:rPr>
              <a:t>ASP </a:t>
            </a:r>
            <a:r>
              <a:rPr sz="1200" spc="-135" dirty="0">
                <a:latin typeface="Segoe UI"/>
                <a:cs typeface="Segoe UI"/>
              </a:rPr>
              <a:t>T</a:t>
            </a:r>
            <a:r>
              <a:rPr sz="1200" spc="-10" dirty="0">
                <a:latin typeface="Segoe UI"/>
                <a:cs typeface="Segoe UI"/>
              </a:rPr>
              <a:t>op</a:t>
            </a:r>
            <a:r>
              <a:rPr sz="1200" spc="-30" dirty="0">
                <a:latin typeface="Segoe UI"/>
                <a:cs typeface="Segoe UI"/>
              </a:rPr>
              <a:t> </a:t>
            </a:r>
            <a:r>
              <a:rPr sz="1200" spc="-135" dirty="0">
                <a:latin typeface="Segoe UI"/>
                <a:cs typeface="Segoe UI"/>
              </a:rPr>
              <a:t>T</a:t>
            </a:r>
            <a:r>
              <a:rPr sz="1200" spc="-15" dirty="0">
                <a:latin typeface="Segoe UI"/>
                <a:cs typeface="Segoe UI"/>
              </a:rPr>
              <a:t>e</a:t>
            </a:r>
            <a:r>
              <a:rPr sz="1200" spc="-10" dirty="0">
                <a:latin typeface="Segoe UI"/>
                <a:cs typeface="Segoe UI"/>
              </a:rPr>
              <a:t>n</a:t>
            </a:r>
            <a:r>
              <a:rPr sz="1200" spc="-5" dirty="0">
                <a:latin typeface="Segoe UI"/>
                <a:cs typeface="Segoe UI"/>
              </a:rPr>
              <a:t> </a:t>
            </a:r>
            <a:r>
              <a:rPr sz="1200" spc="0" dirty="0">
                <a:latin typeface="Segoe UI"/>
                <a:cs typeface="Segoe UI"/>
              </a:rPr>
              <a:t>2017 </a:t>
            </a:r>
            <a:r>
              <a:rPr sz="1200" spc="-20" dirty="0">
                <a:latin typeface="Segoe UI"/>
                <a:cs typeface="Segoe UI"/>
              </a:rPr>
              <a:t>r</a:t>
            </a:r>
            <a:r>
              <a:rPr sz="1200" spc="-10" dirty="0">
                <a:latin typeface="Segoe UI"/>
                <a:cs typeface="Segoe UI"/>
              </a:rPr>
              <a:t>c1</a:t>
            </a:r>
            <a:endParaRPr sz="1200">
              <a:latin typeface="Segoe UI"/>
              <a:cs typeface="Segoe U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883919" y="1184147"/>
            <a:ext cx="8057388" cy="17495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90600" y="1249679"/>
            <a:ext cx="7903464" cy="16840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14400" y="1214627"/>
            <a:ext cx="7941564" cy="1633727"/>
          </a:xfrm>
          <a:custGeom>
            <a:avLst/>
            <a:gdLst/>
            <a:ahLst/>
            <a:cxnLst/>
            <a:rect l="l" t="t" r="r" b="b"/>
            <a:pathLst>
              <a:path w="7941564" h="1633727">
                <a:moveTo>
                  <a:pt x="7941564" y="0"/>
                </a:moveTo>
                <a:lnTo>
                  <a:pt x="272288" y="0"/>
                </a:lnTo>
                <a:lnTo>
                  <a:pt x="249956" y="902"/>
                </a:lnTo>
                <a:lnTo>
                  <a:pt x="206853" y="7914"/>
                </a:lnTo>
                <a:lnTo>
                  <a:pt x="166301" y="21399"/>
                </a:lnTo>
                <a:lnTo>
                  <a:pt x="128858" y="40797"/>
                </a:lnTo>
                <a:lnTo>
                  <a:pt x="95085" y="65548"/>
                </a:lnTo>
                <a:lnTo>
                  <a:pt x="65544" y="95090"/>
                </a:lnTo>
                <a:lnTo>
                  <a:pt x="40794" y="128863"/>
                </a:lnTo>
                <a:lnTo>
                  <a:pt x="21397" y="166306"/>
                </a:lnTo>
                <a:lnTo>
                  <a:pt x="7913" y="206858"/>
                </a:lnTo>
                <a:lnTo>
                  <a:pt x="902" y="249957"/>
                </a:lnTo>
                <a:lnTo>
                  <a:pt x="0" y="272288"/>
                </a:lnTo>
                <a:lnTo>
                  <a:pt x="0" y="1633727"/>
                </a:lnTo>
                <a:lnTo>
                  <a:pt x="7669276" y="1633727"/>
                </a:lnTo>
                <a:lnTo>
                  <a:pt x="7691606" y="1632825"/>
                </a:lnTo>
                <a:lnTo>
                  <a:pt x="7734705" y="1625813"/>
                </a:lnTo>
                <a:lnTo>
                  <a:pt x="7775257" y="1612328"/>
                </a:lnTo>
                <a:lnTo>
                  <a:pt x="7812700" y="1592930"/>
                </a:lnTo>
                <a:lnTo>
                  <a:pt x="7846473" y="1568179"/>
                </a:lnTo>
                <a:lnTo>
                  <a:pt x="7876015" y="1538637"/>
                </a:lnTo>
                <a:lnTo>
                  <a:pt x="7900766" y="1504864"/>
                </a:lnTo>
                <a:lnTo>
                  <a:pt x="7920164" y="1467421"/>
                </a:lnTo>
                <a:lnTo>
                  <a:pt x="7933649" y="1426869"/>
                </a:lnTo>
                <a:lnTo>
                  <a:pt x="7940661" y="1383770"/>
                </a:lnTo>
                <a:lnTo>
                  <a:pt x="7941564" y="1361439"/>
                </a:lnTo>
                <a:lnTo>
                  <a:pt x="7941564" y="0"/>
                </a:lnTo>
                <a:close/>
              </a:path>
            </a:pathLst>
          </a:custGeom>
          <a:solidFill>
            <a:srgbClr val="EBF3F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14400" y="1214627"/>
            <a:ext cx="7941564" cy="1633727"/>
          </a:xfrm>
          <a:custGeom>
            <a:avLst/>
            <a:gdLst/>
            <a:ahLst/>
            <a:cxnLst/>
            <a:rect l="l" t="t" r="r" b="b"/>
            <a:pathLst>
              <a:path w="7941564" h="1633727">
                <a:moveTo>
                  <a:pt x="272288" y="0"/>
                </a:moveTo>
                <a:lnTo>
                  <a:pt x="7941564" y="0"/>
                </a:lnTo>
                <a:lnTo>
                  <a:pt x="7941564" y="1361439"/>
                </a:lnTo>
                <a:lnTo>
                  <a:pt x="7937999" y="1405603"/>
                </a:lnTo>
                <a:lnTo>
                  <a:pt x="7927681" y="1447499"/>
                </a:lnTo>
                <a:lnTo>
                  <a:pt x="7911169" y="1486566"/>
                </a:lnTo>
                <a:lnTo>
                  <a:pt x="7889024" y="1522244"/>
                </a:lnTo>
                <a:lnTo>
                  <a:pt x="7861808" y="1553972"/>
                </a:lnTo>
                <a:lnTo>
                  <a:pt x="7830080" y="1581188"/>
                </a:lnTo>
                <a:lnTo>
                  <a:pt x="7794402" y="1603333"/>
                </a:lnTo>
                <a:lnTo>
                  <a:pt x="7755335" y="1619845"/>
                </a:lnTo>
                <a:lnTo>
                  <a:pt x="7713439" y="1630163"/>
                </a:lnTo>
                <a:lnTo>
                  <a:pt x="7669276" y="1633727"/>
                </a:lnTo>
                <a:lnTo>
                  <a:pt x="0" y="1633727"/>
                </a:lnTo>
                <a:lnTo>
                  <a:pt x="0" y="272288"/>
                </a:lnTo>
                <a:lnTo>
                  <a:pt x="902" y="249957"/>
                </a:lnTo>
                <a:lnTo>
                  <a:pt x="7913" y="206858"/>
                </a:lnTo>
                <a:lnTo>
                  <a:pt x="21397" y="166306"/>
                </a:lnTo>
                <a:lnTo>
                  <a:pt x="40794" y="128863"/>
                </a:lnTo>
                <a:lnTo>
                  <a:pt x="65544" y="95090"/>
                </a:lnTo>
                <a:lnTo>
                  <a:pt x="95085" y="65548"/>
                </a:lnTo>
                <a:lnTo>
                  <a:pt x="128858" y="40797"/>
                </a:lnTo>
                <a:lnTo>
                  <a:pt x="166301" y="21399"/>
                </a:lnTo>
                <a:lnTo>
                  <a:pt x="206853" y="7914"/>
                </a:lnTo>
                <a:lnTo>
                  <a:pt x="249956" y="902"/>
                </a:lnTo>
                <a:lnTo>
                  <a:pt x="272288" y="0"/>
                </a:lnTo>
                <a:close/>
              </a:path>
            </a:pathLst>
          </a:custGeom>
          <a:ln w="9144">
            <a:solidFill>
              <a:srgbClr val="9CC5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142187" y="1339596"/>
            <a:ext cx="7485380" cy="138239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 indent="0" algn="ctr">
              <a:lnSpc>
                <a:spcPct val="100000"/>
              </a:lnSpc>
            </a:pP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“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Good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secu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rit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y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equ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es hav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ing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secu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 conf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gura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ion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defi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ed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and</a:t>
            </a:r>
            <a:r>
              <a:rPr sz="1800" spc="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deplo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y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ed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for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appli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c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ion,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framework</a:t>
            </a:r>
            <a:r>
              <a:rPr sz="1800" spc="10" dirty="0">
                <a:solidFill>
                  <a:srgbClr val="E11D38"/>
                </a:solidFill>
                <a:latin typeface="Segoe UI Semilight"/>
                <a:cs typeface="Segoe UI Semilight"/>
              </a:rPr>
              <a:t>s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,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appl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cat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ion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se</a:t>
            </a:r>
            <a:r>
              <a:rPr sz="1800" spc="60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v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15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,</a:t>
            </a:r>
            <a:r>
              <a:rPr sz="1800" spc="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w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eb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se</a:t>
            </a:r>
            <a:r>
              <a:rPr sz="1800" spc="60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v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15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,</a:t>
            </a:r>
            <a:r>
              <a:rPr sz="1800" spc="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data</a:t>
            </a:r>
            <a:r>
              <a:rPr sz="1800" spc="-45" dirty="0">
                <a:solidFill>
                  <a:srgbClr val="E11D38"/>
                </a:solidFill>
                <a:latin typeface="Segoe UI Semilight"/>
                <a:cs typeface="Segoe UI Semilight"/>
              </a:rPr>
              <a:t>b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ase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se</a:t>
            </a:r>
            <a:r>
              <a:rPr sz="1800" spc="6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v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150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,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platform,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c.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Secu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sett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ngs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should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be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de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f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ed,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implem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nt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d,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and mai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ta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ined,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as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de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fau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lts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 a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 </a:t>
            </a:r>
            <a:r>
              <a:rPr sz="1800" spc="-40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30" dirty="0">
                <a:solidFill>
                  <a:srgbClr val="E11D38"/>
                </a:solidFill>
                <a:latin typeface="Segoe UI Semilight"/>
                <a:cs typeface="Segoe UI Semilight"/>
              </a:rPr>
              <a:t>f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en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in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secu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e. Addi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io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al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l</a:t>
            </a:r>
            <a:r>
              <a:rPr sz="1800" spc="-90" dirty="0">
                <a:solidFill>
                  <a:srgbClr val="E11D38"/>
                </a:solidFill>
                <a:latin typeface="Segoe UI Semilight"/>
                <a:cs typeface="Segoe UI Semilight"/>
              </a:rPr>
              <a:t>y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,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30" dirty="0">
                <a:solidFill>
                  <a:srgbClr val="E11D38"/>
                </a:solidFill>
                <a:latin typeface="Segoe UI Semilight"/>
                <a:cs typeface="Segoe UI Semilight"/>
              </a:rPr>
              <a:t>f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twa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sh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ou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ld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be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k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ept up 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da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170" dirty="0">
                <a:solidFill>
                  <a:srgbClr val="E11D38"/>
                </a:solidFill>
                <a:latin typeface="Segoe UI Semilight"/>
                <a:cs typeface="Segoe UI Semilight"/>
              </a:rPr>
              <a:t>.”</a:t>
            </a:r>
            <a:endParaRPr sz="1800">
              <a:latin typeface="Segoe UI Semilight"/>
              <a:cs typeface="Segoe UI Semilight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914400" y="3006851"/>
            <a:ext cx="7941564" cy="297942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34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A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5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Se</a:t>
            </a:r>
            <a:r>
              <a:rPr sz="2800" spc="-10" dirty="0">
                <a:solidFill>
                  <a:srgbClr val="FFFFFF"/>
                </a:solidFill>
                <a:latin typeface="Segoe UI Semibold"/>
                <a:cs typeface="Segoe UI Semibold"/>
              </a:rPr>
              <a:t>c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urity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Misconfigu</a:t>
            </a: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at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i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on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62329" y="25496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2329" y="35402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2329" y="42260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62329" y="4911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62329" y="5597652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949858" y="1409953"/>
            <a:ext cx="7750175" cy="51015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34290" algn="ctr">
              <a:lnSpc>
                <a:spcPct val="100000"/>
              </a:lnSpc>
            </a:pPr>
            <a:r>
              <a:rPr sz="2400" dirty="0">
                <a:latin typeface="Segoe UI Semibold"/>
                <a:cs typeface="Segoe UI Semibold"/>
              </a:rPr>
              <a:t>Am </a:t>
            </a:r>
            <a:r>
              <a:rPr sz="2400" spc="-10" dirty="0">
                <a:latin typeface="Segoe UI Semibold"/>
                <a:cs typeface="Segoe UI Semibold"/>
              </a:rPr>
              <a:t>I </a:t>
            </a:r>
            <a:r>
              <a:rPr sz="2400" spc="-114" dirty="0">
                <a:latin typeface="Segoe UI Semibold"/>
                <a:cs typeface="Segoe UI Semibold"/>
              </a:rPr>
              <a:t>V</a:t>
            </a:r>
            <a:r>
              <a:rPr sz="2400" spc="0" dirty="0">
                <a:latin typeface="Segoe UI Semibold"/>
                <a:cs typeface="Segoe UI Semibold"/>
              </a:rPr>
              <a:t>ulnerable?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Is </a:t>
            </a:r>
            <a:r>
              <a:rPr sz="2000" spc="-15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our app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ation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miss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ng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 </a:t>
            </a:r>
            <a:r>
              <a:rPr sz="2000" spc="-1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op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r se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urity 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ning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ac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oss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any</a:t>
            </a:r>
            <a:endParaRPr sz="200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tabLst>
                <a:tab pos="3394710" algn="l"/>
              </a:tabLst>
            </a:pPr>
            <a:r>
              <a:rPr sz="2000" spc="-3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5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3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app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ation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ack?	Includ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ng: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354965" marR="137160">
              <a:lnSpc>
                <a:spcPct val="100000"/>
              </a:lnSpc>
              <a:tabLst>
                <a:tab pos="4448810" algn="l"/>
              </a:tabLst>
            </a:pPr>
            <a:r>
              <a:rPr sz="2000" dirty="0">
                <a:latin typeface="Segoe UI"/>
                <a:cs typeface="Segoe UI"/>
              </a:rPr>
              <a:t>Is any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-3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r s</a:t>
            </a:r>
            <a:r>
              <a:rPr sz="2000" spc="-35" dirty="0">
                <a:latin typeface="Segoe UI"/>
                <a:cs typeface="Segoe UI"/>
              </a:rPr>
              <a:t>o</a:t>
            </a:r>
            <a:r>
              <a:rPr sz="2000" spc="3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3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 da</a:t>
            </a:r>
            <a:r>
              <a:rPr sz="2000" spc="-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e?	This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-35" dirty="0">
                <a:latin typeface="Segoe UI"/>
                <a:cs typeface="Segoe UI"/>
              </a:rPr>
              <a:t>o</a:t>
            </a:r>
            <a:r>
              <a:rPr sz="2000" spc="3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ta</a:t>
            </a:r>
            <a:r>
              <a:rPr sz="2000" spc="-2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inc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udes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OS, </a:t>
            </a:r>
            <a:r>
              <a:rPr sz="2000" spc="-50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/App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</a:t>
            </a:r>
            <a:r>
              <a:rPr sz="2000" spc="80" dirty="0">
                <a:latin typeface="Segoe UI"/>
                <a:cs typeface="Segoe UI"/>
              </a:rPr>
              <a:t>r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6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,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DBMS,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app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atio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s, A</a:t>
            </a:r>
            <a:r>
              <a:rPr sz="2000" spc="5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Is, 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all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compo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ents 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brar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es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(s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201</a:t>
            </a:r>
            <a:r>
              <a:rPr sz="2000" spc="5" dirty="0">
                <a:latin typeface="Segoe UI"/>
                <a:cs typeface="Segoe UI"/>
              </a:rPr>
              <a:t>7</a:t>
            </a:r>
            <a:r>
              <a:rPr sz="2000" spc="0" dirty="0">
                <a:latin typeface="Segoe UI"/>
                <a:cs typeface="Segoe UI"/>
              </a:rPr>
              <a:t>-A</a:t>
            </a:r>
            <a:r>
              <a:rPr sz="2000" spc="-10" dirty="0">
                <a:latin typeface="Segoe UI"/>
                <a:cs typeface="Segoe UI"/>
              </a:rPr>
              <a:t>9</a:t>
            </a:r>
            <a:r>
              <a:rPr sz="2000" spc="0" dirty="0">
                <a:latin typeface="Segoe UI"/>
                <a:cs typeface="Segoe UI"/>
              </a:rPr>
              <a:t>).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550"/>
              </a:lnSpc>
              <a:spcBef>
                <a:spcPts val="49"/>
              </a:spcBef>
            </a:pPr>
            <a:endParaRPr sz="550"/>
          </a:p>
          <a:p>
            <a:pPr marL="354965">
              <a:lnSpc>
                <a:spcPct val="100000"/>
              </a:lnSpc>
              <a:tabLst>
                <a:tab pos="6639559" algn="l"/>
              </a:tabLst>
            </a:pPr>
            <a:r>
              <a:rPr sz="200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any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nec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ssa</a:t>
            </a:r>
            <a:r>
              <a:rPr sz="2000" spc="8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y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atu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es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enab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or insta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(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.</a:t>
            </a:r>
            <a:r>
              <a:rPr sz="2000" spc="-10" dirty="0">
                <a:latin typeface="Segoe UI"/>
                <a:cs typeface="Segoe UI"/>
              </a:rPr>
              <a:t>g</a:t>
            </a:r>
            <a:r>
              <a:rPr sz="2000" spc="0" dirty="0">
                <a:latin typeface="Segoe UI"/>
                <a:cs typeface="Segoe UI"/>
              </a:rPr>
              <a:t>.,	po</a:t>
            </a:r>
            <a:r>
              <a:rPr sz="2000" spc="5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ts,</a:t>
            </a:r>
            <a:endParaRPr sz="2000">
              <a:latin typeface="Segoe UI"/>
              <a:cs typeface="Segoe UI"/>
            </a:endParaRPr>
          </a:p>
          <a:p>
            <a:pPr marL="354965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se</a:t>
            </a:r>
            <a:r>
              <a:rPr sz="2000" spc="7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vi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es,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ag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s, accou</a:t>
            </a:r>
            <a:r>
              <a:rPr sz="2000" spc="10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ts,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vi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g</a:t>
            </a:r>
            <a:r>
              <a:rPr sz="2000" spc="0" dirty="0">
                <a:latin typeface="Segoe UI"/>
                <a:cs typeface="Segoe UI"/>
              </a:rPr>
              <a:t>es</a:t>
            </a:r>
            <a:r>
              <a:rPr sz="2000" spc="-10" dirty="0">
                <a:latin typeface="Segoe UI"/>
                <a:cs typeface="Segoe UI"/>
              </a:rPr>
              <a:t>)</a:t>
            </a:r>
            <a:r>
              <a:rPr sz="2000" spc="0" dirty="0">
                <a:latin typeface="Segoe UI"/>
                <a:cs typeface="Segoe UI"/>
              </a:rPr>
              <a:t>?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354965" marR="871855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d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fault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accou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ts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r </a:t>
            </a:r>
            <a:r>
              <a:rPr sz="2000" spc="-25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ass</a:t>
            </a:r>
            <a:r>
              <a:rPr sz="2000" spc="5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ds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sti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enabl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d and u</a:t>
            </a:r>
            <a:r>
              <a:rPr sz="2000" spc="10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cha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g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d?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550"/>
              </a:lnSpc>
              <a:spcBef>
                <a:spcPts val="47"/>
              </a:spcBef>
            </a:pPr>
            <a:endParaRPr sz="550"/>
          </a:p>
          <a:p>
            <a:pPr marL="354965" marR="757555">
              <a:lnSpc>
                <a:spcPct val="100099"/>
              </a:lnSpc>
            </a:pPr>
            <a:r>
              <a:rPr sz="2000" dirty="0">
                <a:latin typeface="Segoe UI"/>
                <a:cs typeface="Segoe UI"/>
              </a:rPr>
              <a:t>Does </a:t>
            </a:r>
            <a:r>
              <a:rPr sz="2000" spc="-10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r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or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ha</a:t>
            </a:r>
            <a:r>
              <a:rPr sz="2000" spc="10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ing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2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eal stack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traces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or o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her o</a:t>
            </a:r>
            <a:r>
              <a:rPr sz="2000" spc="-1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y informati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 e</a:t>
            </a:r>
            <a:r>
              <a:rPr sz="2000" spc="-10" dirty="0">
                <a:latin typeface="Segoe UI"/>
                <a:cs typeface="Segoe UI"/>
              </a:rPr>
              <a:t>r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or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messages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ers?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550"/>
              </a:lnSpc>
              <a:spcBef>
                <a:spcPts val="49"/>
              </a:spcBef>
            </a:pPr>
            <a:endParaRPr sz="550"/>
          </a:p>
          <a:p>
            <a:pPr marL="354965" marR="1270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security 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ettings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r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app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ation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</a:t>
            </a:r>
            <a:r>
              <a:rPr sz="2000" spc="75" dirty="0">
                <a:latin typeface="Segoe UI"/>
                <a:cs typeface="Segoe UI"/>
              </a:rPr>
              <a:t>r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ers,</a:t>
            </a:r>
            <a:r>
              <a:rPr sz="2000" spc="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fram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works (</a:t>
            </a:r>
            <a:r>
              <a:rPr sz="2000" spc="-6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tr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ts,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Spring,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5" dirty="0">
                <a:latin typeface="Segoe UI"/>
                <a:cs typeface="Segoe UI"/>
              </a:rPr>
              <a:t>S</a:t>
            </a:r>
            <a:r>
              <a:rPr sz="2000" spc="-315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.N</a:t>
            </a:r>
            <a:r>
              <a:rPr sz="2000" spc="-10" dirty="0">
                <a:latin typeface="Segoe UI"/>
                <a:cs typeface="Segoe UI"/>
              </a:rPr>
              <a:t>ET</a:t>
            </a:r>
            <a:r>
              <a:rPr sz="2000" spc="0" dirty="0">
                <a:latin typeface="Segoe UI"/>
                <a:cs typeface="Segoe UI"/>
              </a:rPr>
              <a:t>),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brar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es,</a:t>
            </a:r>
            <a:r>
              <a:rPr sz="2000" spc="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data</a:t>
            </a:r>
            <a:r>
              <a:rPr sz="2000" spc="-25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ases,</a:t>
            </a:r>
            <a:r>
              <a:rPr sz="2000" spc="-4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2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c. not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set</a:t>
            </a:r>
            <a:r>
              <a:rPr sz="2000" spc="-10" dirty="0">
                <a:latin typeface="Segoe UI"/>
                <a:cs typeface="Segoe UI"/>
              </a:rPr>
              <a:t> 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secu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</a:t>
            </a:r>
            <a:r>
              <a:rPr sz="2000" spc="-4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alues?</a:t>
            </a:r>
            <a:endParaRPr sz="2000">
              <a:latin typeface="Segoe UI"/>
              <a:cs typeface="Segoe UI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35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A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5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Se</a:t>
            </a:r>
            <a:r>
              <a:rPr sz="2800" spc="-10" dirty="0">
                <a:solidFill>
                  <a:srgbClr val="FFFFFF"/>
                </a:solidFill>
                <a:latin typeface="Segoe UI Semibold"/>
                <a:cs typeface="Segoe UI Semibold"/>
              </a:rPr>
              <a:t>c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urity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Misconfigu</a:t>
            </a: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at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i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on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36</a:t>
            </a:fld>
            <a:endParaRPr sz="1000">
              <a:latin typeface="Segoe UI"/>
              <a:cs typeface="Segoe U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49858" y="1409953"/>
            <a:ext cx="7769225" cy="50253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5875" algn="ctr">
              <a:lnSpc>
                <a:spcPct val="100000"/>
              </a:lnSpc>
            </a:pPr>
            <a:r>
              <a:rPr sz="2400" spc="-15" dirty="0">
                <a:latin typeface="Segoe UI Semibold"/>
                <a:cs typeface="Segoe UI Semibold"/>
              </a:rPr>
              <a:t>Example </a:t>
            </a:r>
            <a:r>
              <a:rPr sz="2400" spc="-45" dirty="0">
                <a:latin typeface="Segoe UI Semibold"/>
                <a:cs typeface="Segoe UI Semibold"/>
              </a:rPr>
              <a:t>A</a:t>
            </a:r>
            <a:r>
              <a:rPr sz="2400" spc="0" dirty="0">
                <a:latin typeface="Segoe UI Semibold"/>
                <a:cs typeface="Segoe UI Semibold"/>
              </a:rPr>
              <a:t>tt</a:t>
            </a:r>
            <a:r>
              <a:rPr sz="2400" spc="-15" dirty="0">
                <a:latin typeface="Segoe UI Semibold"/>
                <a:cs typeface="Segoe UI Semibold"/>
              </a:rPr>
              <a:t>a</a:t>
            </a:r>
            <a:r>
              <a:rPr sz="2400" spc="0" dirty="0">
                <a:latin typeface="Segoe UI Semibold"/>
                <a:cs typeface="Segoe UI Semibold"/>
              </a:rPr>
              <a:t>cks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12700" marR="138430">
              <a:lnSpc>
                <a:spcPct val="100000"/>
              </a:lnSpc>
              <a:tabLst>
                <a:tab pos="2139315" algn="l"/>
                <a:tab pos="5952490" algn="l"/>
              </a:tabLst>
            </a:pPr>
            <a:r>
              <a:rPr sz="2000" dirty="0">
                <a:latin typeface="Segoe UI"/>
                <a:cs typeface="Segoe UI"/>
              </a:rPr>
              <a:t>Scenar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o #1: The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app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</a:t>
            </a:r>
            <a:r>
              <a:rPr sz="2000" spc="75" dirty="0">
                <a:latin typeface="Segoe UI"/>
                <a:cs typeface="Segoe UI"/>
              </a:rPr>
              <a:t>r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min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console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is au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oma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ly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instal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ed 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t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emo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.	Default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accou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ts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en’t 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ha</a:t>
            </a:r>
            <a:r>
              <a:rPr sz="2000" spc="10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g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d.	</a:t>
            </a:r>
            <a:r>
              <a:rPr sz="2000" spc="-15" dirty="0">
                <a:latin typeface="Segoe UI"/>
                <a:cs typeface="Segoe UI"/>
              </a:rPr>
              <a:t>A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ac</a:t>
            </a:r>
            <a:r>
              <a:rPr sz="2000" spc="-4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er d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sco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ers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 sta</a:t>
            </a:r>
            <a:r>
              <a:rPr sz="2000" spc="10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da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4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adm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 </a:t>
            </a:r>
            <a:r>
              <a:rPr sz="2000" spc="-3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ag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s a</a:t>
            </a:r>
            <a:r>
              <a:rPr sz="2000" spc="-2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on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r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</a:t>
            </a:r>
            <a:r>
              <a:rPr sz="2000" spc="75" dirty="0">
                <a:latin typeface="Segoe UI"/>
                <a:cs typeface="Segoe UI"/>
              </a:rPr>
              <a:t>r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6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,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lo</a:t>
            </a:r>
            <a:r>
              <a:rPr sz="2000" spc="-10" dirty="0">
                <a:latin typeface="Segoe UI"/>
                <a:cs typeface="Segoe UI"/>
              </a:rPr>
              <a:t>g</a:t>
            </a:r>
            <a:r>
              <a:rPr sz="2000" spc="0" dirty="0">
                <a:latin typeface="Segoe UI"/>
                <a:cs typeface="Segoe UI"/>
              </a:rPr>
              <a:t>s in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with d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fault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ass</a:t>
            </a:r>
            <a:r>
              <a:rPr sz="2000" spc="5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d,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ta</a:t>
            </a:r>
            <a:r>
              <a:rPr sz="2000" spc="-35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es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7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300"/>
              </a:lnSpc>
              <a:spcBef>
                <a:spcPts val="99"/>
              </a:spcBef>
            </a:pPr>
            <a:endParaRPr sz="1300"/>
          </a:p>
          <a:p>
            <a:pPr marL="12700" marR="37465">
              <a:lnSpc>
                <a:spcPct val="100000"/>
              </a:lnSpc>
              <a:tabLst>
                <a:tab pos="7320280" algn="l"/>
              </a:tabLst>
            </a:pPr>
            <a:r>
              <a:rPr sz="2000" dirty="0">
                <a:latin typeface="Segoe UI"/>
                <a:cs typeface="Segoe UI"/>
              </a:rPr>
              <a:t>Scenario #2: Di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ec</a:t>
            </a:r>
            <a:r>
              <a:rPr sz="2000" spc="-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8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y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sting is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sabl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on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r </a:t>
            </a:r>
            <a:r>
              <a:rPr sz="2000" spc="-10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eb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</a:t>
            </a:r>
            <a:r>
              <a:rPr sz="2000" spc="80" dirty="0">
                <a:latin typeface="Segoe UI"/>
                <a:cs typeface="Segoe UI"/>
              </a:rPr>
              <a:t>r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7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.	</a:t>
            </a:r>
            <a:r>
              <a:rPr sz="2000" spc="-525" dirty="0">
                <a:latin typeface="Segoe UI"/>
                <a:cs typeface="Segoe UI"/>
              </a:rPr>
              <a:t> An at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ac</a:t>
            </a:r>
            <a:r>
              <a:rPr sz="2000" spc="-4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sco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ers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ey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can s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mply l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st d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ec</a:t>
            </a:r>
            <a:r>
              <a:rPr sz="2000" spc="-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ori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nd a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y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.	The at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ac</a:t>
            </a:r>
            <a:r>
              <a:rPr sz="2000" spc="-4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nds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dow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-30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ads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all</a:t>
            </a:r>
            <a:r>
              <a:rPr sz="2000" spc="-10" dirty="0">
                <a:latin typeface="Segoe UI"/>
                <a:cs typeface="Segoe UI"/>
              </a:rPr>
              <a:t> y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r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compi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-20" dirty="0">
                <a:latin typeface="Segoe UI"/>
                <a:cs typeface="Segoe UI"/>
              </a:rPr>
              <a:t>J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4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asses, w</a:t>
            </a:r>
            <a:r>
              <a:rPr sz="2000" spc="10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h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ey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compi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2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erse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eng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neer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g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t a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r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cus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om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cod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. </a:t>
            </a:r>
            <a:r>
              <a:rPr sz="2000" spc="-20" dirty="0">
                <a:latin typeface="Segoe UI"/>
                <a:cs typeface="Segoe UI"/>
              </a:rPr>
              <a:t>A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ack</a:t>
            </a:r>
            <a:r>
              <a:rPr sz="2000" spc="-3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en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nds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 serious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aw in </a:t>
            </a:r>
            <a:r>
              <a:rPr sz="2000" spc="-10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r app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atio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400"/>
              </a:lnSpc>
              <a:spcBef>
                <a:spcPts val="2"/>
              </a:spcBef>
            </a:pPr>
            <a:endParaRPr sz="1400"/>
          </a:p>
          <a:p>
            <a:pPr marL="12700" marR="12700">
              <a:lnSpc>
                <a:spcPct val="100000"/>
              </a:lnSpc>
              <a:tabLst>
                <a:tab pos="4411345" algn="l"/>
              </a:tabLst>
            </a:pPr>
            <a:r>
              <a:rPr sz="2000" dirty="0">
                <a:latin typeface="Segoe UI"/>
                <a:cs typeface="Segoe UI"/>
              </a:rPr>
              <a:t>Scenario #3: </a:t>
            </a:r>
            <a:r>
              <a:rPr sz="2000" spc="5" dirty="0">
                <a:latin typeface="Segoe UI"/>
                <a:cs typeface="Segoe UI"/>
              </a:rPr>
              <a:t>A</a:t>
            </a:r>
            <a:r>
              <a:rPr sz="2000" spc="0" dirty="0">
                <a:latin typeface="Segoe UI"/>
                <a:cs typeface="Segoe UI"/>
              </a:rPr>
              <a:t>pp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</a:t>
            </a:r>
            <a:r>
              <a:rPr sz="2000" spc="75" dirty="0">
                <a:latin typeface="Segoe UI"/>
                <a:cs typeface="Segoe UI"/>
              </a:rPr>
              <a:t>r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comes with samp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e app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atio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not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emo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om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r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oduction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</a:t>
            </a:r>
            <a:r>
              <a:rPr sz="2000" spc="75" dirty="0">
                <a:latin typeface="Segoe UI"/>
                <a:cs typeface="Segoe UI"/>
              </a:rPr>
              <a:t>r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7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.	These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sample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app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atio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s ha</a:t>
            </a:r>
            <a:r>
              <a:rPr sz="2000" spc="-1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 </a:t>
            </a:r>
            <a:r>
              <a:rPr sz="2000" spc="-10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kn</a:t>
            </a:r>
            <a:r>
              <a:rPr sz="2000" spc="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wn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security </a:t>
            </a:r>
            <a:r>
              <a:rPr sz="2000" spc="-1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laws a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tac</a:t>
            </a:r>
            <a:r>
              <a:rPr sz="2000" spc="-35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ers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can use to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comp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omise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r se</a:t>
            </a:r>
            <a:r>
              <a:rPr sz="2000" spc="75" dirty="0">
                <a:latin typeface="Segoe UI"/>
                <a:cs typeface="Segoe UI"/>
              </a:rPr>
              <a:t>r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7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.</a:t>
            </a:r>
            <a:endParaRPr sz="2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A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5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Se</a:t>
            </a:r>
            <a:r>
              <a:rPr sz="2800" spc="-10" dirty="0">
                <a:solidFill>
                  <a:srgbClr val="FFFFFF"/>
                </a:solidFill>
                <a:latin typeface="Segoe UI Semibold"/>
                <a:cs typeface="Segoe UI Semibold"/>
              </a:rPr>
              <a:t>c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urity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Misconfigu</a:t>
            </a: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at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i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on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62329" y="2244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2329" y="4149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949858" y="1409953"/>
            <a:ext cx="7722870" cy="39585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289810">
              <a:lnSpc>
                <a:spcPct val="100000"/>
              </a:lnSpc>
            </a:pPr>
            <a:r>
              <a:rPr sz="2400" dirty="0">
                <a:latin typeface="Segoe UI Semibold"/>
                <a:cs typeface="Segoe UI Semibold"/>
              </a:rPr>
              <a:t>How Do</a:t>
            </a:r>
            <a:r>
              <a:rPr sz="2400" spc="10" dirty="0">
                <a:latin typeface="Segoe UI Semibold"/>
                <a:cs typeface="Segoe UI Semibold"/>
              </a:rPr>
              <a:t> </a:t>
            </a:r>
            <a:r>
              <a:rPr sz="2400" spc="-10" dirty="0">
                <a:latin typeface="Segoe UI Semibold"/>
                <a:cs typeface="Segoe UI Semibold"/>
              </a:rPr>
              <a:t>I P</a:t>
            </a:r>
            <a:r>
              <a:rPr sz="2400" spc="-3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</a:t>
            </a:r>
            <a:r>
              <a:rPr sz="2400" spc="-35" dirty="0">
                <a:latin typeface="Segoe UI Semibold"/>
                <a:cs typeface="Segoe UI Semibold"/>
              </a:rPr>
              <a:t>v</a:t>
            </a:r>
            <a:r>
              <a:rPr sz="2400" spc="0" dirty="0">
                <a:latin typeface="Segoe UI Semibold"/>
                <a:cs typeface="Segoe UI Semibold"/>
              </a:rPr>
              <a:t>ent</a:t>
            </a:r>
            <a:r>
              <a:rPr sz="2400" spc="5" dirty="0">
                <a:latin typeface="Segoe UI Semibold"/>
                <a:cs typeface="Segoe UI Semibold"/>
              </a:rPr>
              <a:t> </a:t>
            </a:r>
            <a:r>
              <a:rPr sz="2400" spc="-15" dirty="0">
                <a:latin typeface="Segoe UI Semibold"/>
                <a:cs typeface="Segoe UI Semibold"/>
              </a:rPr>
              <a:t>T</a:t>
            </a:r>
            <a:r>
              <a:rPr sz="2400" spc="-25" dirty="0">
                <a:latin typeface="Segoe UI Semibold"/>
                <a:cs typeface="Segoe UI Semibold"/>
              </a:rPr>
              <a:t>h</a:t>
            </a:r>
            <a:r>
              <a:rPr sz="2400" spc="0" dirty="0">
                <a:latin typeface="Segoe UI Semibold"/>
                <a:cs typeface="Segoe UI Semibold"/>
              </a:rPr>
              <a:t>is?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he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pr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ma</a:t>
            </a:r>
            <a:r>
              <a:rPr sz="2000" spc="7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y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ommend</a:t>
            </a:r>
            <a:r>
              <a:rPr sz="2000" spc="-10" dirty="0">
                <a:latin typeface="Segoe UI"/>
                <a:cs typeface="Segoe UI"/>
              </a:rPr>
              <a:t>a</a:t>
            </a:r>
            <a:r>
              <a:rPr sz="2000" spc="0" dirty="0">
                <a:latin typeface="Segoe UI"/>
                <a:cs typeface="Segoe UI"/>
              </a:rPr>
              <a:t>tions </a:t>
            </a:r>
            <a:r>
              <a:rPr sz="2000" spc="-10" dirty="0">
                <a:latin typeface="Segoe UI"/>
                <a:cs typeface="Segoe UI"/>
              </a:rPr>
              <a:t>a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estab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ish all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-3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 the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fo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low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ng: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354965" marR="12700">
              <a:lnSpc>
                <a:spcPct val="100000"/>
              </a:lnSpc>
              <a:tabLst>
                <a:tab pos="2049145" algn="l"/>
              </a:tabLst>
            </a:pPr>
            <a:r>
              <a:rPr sz="2000" dirty="0">
                <a:latin typeface="Segoe UI"/>
                <a:cs typeface="Segoe UI"/>
              </a:rPr>
              <a:t>A </a:t>
            </a:r>
            <a:r>
              <a:rPr sz="2000" spc="-3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eatab</a:t>
            </a:r>
            <a:r>
              <a:rPr sz="2000" spc="-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e ha</a:t>
            </a:r>
            <a:r>
              <a:rPr sz="2000" spc="-2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ning 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ocess 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hat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ma</a:t>
            </a:r>
            <a:r>
              <a:rPr sz="2000" spc="-35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es it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fast and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easy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 d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oy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</a:t>
            </a:r>
            <a:r>
              <a:rPr sz="2000" spc="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envi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ment</a:t>
            </a:r>
            <a:r>
              <a:rPr sz="2000" spc="5" dirty="0">
                <a:latin typeface="Segoe UI"/>
                <a:cs typeface="Segoe UI"/>
              </a:rPr>
              <a:t> t</a:t>
            </a:r>
            <a:r>
              <a:rPr sz="2000" spc="0" dirty="0">
                <a:latin typeface="Segoe UI"/>
                <a:cs typeface="Segoe UI"/>
              </a:rPr>
              <a:t>hat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is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ope</a:t>
            </a:r>
            <a:r>
              <a:rPr sz="2000" spc="-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ly loc</a:t>
            </a:r>
            <a:r>
              <a:rPr sz="2000" spc="-45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dow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. De</a:t>
            </a:r>
            <a:r>
              <a:rPr sz="2000" spc="-2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opmen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,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-25" dirty="0">
                <a:latin typeface="Segoe UI"/>
                <a:cs typeface="Segoe UI"/>
              </a:rPr>
              <a:t>Q</a:t>
            </a:r>
            <a:r>
              <a:rPr sz="2000" spc="70" dirty="0">
                <a:latin typeface="Segoe UI"/>
                <a:cs typeface="Segoe UI"/>
              </a:rPr>
              <a:t>A</a:t>
            </a:r>
            <a:r>
              <a:rPr sz="2000" spc="0" dirty="0">
                <a:latin typeface="Segoe UI"/>
                <a:cs typeface="Segoe UI"/>
              </a:rPr>
              <a:t>,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oduction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envi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men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s 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h</a:t>
            </a:r>
            <a:r>
              <a:rPr sz="2000" spc="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uld all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be confi</a:t>
            </a:r>
            <a:r>
              <a:rPr sz="2000" spc="-10" dirty="0">
                <a:latin typeface="Segoe UI"/>
                <a:cs typeface="Segoe UI"/>
              </a:rPr>
              <a:t>g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-2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5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enti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al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y (with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ent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ass</a:t>
            </a:r>
            <a:r>
              <a:rPr sz="2000" spc="5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ds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 each env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onmen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).	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his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oc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ss sho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ld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be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automa</a:t>
            </a:r>
            <a:r>
              <a:rPr sz="2000" spc="-2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-4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min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mize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 e</a:t>
            </a:r>
            <a:r>
              <a:rPr sz="2000" spc="-1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fo</a:t>
            </a:r>
            <a:r>
              <a:rPr sz="2000" spc="5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q</a:t>
            </a:r>
            <a:r>
              <a:rPr sz="2000" spc="0" dirty="0">
                <a:latin typeface="Segoe UI"/>
                <a:cs typeface="Segoe UI"/>
              </a:rPr>
              <a:t>ui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set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new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secu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envi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men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354965" marR="173355">
              <a:lnSpc>
                <a:spcPct val="100000"/>
              </a:lnSpc>
              <a:tabLst>
                <a:tab pos="1972945" algn="l"/>
              </a:tabLst>
            </a:pPr>
            <a:r>
              <a:rPr sz="2000" dirty="0">
                <a:latin typeface="Segoe UI"/>
                <a:cs typeface="Segoe UI"/>
              </a:rPr>
              <a:t>A </a:t>
            </a:r>
            <a:r>
              <a:rPr sz="2000" spc="-1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ocess for </a:t>
            </a:r>
            <a:r>
              <a:rPr sz="2000" spc="-35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ng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ab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east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-3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oying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all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ew s</a:t>
            </a:r>
            <a:r>
              <a:rPr sz="2000" spc="-35" dirty="0">
                <a:latin typeface="Segoe UI"/>
                <a:cs typeface="Segoe UI"/>
              </a:rPr>
              <a:t>o</a:t>
            </a:r>
            <a:r>
              <a:rPr sz="2000" spc="3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upda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es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2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ches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 a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time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y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ma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ner to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each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ed envi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men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.	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his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ocess 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ds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inc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ude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all compo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ents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 l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br</a:t>
            </a:r>
            <a:r>
              <a:rPr sz="2000" spc="-10" dirty="0">
                <a:latin typeface="Segoe UI"/>
                <a:cs typeface="Segoe UI"/>
              </a:rPr>
              <a:t>a</a:t>
            </a:r>
            <a:r>
              <a:rPr sz="2000" spc="0" dirty="0">
                <a:latin typeface="Segoe UI"/>
                <a:cs typeface="Segoe UI"/>
              </a:rPr>
              <a:t>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es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as</a:t>
            </a:r>
            <a:r>
              <a:rPr sz="2000" spc="-10" dirty="0">
                <a:latin typeface="Segoe UI"/>
                <a:cs typeface="Segoe UI"/>
              </a:rPr>
              <a:t> w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(s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e 20</a:t>
            </a:r>
            <a:r>
              <a:rPr sz="2000" spc="-10" dirty="0">
                <a:latin typeface="Segoe UI"/>
                <a:cs typeface="Segoe UI"/>
              </a:rPr>
              <a:t>1</a:t>
            </a:r>
            <a:r>
              <a:rPr sz="2000" spc="5" dirty="0">
                <a:latin typeface="Segoe UI"/>
                <a:cs typeface="Segoe UI"/>
              </a:rPr>
              <a:t>7</a:t>
            </a:r>
            <a:r>
              <a:rPr sz="2000" spc="0" dirty="0">
                <a:latin typeface="Segoe UI"/>
                <a:cs typeface="Segoe UI"/>
              </a:rPr>
              <a:t>-A9)</a:t>
            </a:r>
            <a:endParaRPr sz="2000">
              <a:latin typeface="Segoe UI"/>
              <a:cs typeface="Segoe UI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37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A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5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Se</a:t>
            </a:r>
            <a:r>
              <a:rPr sz="2800" spc="-10" dirty="0">
                <a:solidFill>
                  <a:srgbClr val="FFFFFF"/>
                </a:solidFill>
                <a:latin typeface="Segoe UI Semibold"/>
                <a:cs typeface="Segoe UI Semibold"/>
              </a:rPr>
              <a:t>c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urity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Misconfigu</a:t>
            </a: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at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i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on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62329" y="2244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2329" y="29306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949858" y="1409953"/>
            <a:ext cx="7505065" cy="21297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289810">
              <a:lnSpc>
                <a:spcPct val="100000"/>
              </a:lnSpc>
            </a:pPr>
            <a:r>
              <a:rPr sz="2400" dirty="0">
                <a:latin typeface="Segoe UI Semibold"/>
                <a:cs typeface="Segoe UI Semibold"/>
              </a:rPr>
              <a:t>How Do</a:t>
            </a:r>
            <a:r>
              <a:rPr sz="2400" spc="10" dirty="0">
                <a:latin typeface="Segoe UI Semibold"/>
                <a:cs typeface="Segoe UI Semibold"/>
              </a:rPr>
              <a:t> </a:t>
            </a:r>
            <a:r>
              <a:rPr sz="2400" spc="-10" dirty="0">
                <a:latin typeface="Segoe UI Semibold"/>
                <a:cs typeface="Segoe UI Semibold"/>
              </a:rPr>
              <a:t>I P</a:t>
            </a:r>
            <a:r>
              <a:rPr sz="2400" spc="-3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</a:t>
            </a:r>
            <a:r>
              <a:rPr sz="2400" spc="-35" dirty="0">
                <a:latin typeface="Segoe UI Semibold"/>
                <a:cs typeface="Segoe UI Semibold"/>
              </a:rPr>
              <a:t>v</a:t>
            </a:r>
            <a:r>
              <a:rPr sz="2400" spc="0" dirty="0">
                <a:latin typeface="Segoe UI Semibold"/>
                <a:cs typeface="Segoe UI Semibold"/>
              </a:rPr>
              <a:t>ent</a:t>
            </a:r>
            <a:r>
              <a:rPr sz="2400" spc="5" dirty="0">
                <a:latin typeface="Segoe UI Semibold"/>
                <a:cs typeface="Segoe UI Semibold"/>
              </a:rPr>
              <a:t> </a:t>
            </a:r>
            <a:r>
              <a:rPr sz="2400" spc="-15" dirty="0">
                <a:latin typeface="Segoe UI Semibold"/>
                <a:cs typeface="Segoe UI Semibold"/>
              </a:rPr>
              <a:t>T</a:t>
            </a:r>
            <a:r>
              <a:rPr sz="2400" spc="-25" dirty="0">
                <a:latin typeface="Segoe UI Semibold"/>
                <a:cs typeface="Segoe UI Semibold"/>
              </a:rPr>
              <a:t>h</a:t>
            </a:r>
            <a:r>
              <a:rPr sz="2400" spc="0" dirty="0">
                <a:latin typeface="Segoe UI Semibold"/>
                <a:cs typeface="Segoe UI Semibold"/>
              </a:rPr>
              <a:t>is?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spc="-10" dirty="0">
                <a:latin typeface="Segoe UI"/>
                <a:cs typeface="Segoe UI"/>
              </a:rPr>
              <a:t>…</a:t>
            </a:r>
            <a:r>
              <a:rPr sz="2000" spc="0" dirty="0">
                <a:latin typeface="Segoe UI"/>
                <a:cs typeface="Segoe UI"/>
              </a:rPr>
              <a:t>contin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: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354965" marR="90805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A st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g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app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ation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chi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ectu</a:t>
            </a:r>
            <a:r>
              <a:rPr sz="2000" spc="-2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ovi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es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cti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e,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secu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se</a:t>
            </a:r>
            <a:r>
              <a:rPr sz="2000" spc="-3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aration b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tw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en components.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354965" marR="1270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An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automa</a:t>
            </a:r>
            <a:r>
              <a:rPr sz="2000" spc="-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-4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ocess to</a:t>
            </a:r>
            <a:r>
              <a:rPr sz="2000" spc="-15" dirty="0">
                <a:latin typeface="Segoe UI"/>
                <a:cs typeface="Segoe UI"/>
              </a:rPr>
              <a:t> v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3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y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confi</a:t>
            </a:r>
            <a:r>
              <a:rPr sz="2000" spc="-10" dirty="0">
                <a:latin typeface="Segoe UI"/>
                <a:cs typeface="Segoe UI"/>
              </a:rPr>
              <a:t>g</a:t>
            </a:r>
            <a:r>
              <a:rPr sz="2000" spc="0" dirty="0">
                <a:latin typeface="Segoe UI"/>
                <a:cs typeface="Segoe UI"/>
              </a:rPr>
              <a:t>ura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ions 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set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ings 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ope</a:t>
            </a:r>
            <a:r>
              <a:rPr sz="2000" spc="-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ly confi</a:t>
            </a:r>
            <a:r>
              <a:rPr sz="2000" spc="-10" dirty="0">
                <a:latin typeface="Segoe UI"/>
                <a:cs typeface="Segoe UI"/>
              </a:rPr>
              <a:t>g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-2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 all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envi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men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s.</a:t>
            </a:r>
            <a:endParaRPr sz="2000">
              <a:latin typeface="Segoe UI"/>
              <a:cs typeface="Segoe UI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38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A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5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Se</a:t>
            </a:r>
            <a:r>
              <a:rPr sz="2800" spc="-10" dirty="0">
                <a:solidFill>
                  <a:srgbClr val="FFFFFF"/>
                </a:solidFill>
                <a:latin typeface="Segoe UI Semibold"/>
                <a:cs typeface="Segoe UI Semibold"/>
              </a:rPr>
              <a:t>c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urity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Misconfigu</a:t>
            </a: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at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i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on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62329" y="2244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2329" y="2625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2329" y="3006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62329" y="3387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62329" y="3768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62329" y="52166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962329" y="5597652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62329" y="5978652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949858" y="1409953"/>
            <a:ext cx="7567295" cy="48729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16535" algn="ctr">
              <a:lnSpc>
                <a:spcPct val="100000"/>
              </a:lnSpc>
            </a:pPr>
            <a:r>
              <a:rPr sz="2400" spc="-7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efe</a:t>
            </a:r>
            <a:r>
              <a:rPr sz="2400" spc="-3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ences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dirty="0">
                <a:latin typeface="Segoe UI Semibold"/>
                <a:cs typeface="Segoe UI Semibold"/>
              </a:rPr>
              <a:t>O</a:t>
            </a:r>
            <a:r>
              <a:rPr sz="2000" spc="-85" dirty="0">
                <a:latin typeface="Segoe UI Semibold"/>
                <a:cs typeface="Segoe UI Semibold"/>
              </a:rPr>
              <a:t>W</a:t>
            </a:r>
            <a:r>
              <a:rPr sz="2000" spc="0" dirty="0">
                <a:latin typeface="Segoe UI Semibold"/>
                <a:cs typeface="Segoe UI Semibold"/>
              </a:rPr>
              <a:t>ASP</a:t>
            </a:r>
            <a:endParaRPr sz="2000">
              <a:latin typeface="Segoe UI Semibold"/>
              <a:cs typeface="Segoe UI Semibold"/>
            </a:endParaRPr>
          </a:p>
          <a:p>
            <a:pPr marL="354965" marR="1032510">
              <a:lnSpc>
                <a:spcPct val="125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De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v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l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opment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G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uid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:</a:t>
            </a:r>
            <a:r>
              <a:rPr sz="2000" u="heavy" spc="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Chap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er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on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Confi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g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ura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ion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Co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d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 </a:t>
            </a:r>
            <a:r>
              <a:rPr sz="2000" u="heavy" spc="-6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ev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ew</a:t>
            </a:r>
            <a:r>
              <a:rPr sz="2000" u="heavy" spc="2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G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u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i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d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e: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Chap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er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Er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or</a:t>
            </a:r>
            <a:r>
              <a:rPr sz="2000" u="heavy" spc="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Ha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n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d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l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ing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-2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esting 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G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uid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: Confi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g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ura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ion Ma</a:t>
            </a:r>
            <a:r>
              <a:rPr sz="2000" u="heavy" spc="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n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ag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ment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-2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esting 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G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uid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: </a:t>
            </a:r>
            <a:r>
              <a:rPr sz="2000" u="heavy" spc="-2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esting</a:t>
            </a:r>
            <a:r>
              <a:rPr sz="2000" u="heavy" spc="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for 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or</a:t>
            </a:r>
            <a:r>
              <a:rPr sz="2000" u="heavy" spc="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Co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d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es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2"/>
              </a:spcBef>
            </a:pPr>
            <a:endParaRPr sz="600"/>
          </a:p>
          <a:p>
            <a:pPr marL="354965">
              <a:lnSpc>
                <a:spcPct val="100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-2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op 10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2004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-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Insecu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2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Confi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g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ura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ion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Manag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ment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12700" marR="1270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  <a:hlinkClick r:id="rId5"/>
              </a:rPr>
              <a:t>For</a:t>
            </a:r>
            <a:r>
              <a:rPr sz="2000" spc="-5" dirty="0">
                <a:latin typeface="Segoe UI"/>
                <a:cs typeface="Segoe UI"/>
                <a:hlinkClick r:id="rId5"/>
              </a:rPr>
              <a:t> </a:t>
            </a:r>
            <a:r>
              <a:rPr sz="2000" spc="0" dirty="0">
                <a:latin typeface="Segoe UI"/>
                <a:cs typeface="Segoe UI"/>
                <a:hlinkClick r:id="rId5"/>
              </a:rPr>
              <a:t>ad</a:t>
            </a:r>
            <a:r>
              <a:rPr sz="2000" spc="-10" dirty="0">
                <a:latin typeface="Segoe UI"/>
                <a:cs typeface="Segoe UI"/>
                <a:hlinkClick r:id="rId5"/>
              </a:rPr>
              <a:t>d</a:t>
            </a:r>
            <a:r>
              <a:rPr sz="2000" spc="0" dirty="0">
                <a:latin typeface="Segoe UI"/>
                <a:cs typeface="Segoe UI"/>
                <a:hlinkClick r:id="rId5"/>
              </a:rPr>
              <a:t>itional </a:t>
            </a:r>
            <a:r>
              <a:rPr sz="2000" spc="-30" dirty="0">
                <a:latin typeface="Segoe UI"/>
                <a:cs typeface="Segoe UI"/>
                <a:hlinkClick r:id="rId5"/>
              </a:rPr>
              <a:t>r</a:t>
            </a:r>
            <a:r>
              <a:rPr sz="2000" spc="0" dirty="0">
                <a:latin typeface="Segoe UI"/>
                <a:cs typeface="Segoe UI"/>
                <a:hlinkClick r:id="rId5"/>
              </a:rPr>
              <a:t>e</a:t>
            </a:r>
            <a:r>
              <a:rPr sz="2000" spc="-10" dirty="0">
                <a:latin typeface="Segoe UI"/>
                <a:cs typeface="Segoe UI"/>
                <a:hlinkClick r:id="rId5"/>
              </a:rPr>
              <a:t>q</a:t>
            </a:r>
            <a:r>
              <a:rPr sz="2000" spc="0" dirty="0">
                <a:latin typeface="Segoe UI"/>
                <a:cs typeface="Segoe UI"/>
                <a:hlinkClick r:id="rId5"/>
              </a:rPr>
              <a:t>ui</a:t>
            </a:r>
            <a:r>
              <a:rPr sz="2000" spc="-25" dirty="0">
                <a:latin typeface="Segoe UI"/>
                <a:cs typeface="Segoe UI"/>
                <a:hlinkClick r:id="rId5"/>
              </a:rPr>
              <a:t>r</a:t>
            </a:r>
            <a:r>
              <a:rPr sz="2000" spc="0" dirty="0">
                <a:latin typeface="Segoe UI"/>
                <a:cs typeface="Segoe UI"/>
                <a:hlinkClick r:id="rId5"/>
              </a:rPr>
              <a:t>ements</a:t>
            </a:r>
            <a:r>
              <a:rPr sz="2000" spc="5" dirty="0">
                <a:latin typeface="Segoe UI"/>
                <a:cs typeface="Segoe UI"/>
                <a:hlinkClick r:id="rId5"/>
              </a:rPr>
              <a:t> </a:t>
            </a:r>
            <a:r>
              <a:rPr sz="2000" spc="0" dirty="0">
                <a:latin typeface="Segoe UI"/>
                <a:cs typeface="Segoe UI"/>
                <a:hlinkClick r:id="rId5"/>
              </a:rPr>
              <a:t>in t</a:t>
            </a:r>
            <a:r>
              <a:rPr sz="2000" spc="5" dirty="0">
                <a:latin typeface="Segoe UI"/>
                <a:cs typeface="Segoe UI"/>
                <a:hlinkClick r:id="rId5"/>
              </a:rPr>
              <a:t>h</a:t>
            </a:r>
            <a:r>
              <a:rPr sz="2000" spc="0" dirty="0">
                <a:latin typeface="Segoe UI"/>
                <a:cs typeface="Segoe UI"/>
                <a:hlinkClick r:id="rId5"/>
              </a:rPr>
              <a:t>is a</a:t>
            </a:r>
            <a:r>
              <a:rPr sz="2000" spc="-25" dirty="0">
                <a:latin typeface="Segoe UI"/>
                <a:cs typeface="Segoe UI"/>
                <a:hlinkClick r:id="rId5"/>
              </a:rPr>
              <a:t>r</a:t>
            </a:r>
            <a:r>
              <a:rPr sz="2000" spc="0" dirty="0">
                <a:latin typeface="Segoe UI"/>
                <a:cs typeface="Segoe UI"/>
                <a:hlinkClick r:id="rId5"/>
              </a:rPr>
              <a:t>ea,</a:t>
            </a:r>
            <a:r>
              <a:rPr sz="2000" spc="-15" dirty="0">
                <a:latin typeface="Segoe UI"/>
                <a:cs typeface="Segoe UI"/>
                <a:hlinkClick r:id="rId5"/>
              </a:rPr>
              <a:t> </a:t>
            </a:r>
            <a:r>
              <a:rPr sz="2000" spc="0" dirty="0">
                <a:latin typeface="Segoe UI"/>
                <a:cs typeface="Segoe UI"/>
                <a:hlinkClick r:id="rId5"/>
              </a:rPr>
              <a:t>see</a:t>
            </a:r>
            <a:r>
              <a:rPr sz="2000" spc="5" dirty="0">
                <a:latin typeface="Segoe UI"/>
                <a:cs typeface="Segoe UI"/>
                <a:hlinkClick r:id="rId5"/>
              </a:rPr>
              <a:t> </a:t>
            </a:r>
            <a:r>
              <a:rPr sz="2000" spc="0" dirty="0">
                <a:latin typeface="Segoe UI"/>
                <a:cs typeface="Segoe UI"/>
                <a:hlinkClick r:id="rId5"/>
              </a:rPr>
              <a:t>t</a:t>
            </a:r>
            <a:r>
              <a:rPr sz="2000" spc="5" dirty="0">
                <a:latin typeface="Segoe UI"/>
                <a:cs typeface="Segoe UI"/>
                <a:hlinkClick r:id="rId5"/>
              </a:rPr>
              <a:t>h</a:t>
            </a:r>
            <a:r>
              <a:rPr sz="2000" spc="0" dirty="0">
                <a:latin typeface="Segoe UI"/>
                <a:cs typeface="Segoe UI"/>
                <a:hlinkClick r:id="rId5"/>
              </a:rPr>
              <a:t>e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S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V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S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q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ui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ements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a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eas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for Security 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C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o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n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f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guration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(V11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and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V19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)</a:t>
            </a:r>
            <a:r>
              <a:rPr sz="2000" spc="0" dirty="0">
                <a:latin typeface="Segoe UI"/>
                <a:cs typeface="Segoe UI"/>
                <a:hlinkClick r:id="rId5"/>
              </a:rPr>
              <a:t>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spc="-10" dirty="0">
                <a:latin typeface="Segoe UI Semibold"/>
                <a:cs typeface="Segoe UI Semibold"/>
              </a:rPr>
              <a:t>E</a:t>
            </a:r>
            <a:r>
              <a:rPr sz="2000" spc="0" dirty="0">
                <a:latin typeface="Segoe UI Semibold"/>
                <a:cs typeface="Segoe UI Semibold"/>
              </a:rPr>
              <a:t>x</a:t>
            </a:r>
            <a:r>
              <a:rPr sz="2000" spc="-15" dirty="0">
                <a:latin typeface="Segoe UI Semibold"/>
                <a:cs typeface="Segoe UI Semibold"/>
              </a:rPr>
              <a:t>t</a:t>
            </a:r>
            <a:r>
              <a:rPr sz="2000" spc="0" dirty="0">
                <a:latin typeface="Segoe UI Semibold"/>
                <a:cs typeface="Segoe UI Semibold"/>
              </a:rPr>
              <a:t>ern</a:t>
            </a:r>
            <a:r>
              <a:rPr sz="2000" spc="-10" dirty="0">
                <a:latin typeface="Segoe UI Semibold"/>
                <a:cs typeface="Segoe UI Semibold"/>
              </a:rPr>
              <a:t>a</a:t>
            </a:r>
            <a:r>
              <a:rPr sz="2000" spc="0" dirty="0">
                <a:latin typeface="Segoe UI Semibold"/>
                <a:cs typeface="Segoe UI Semibold"/>
              </a:rPr>
              <a:t>l</a:t>
            </a:r>
            <a:endParaRPr sz="2000">
              <a:latin typeface="Segoe UI Semibold"/>
              <a:cs typeface="Segoe UI Semibold"/>
            </a:endParaRPr>
          </a:p>
          <a:p>
            <a:pPr marL="354965" marR="2155190">
              <a:lnSpc>
                <a:spcPct val="125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NIST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G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u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i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d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 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o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General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Se</a:t>
            </a:r>
            <a:r>
              <a:rPr sz="2000" u="heavy" spc="7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r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v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er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Ha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d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ning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CWE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t</a:t>
            </a:r>
            <a:r>
              <a:rPr sz="2000" u="heavy" spc="8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y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2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on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Envi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o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n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men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al Security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Flaws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0"/>
              </a:spcBef>
            </a:pPr>
            <a:endParaRPr sz="600"/>
          </a:p>
          <a:p>
            <a:pPr marL="354965">
              <a:lnSpc>
                <a:spcPct val="100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C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S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Security 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C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o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n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f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guration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 G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uid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s/Benchmarks</a:t>
            </a:r>
            <a:endParaRPr sz="2000">
              <a:latin typeface="Segoe UI"/>
              <a:cs typeface="Segoe UI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39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What</a:t>
            </a:r>
            <a:r>
              <a:rPr sz="2800" spc="-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0" dirty="0">
                <a:solidFill>
                  <a:srgbClr val="FFFFFF"/>
                </a:solidFill>
                <a:latin typeface="Segoe UI Semibold"/>
                <a:cs typeface="Segoe UI Semibold"/>
              </a:rPr>
              <a:t>is</a:t>
            </a:r>
            <a:r>
              <a:rPr sz="2800" spc="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O</a:t>
            </a:r>
            <a:r>
              <a:rPr sz="2800" spc="-130" dirty="0">
                <a:solidFill>
                  <a:srgbClr val="FFFFFF"/>
                </a:solidFill>
                <a:latin typeface="Segoe UI Semibold"/>
                <a:cs typeface="Segoe UI Semibold"/>
              </a:rPr>
              <a:t>W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ASP?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49858" y="2934842"/>
            <a:ext cx="7651115" cy="168719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 algn="just">
              <a:lnSpc>
                <a:spcPct val="100000"/>
              </a:lnSpc>
            </a:pP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he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i="1" spc="0" dirty="0">
                <a:latin typeface="Segoe UI"/>
                <a:cs typeface="Segoe UI"/>
              </a:rPr>
              <a:t>Open</a:t>
            </a:r>
            <a:r>
              <a:rPr sz="2000" i="1" spc="-15" dirty="0">
                <a:latin typeface="Segoe UI"/>
                <a:cs typeface="Segoe UI"/>
              </a:rPr>
              <a:t> </a:t>
            </a:r>
            <a:r>
              <a:rPr sz="2000" i="1" spc="-30" dirty="0">
                <a:latin typeface="Segoe UI"/>
                <a:cs typeface="Segoe UI"/>
              </a:rPr>
              <a:t>W</a:t>
            </a:r>
            <a:r>
              <a:rPr sz="2000" i="1" spc="0" dirty="0">
                <a:latin typeface="Segoe UI"/>
                <a:cs typeface="Segoe UI"/>
              </a:rPr>
              <a:t>eb </a:t>
            </a:r>
            <a:r>
              <a:rPr sz="2000" i="1" spc="5" dirty="0">
                <a:latin typeface="Segoe UI"/>
                <a:cs typeface="Segoe UI"/>
              </a:rPr>
              <a:t>A</a:t>
            </a:r>
            <a:r>
              <a:rPr sz="2000" i="1" spc="0" dirty="0">
                <a:latin typeface="Segoe UI"/>
                <a:cs typeface="Segoe UI"/>
              </a:rPr>
              <a:t>p</a:t>
            </a:r>
            <a:r>
              <a:rPr sz="2000" i="1" spc="10" dirty="0">
                <a:latin typeface="Segoe UI"/>
                <a:cs typeface="Segoe UI"/>
              </a:rPr>
              <a:t>p</a:t>
            </a:r>
            <a:r>
              <a:rPr sz="2000" i="1" spc="0" dirty="0">
                <a:latin typeface="Segoe UI"/>
                <a:cs typeface="Segoe UI"/>
              </a:rPr>
              <a:t>l</a:t>
            </a:r>
            <a:r>
              <a:rPr sz="2000" i="1" spc="-10" dirty="0">
                <a:latin typeface="Segoe UI"/>
                <a:cs typeface="Segoe UI"/>
              </a:rPr>
              <a:t>i</a:t>
            </a:r>
            <a:r>
              <a:rPr sz="2000" i="1" spc="0" dirty="0">
                <a:latin typeface="Segoe UI"/>
                <a:cs typeface="Segoe UI"/>
              </a:rPr>
              <a:t>c</a:t>
            </a:r>
            <a:r>
              <a:rPr sz="2000" i="1" spc="5" dirty="0">
                <a:latin typeface="Segoe UI"/>
                <a:cs typeface="Segoe UI"/>
              </a:rPr>
              <a:t>a</a:t>
            </a:r>
            <a:r>
              <a:rPr sz="2000" i="1" spc="0" dirty="0">
                <a:latin typeface="Segoe UI"/>
                <a:cs typeface="Segoe UI"/>
              </a:rPr>
              <a:t>ti</a:t>
            </a:r>
            <a:r>
              <a:rPr sz="2000" i="1" spc="-10" dirty="0">
                <a:latin typeface="Segoe UI"/>
                <a:cs typeface="Segoe UI"/>
              </a:rPr>
              <a:t>o</a:t>
            </a:r>
            <a:r>
              <a:rPr sz="2000" i="1" spc="0" dirty="0">
                <a:latin typeface="Segoe UI"/>
                <a:cs typeface="Segoe UI"/>
              </a:rPr>
              <a:t>n</a:t>
            </a:r>
            <a:r>
              <a:rPr sz="2000" i="1" spc="-35" dirty="0">
                <a:latin typeface="Segoe UI"/>
                <a:cs typeface="Segoe UI"/>
              </a:rPr>
              <a:t> </a:t>
            </a:r>
            <a:r>
              <a:rPr sz="2000" i="1" spc="0" dirty="0">
                <a:latin typeface="Segoe UI"/>
                <a:cs typeface="Segoe UI"/>
              </a:rPr>
              <a:t>Secu</a:t>
            </a:r>
            <a:r>
              <a:rPr sz="2000" i="1" spc="-10" dirty="0">
                <a:latin typeface="Segoe UI"/>
                <a:cs typeface="Segoe UI"/>
              </a:rPr>
              <a:t>r</a:t>
            </a:r>
            <a:r>
              <a:rPr sz="2000" i="1" spc="0" dirty="0">
                <a:latin typeface="Segoe UI"/>
                <a:cs typeface="Segoe UI"/>
              </a:rPr>
              <a:t>ity Pr</a:t>
            </a:r>
            <a:r>
              <a:rPr sz="2000" i="1" spc="-10" dirty="0">
                <a:latin typeface="Segoe UI"/>
                <a:cs typeface="Segoe UI"/>
              </a:rPr>
              <a:t>o</a:t>
            </a:r>
            <a:r>
              <a:rPr sz="2000" i="1" spc="0" dirty="0">
                <a:latin typeface="Segoe UI"/>
                <a:cs typeface="Segoe UI"/>
              </a:rPr>
              <a:t>ject</a:t>
            </a:r>
            <a:r>
              <a:rPr sz="2000" i="1" spc="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(O</a:t>
            </a:r>
            <a:r>
              <a:rPr sz="2000" spc="-80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P)</a:t>
            </a:r>
            <a:r>
              <a:rPr sz="2000" spc="-3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is a 501c3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on</a:t>
            </a:r>
            <a:r>
              <a:rPr sz="2000" spc="0" dirty="0">
                <a:latin typeface="Segoe UI"/>
                <a:cs typeface="Segoe UI"/>
              </a:rPr>
              <a:t>- fo</a:t>
            </a:r>
            <a:r>
              <a:rPr sz="2000" spc="-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-p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-3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uca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ional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charity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ca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to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enabl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ng o</a:t>
            </a:r>
            <a:r>
              <a:rPr sz="2000" spc="-2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ganiza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ions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 d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si</a:t>
            </a:r>
            <a:r>
              <a:rPr sz="2000" spc="-15" dirty="0">
                <a:latin typeface="Segoe UI"/>
                <a:cs typeface="Segoe UI"/>
              </a:rPr>
              <a:t>g</a:t>
            </a:r>
            <a:r>
              <a:rPr sz="2000" spc="0" dirty="0">
                <a:latin typeface="Segoe UI"/>
                <a:cs typeface="Segoe UI"/>
              </a:rPr>
              <a:t>n,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5" dirty="0">
                <a:latin typeface="Segoe UI"/>
                <a:cs typeface="Segoe UI"/>
              </a:rPr>
              <a:t>ev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op,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ac</a:t>
            </a:r>
            <a:r>
              <a:rPr sz="2000" spc="-10" dirty="0">
                <a:latin typeface="Segoe UI"/>
                <a:cs typeface="Segoe UI"/>
              </a:rPr>
              <a:t>q</a:t>
            </a:r>
            <a:r>
              <a:rPr sz="2000" spc="0" dirty="0">
                <a:latin typeface="Segoe UI"/>
                <a:cs typeface="Segoe UI"/>
              </a:rPr>
              <a:t>ui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e,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op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ra</a:t>
            </a:r>
            <a:r>
              <a:rPr sz="2000" spc="-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e,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ma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 s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cu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s</a:t>
            </a:r>
            <a:r>
              <a:rPr sz="2000" spc="-40" dirty="0">
                <a:latin typeface="Segoe UI"/>
                <a:cs typeface="Segoe UI"/>
              </a:rPr>
              <a:t>o</a:t>
            </a:r>
            <a:r>
              <a:rPr sz="2000" spc="3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twa</a:t>
            </a:r>
            <a:r>
              <a:rPr sz="2000" spc="-2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2"/>
              </a:spcBef>
            </a:pPr>
            <a:endParaRPr sz="6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 marL="2600325">
              <a:lnSpc>
                <a:spcPct val="100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2"/>
              </a:rPr>
              <a:t>h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2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2"/>
              </a:rPr>
              <a:t>tps://ww</a:t>
            </a:r>
            <a:r>
              <a:rPr sz="2000" u="heavy" spc="-85" dirty="0">
                <a:solidFill>
                  <a:srgbClr val="E11D38"/>
                </a:solidFill>
                <a:latin typeface="Segoe UI"/>
                <a:cs typeface="Segoe UI"/>
                <a:hlinkClick r:id="rId2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2"/>
              </a:rPr>
              <a:t>.ow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2"/>
              </a:rPr>
              <a:t>a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2"/>
              </a:rPr>
              <a:t>sp.o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2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2"/>
              </a:rPr>
              <a:t>g</a:t>
            </a:r>
            <a:endParaRPr sz="2000">
              <a:latin typeface="Segoe UI"/>
              <a:cs typeface="Segoe U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49858" y="5833567"/>
            <a:ext cx="1713230" cy="1943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200" dirty="0">
                <a:latin typeface="Segoe UI"/>
                <a:cs typeface="Segoe UI"/>
              </a:rPr>
              <a:t>I</a:t>
            </a:r>
            <a:r>
              <a:rPr sz="1200" spc="-10" dirty="0">
                <a:latin typeface="Segoe UI"/>
                <a:cs typeface="Segoe UI"/>
              </a:rPr>
              <a:t>mage So</a:t>
            </a:r>
            <a:r>
              <a:rPr sz="1200" spc="5" dirty="0">
                <a:latin typeface="Segoe UI"/>
                <a:cs typeface="Segoe UI"/>
              </a:rPr>
              <a:t>u</a:t>
            </a:r>
            <a:r>
              <a:rPr sz="1200" spc="-15" dirty="0">
                <a:latin typeface="Segoe UI"/>
                <a:cs typeface="Segoe UI"/>
              </a:rPr>
              <a:t>r</a:t>
            </a:r>
            <a:r>
              <a:rPr sz="1200" spc="-10" dirty="0">
                <a:latin typeface="Segoe UI"/>
                <a:cs typeface="Segoe UI"/>
              </a:rPr>
              <a:t>c</a:t>
            </a:r>
            <a:r>
              <a:rPr sz="1200" spc="-20" dirty="0">
                <a:latin typeface="Segoe UI"/>
                <a:cs typeface="Segoe UI"/>
              </a:rPr>
              <a:t>e</a:t>
            </a:r>
            <a:r>
              <a:rPr sz="1200" spc="-5" dirty="0">
                <a:latin typeface="Segoe UI"/>
                <a:cs typeface="Segoe UI"/>
              </a:rPr>
              <a:t>:</a:t>
            </a:r>
            <a:r>
              <a:rPr sz="1200" spc="-25" dirty="0">
                <a:latin typeface="Segoe UI"/>
                <a:cs typeface="Segoe UI"/>
              </a:rPr>
              <a:t> </a:t>
            </a:r>
            <a:r>
              <a:rPr sz="1200" spc="-10" dirty="0">
                <a:latin typeface="Segoe UI"/>
                <a:cs typeface="Segoe UI"/>
              </a:rPr>
              <a:t>o</a:t>
            </a:r>
            <a:r>
              <a:rPr sz="1200" spc="-15" dirty="0">
                <a:latin typeface="Segoe UI"/>
                <a:cs typeface="Segoe UI"/>
              </a:rPr>
              <a:t>w</a:t>
            </a:r>
            <a:r>
              <a:rPr sz="1200" spc="0" dirty="0">
                <a:latin typeface="Segoe UI"/>
                <a:cs typeface="Segoe UI"/>
              </a:rPr>
              <a:t>a</a:t>
            </a:r>
            <a:r>
              <a:rPr sz="1200" spc="-5" dirty="0">
                <a:latin typeface="Segoe UI"/>
                <a:cs typeface="Segoe UI"/>
              </a:rPr>
              <a:t>s</a:t>
            </a:r>
            <a:r>
              <a:rPr sz="1200" spc="-10" dirty="0">
                <a:latin typeface="Segoe UI"/>
                <a:cs typeface="Segoe UI"/>
              </a:rPr>
              <a:t>p</a:t>
            </a:r>
            <a:r>
              <a:rPr sz="1200" spc="0" dirty="0">
                <a:latin typeface="Segoe UI"/>
                <a:cs typeface="Segoe UI"/>
              </a:rPr>
              <a:t>.</a:t>
            </a:r>
            <a:r>
              <a:rPr sz="1200" spc="-10" dirty="0">
                <a:latin typeface="Segoe UI"/>
                <a:cs typeface="Segoe UI"/>
              </a:rPr>
              <a:t>o</a:t>
            </a:r>
            <a:r>
              <a:rPr sz="1200" spc="-15" dirty="0">
                <a:latin typeface="Segoe UI"/>
                <a:cs typeface="Segoe UI"/>
              </a:rPr>
              <a:t>r</a:t>
            </a:r>
            <a:r>
              <a:rPr sz="1200" spc="-10" dirty="0">
                <a:latin typeface="Segoe UI"/>
                <a:cs typeface="Segoe UI"/>
              </a:rPr>
              <a:t>g</a:t>
            </a:r>
            <a:endParaRPr sz="1200">
              <a:latin typeface="Segoe UI"/>
              <a:cs typeface="Segoe UI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396996" y="1318260"/>
            <a:ext cx="2964179" cy="111709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412235" y="1371600"/>
            <a:ext cx="2857500" cy="10104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95783" y="6510934"/>
            <a:ext cx="93980" cy="163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10" dirty="0">
                <a:solidFill>
                  <a:srgbClr val="FFFFFF"/>
                </a:solidFill>
                <a:latin typeface="Segoe UI"/>
                <a:cs typeface="Segoe UI"/>
              </a:rPr>
              <a:t>4</a:t>
            </a:r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A6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Sensiti</a:t>
            </a:r>
            <a:r>
              <a:rPr sz="2800" spc="-45" dirty="0">
                <a:solidFill>
                  <a:srgbClr val="FFFFFF"/>
                </a:solidFill>
                <a:latin typeface="Segoe UI Semibold"/>
                <a:cs typeface="Segoe UI Semibold"/>
              </a:rPr>
              <a:t>v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</a:t>
            </a:r>
            <a:r>
              <a:rPr sz="2800" spc="5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Data</a:t>
            </a:r>
            <a:r>
              <a:rPr sz="2800" spc="1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Exposu</a:t>
            </a:r>
            <a:r>
              <a:rPr sz="2800" spc="-50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49858" y="6001207"/>
            <a:ext cx="2240915" cy="1943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200" dirty="0">
                <a:latin typeface="Segoe UI"/>
                <a:cs typeface="Segoe UI"/>
              </a:rPr>
              <a:t>So</a:t>
            </a:r>
            <a:r>
              <a:rPr sz="1200" spc="5" dirty="0">
                <a:latin typeface="Segoe UI"/>
                <a:cs typeface="Segoe UI"/>
              </a:rPr>
              <a:t>u</a:t>
            </a:r>
            <a:r>
              <a:rPr sz="1200" spc="-15" dirty="0">
                <a:latin typeface="Segoe UI"/>
                <a:cs typeface="Segoe UI"/>
              </a:rPr>
              <a:t>r</a:t>
            </a:r>
            <a:r>
              <a:rPr sz="1200" spc="-10" dirty="0">
                <a:latin typeface="Segoe UI"/>
                <a:cs typeface="Segoe UI"/>
              </a:rPr>
              <a:t>c</a:t>
            </a:r>
            <a:r>
              <a:rPr sz="1200" spc="-20" dirty="0">
                <a:latin typeface="Segoe UI"/>
                <a:cs typeface="Segoe UI"/>
              </a:rPr>
              <a:t>e</a:t>
            </a:r>
            <a:r>
              <a:rPr sz="1200" spc="-5" dirty="0">
                <a:latin typeface="Segoe UI"/>
                <a:cs typeface="Segoe UI"/>
              </a:rPr>
              <a:t>:</a:t>
            </a:r>
            <a:r>
              <a:rPr sz="1200" spc="-25" dirty="0">
                <a:latin typeface="Segoe UI"/>
                <a:cs typeface="Segoe UI"/>
              </a:rPr>
              <a:t> </a:t>
            </a:r>
            <a:r>
              <a:rPr sz="1200" spc="-15" dirty="0">
                <a:latin typeface="Segoe UI"/>
                <a:cs typeface="Segoe UI"/>
              </a:rPr>
              <a:t>O</a:t>
            </a:r>
            <a:r>
              <a:rPr sz="1200" spc="-55" dirty="0">
                <a:latin typeface="Segoe UI"/>
                <a:cs typeface="Segoe UI"/>
              </a:rPr>
              <a:t>W</a:t>
            </a:r>
            <a:r>
              <a:rPr sz="1200" spc="0" dirty="0">
                <a:latin typeface="Segoe UI"/>
                <a:cs typeface="Segoe UI"/>
              </a:rPr>
              <a:t>ASP </a:t>
            </a:r>
            <a:r>
              <a:rPr sz="1200" spc="-135" dirty="0">
                <a:latin typeface="Segoe UI"/>
                <a:cs typeface="Segoe UI"/>
              </a:rPr>
              <a:t>T</a:t>
            </a:r>
            <a:r>
              <a:rPr sz="1200" spc="-10" dirty="0">
                <a:latin typeface="Segoe UI"/>
                <a:cs typeface="Segoe UI"/>
              </a:rPr>
              <a:t>op</a:t>
            </a:r>
            <a:r>
              <a:rPr sz="1200" spc="-30" dirty="0">
                <a:latin typeface="Segoe UI"/>
                <a:cs typeface="Segoe UI"/>
              </a:rPr>
              <a:t> </a:t>
            </a:r>
            <a:r>
              <a:rPr sz="1200" spc="-135" dirty="0">
                <a:latin typeface="Segoe UI"/>
                <a:cs typeface="Segoe UI"/>
              </a:rPr>
              <a:t>T</a:t>
            </a:r>
            <a:r>
              <a:rPr sz="1200" spc="-15" dirty="0">
                <a:latin typeface="Segoe UI"/>
                <a:cs typeface="Segoe UI"/>
              </a:rPr>
              <a:t>e</a:t>
            </a:r>
            <a:r>
              <a:rPr sz="1200" spc="-10" dirty="0">
                <a:latin typeface="Segoe UI"/>
                <a:cs typeface="Segoe UI"/>
              </a:rPr>
              <a:t>n</a:t>
            </a:r>
            <a:r>
              <a:rPr sz="1200" spc="-5" dirty="0">
                <a:latin typeface="Segoe UI"/>
                <a:cs typeface="Segoe UI"/>
              </a:rPr>
              <a:t> </a:t>
            </a:r>
            <a:r>
              <a:rPr sz="1200" spc="0" dirty="0">
                <a:latin typeface="Segoe UI"/>
                <a:cs typeface="Segoe UI"/>
              </a:rPr>
              <a:t>2017 </a:t>
            </a:r>
            <a:r>
              <a:rPr sz="1200" spc="-20" dirty="0">
                <a:latin typeface="Segoe UI"/>
                <a:cs typeface="Segoe UI"/>
              </a:rPr>
              <a:t>r</a:t>
            </a:r>
            <a:r>
              <a:rPr sz="1200" spc="-10" dirty="0">
                <a:latin typeface="Segoe UI"/>
                <a:cs typeface="Segoe UI"/>
              </a:rPr>
              <a:t>c1</a:t>
            </a:r>
            <a:endParaRPr sz="1200">
              <a:latin typeface="Segoe UI"/>
              <a:cs typeface="Segoe U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883919" y="1184147"/>
            <a:ext cx="8057388" cy="17495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40308" y="1249679"/>
            <a:ext cx="8002523" cy="16840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14400" y="1214627"/>
            <a:ext cx="7941564" cy="1633727"/>
          </a:xfrm>
          <a:custGeom>
            <a:avLst/>
            <a:gdLst/>
            <a:ahLst/>
            <a:cxnLst/>
            <a:rect l="l" t="t" r="r" b="b"/>
            <a:pathLst>
              <a:path w="7941564" h="1633727">
                <a:moveTo>
                  <a:pt x="7941564" y="0"/>
                </a:moveTo>
                <a:lnTo>
                  <a:pt x="272288" y="0"/>
                </a:lnTo>
                <a:lnTo>
                  <a:pt x="249956" y="902"/>
                </a:lnTo>
                <a:lnTo>
                  <a:pt x="206853" y="7914"/>
                </a:lnTo>
                <a:lnTo>
                  <a:pt x="166301" y="21399"/>
                </a:lnTo>
                <a:lnTo>
                  <a:pt x="128858" y="40797"/>
                </a:lnTo>
                <a:lnTo>
                  <a:pt x="95085" y="65548"/>
                </a:lnTo>
                <a:lnTo>
                  <a:pt x="65544" y="95090"/>
                </a:lnTo>
                <a:lnTo>
                  <a:pt x="40794" y="128863"/>
                </a:lnTo>
                <a:lnTo>
                  <a:pt x="21397" y="166306"/>
                </a:lnTo>
                <a:lnTo>
                  <a:pt x="7913" y="206858"/>
                </a:lnTo>
                <a:lnTo>
                  <a:pt x="902" y="249957"/>
                </a:lnTo>
                <a:lnTo>
                  <a:pt x="0" y="272288"/>
                </a:lnTo>
                <a:lnTo>
                  <a:pt x="0" y="1633727"/>
                </a:lnTo>
                <a:lnTo>
                  <a:pt x="7669276" y="1633727"/>
                </a:lnTo>
                <a:lnTo>
                  <a:pt x="7691606" y="1632825"/>
                </a:lnTo>
                <a:lnTo>
                  <a:pt x="7734705" y="1625813"/>
                </a:lnTo>
                <a:lnTo>
                  <a:pt x="7775257" y="1612328"/>
                </a:lnTo>
                <a:lnTo>
                  <a:pt x="7812700" y="1592930"/>
                </a:lnTo>
                <a:lnTo>
                  <a:pt x="7846473" y="1568179"/>
                </a:lnTo>
                <a:lnTo>
                  <a:pt x="7876015" y="1538637"/>
                </a:lnTo>
                <a:lnTo>
                  <a:pt x="7900766" y="1504864"/>
                </a:lnTo>
                <a:lnTo>
                  <a:pt x="7920164" y="1467421"/>
                </a:lnTo>
                <a:lnTo>
                  <a:pt x="7933649" y="1426869"/>
                </a:lnTo>
                <a:lnTo>
                  <a:pt x="7940661" y="1383770"/>
                </a:lnTo>
                <a:lnTo>
                  <a:pt x="7941564" y="1361439"/>
                </a:lnTo>
                <a:lnTo>
                  <a:pt x="7941564" y="0"/>
                </a:lnTo>
                <a:close/>
              </a:path>
            </a:pathLst>
          </a:custGeom>
          <a:solidFill>
            <a:srgbClr val="EBF3F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14400" y="1214627"/>
            <a:ext cx="7941564" cy="1633727"/>
          </a:xfrm>
          <a:custGeom>
            <a:avLst/>
            <a:gdLst/>
            <a:ahLst/>
            <a:cxnLst/>
            <a:rect l="l" t="t" r="r" b="b"/>
            <a:pathLst>
              <a:path w="7941564" h="1633727">
                <a:moveTo>
                  <a:pt x="272288" y="0"/>
                </a:moveTo>
                <a:lnTo>
                  <a:pt x="7941564" y="0"/>
                </a:lnTo>
                <a:lnTo>
                  <a:pt x="7941564" y="1361439"/>
                </a:lnTo>
                <a:lnTo>
                  <a:pt x="7937999" y="1405603"/>
                </a:lnTo>
                <a:lnTo>
                  <a:pt x="7927681" y="1447499"/>
                </a:lnTo>
                <a:lnTo>
                  <a:pt x="7911169" y="1486566"/>
                </a:lnTo>
                <a:lnTo>
                  <a:pt x="7889024" y="1522244"/>
                </a:lnTo>
                <a:lnTo>
                  <a:pt x="7861808" y="1553972"/>
                </a:lnTo>
                <a:lnTo>
                  <a:pt x="7830080" y="1581188"/>
                </a:lnTo>
                <a:lnTo>
                  <a:pt x="7794402" y="1603333"/>
                </a:lnTo>
                <a:lnTo>
                  <a:pt x="7755335" y="1619845"/>
                </a:lnTo>
                <a:lnTo>
                  <a:pt x="7713439" y="1630163"/>
                </a:lnTo>
                <a:lnTo>
                  <a:pt x="7669276" y="1633727"/>
                </a:lnTo>
                <a:lnTo>
                  <a:pt x="0" y="1633727"/>
                </a:lnTo>
                <a:lnTo>
                  <a:pt x="0" y="272288"/>
                </a:lnTo>
                <a:lnTo>
                  <a:pt x="902" y="249957"/>
                </a:lnTo>
                <a:lnTo>
                  <a:pt x="7913" y="206858"/>
                </a:lnTo>
                <a:lnTo>
                  <a:pt x="21397" y="166306"/>
                </a:lnTo>
                <a:lnTo>
                  <a:pt x="40794" y="128863"/>
                </a:lnTo>
                <a:lnTo>
                  <a:pt x="65544" y="95090"/>
                </a:lnTo>
                <a:lnTo>
                  <a:pt x="95085" y="65548"/>
                </a:lnTo>
                <a:lnTo>
                  <a:pt x="128858" y="40797"/>
                </a:lnTo>
                <a:lnTo>
                  <a:pt x="166301" y="21399"/>
                </a:lnTo>
                <a:lnTo>
                  <a:pt x="206853" y="7914"/>
                </a:lnTo>
                <a:lnTo>
                  <a:pt x="249956" y="902"/>
                </a:lnTo>
                <a:lnTo>
                  <a:pt x="272288" y="0"/>
                </a:lnTo>
                <a:close/>
              </a:path>
            </a:pathLst>
          </a:custGeom>
          <a:ln w="9144">
            <a:solidFill>
              <a:srgbClr val="9CC5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091895" y="1339596"/>
            <a:ext cx="7586345" cy="138239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 algn="ctr">
              <a:lnSpc>
                <a:spcPct val="100000"/>
              </a:lnSpc>
            </a:pP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“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Many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w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eb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appli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c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ions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and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APIs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do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not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p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operly 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p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tect se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sit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v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data,</a:t>
            </a:r>
            <a:r>
              <a:rPr sz="1800" spc="2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su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ch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as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fin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anc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l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,</a:t>
            </a:r>
            <a:r>
              <a:rPr sz="1800" spc="-4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eal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ca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e,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and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PII.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ac</a:t>
            </a:r>
            <a:r>
              <a:rPr sz="1800" spc="-45" dirty="0">
                <a:solidFill>
                  <a:srgbClr val="E11D38"/>
                </a:solidFill>
                <a:latin typeface="Segoe UI Semilight"/>
                <a:cs typeface="Segoe UI Semilight"/>
              </a:rPr>
              <a:t>k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rs</a:t>
            </a:r>
            <a:r>
              <a:rPr sz="1800" spc="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may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teal or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modi</a:t>
            </a:r>
            <a:r>
              <a:rPr sz="1800" spc="20" dirty="0">
                <a:solidFill>
                  <a:srgbClr val="E11D38"/>
                </a:solidFill>
                <a:latin typeface="Segoe UI Semilight"/>
                <a:cs typeface="Segoe UI Semilight"/>
              </a:rPr>
              <a:t>f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y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such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w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eak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ly p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ec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ed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d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ta 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conduct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c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edit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ca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d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fraud,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iden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y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30" dirty="0">
                <a:solidFill>
                  <a:srgbClr val="E11D38"/>
                </a:solidFill>
                <a:latin typeface="Segoe UI Semilight"/>
                <a:cs typeface="Segoe UI Semilight"/>
              </a:rPr>
              <a:t>f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t,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or other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crimes. Sens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v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data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dese</a:t>
            </a:r>
            <a:r>
              <a:rPr sz="1800" spc="5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v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es</a:t>
            </a:r>
            <a:r>
              <a:rPr sz="1800" spc="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extra 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p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tect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ion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su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ch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as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enc</a:t>
            </a:r>
            <a:r>
              <a:rPr sz="1800" spc="6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yption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 at 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est or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in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trans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t,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as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w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ell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as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special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p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ecaut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ons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wh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en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x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c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anged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w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ith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b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owse</a:t>
            </a:r>
            <a:r>
              <a:rPr sz="1800" spc="-150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70" dirty="0">
                <a:solidFill>
                  <a:srgbClr val="E11D38"/>
                </a:solidFill>
                <a:latin typeface="Segoe UI Semilight"/>
                <a:cs typeface="Segoe UI Semilight"/>
              </a:rPr>
              <a:t>.”</a:t>
            </a:r>
            <a:endParaRPr sz="1800">
              <a:latin typeface="Segoe UI Semilight"/>
              <a:cs typeface="Segoe UI Semilight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914400" y="3006851"/>
            <a:ext cx="7941564" cy="298551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40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A6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Sensiti</a:t>
            </a:r>
            <a:r>
              <a:rPr sz="2800" spc="-45" dirty="0">
                <a:solidFill>
                  <a:srgbClr val="FFFFFF"/>
                </a:solidFill>
                <a:latin typeface="Segoe UI Semibold"/>
                <a:cs typeface="Segoe UI Semibold"/>
              </a:rPr>
              <a:t>v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</a:t>
            </a:r>
            <a:r>
              <a:rPr sz="2800" spc="5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Data</a:t>
            </a:r>
            <a:r>
              <a:rPr sz="2800" spc="1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Exposu</a:t>
            </a:r>
            <a:r>
              <a:rPr sz="2800" spc="-50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62329" y="31592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2329" y="38450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2329" y="4530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62329" y="4911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62329" y="5597652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949858" y="1409953"/>
            <a:ext cx="7771765" cy="47967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495425">
              <a:lnSpc>
                <a:spcPct val="100000"/>
              </a:lnSpc>
            </a:pPr>
            <a:r>
              <a:rPr sz="2400" dirty="0">
                <a:latin typeface="Segoe UI Semibold"/>
                <a:cs typeface="Segoe UI Semibold"/>
              </a:rPr>
              <a:t>Am</a:t>
            </a:r>
            <a:r>
              <a:rPr sz="2400" spc="5" dirty="0">
                <a:latin typeface="Segoe UI Semibold"/>
                <a:cs typeface="Segoe UI Semibold"/>
              </a:rPr>
              <a:t> </a:t>
            </a:r>
            <a:r>
              <a:rPr sz="2400" spc="-10" dirty="0">
                <a:latin typeface="Segoe UI Semibold"/>
                <a:cs typeface="Segoe UI Semibold"/>
              </a:rPr>
              <a:t>I </a:t>
            </a:r>
            <a:r>
              <a:rPr sz="2400" spc="-114" dirty="0">
                <a:latin typeface="Segoe UI Semibold"/>
                <a:cs typeface="Segoe UI Semibold"/>
              </a:rPr>
              <a:t>V</a:t>
            </a:r>
            <a:r>
              <a:rPr sz="2400" spc="0" dirty="0">
                <a:latin typeface="Segoe UI Semibold"/>
                <a:cs typeface="Segoe UI Semibold"/>
              </a:rPr>
              <a:t>ulnera</a:t>
            </a:r>
            <a:r>
              <a:rPr sz="2400" spc="5" dirty="0">
                <a:latin typeface="Segoe UI Semibold"/>
                <a:cs typeface="Segoe UI Semibold"/>
              </a:rPr>
              <a:t>b</a:t>
            </a:r>
            <a:r>
              <a:rPr sz="2400" spc="0" dirty="0">
                <a:latin typeface="Segoe UI Semibold"/>
                <a:cs typeface="Segoe UI Semibold"/>
              </a:rPr>
              <a:t>le</a:t>
            </a:r>
            <a:r>
              <a:rPr sz="2400" spc="5" dirty="0">
                <a:latin typeface="Segoe UI Semibold"/>
                <a:cs typeface="Segoe UI Semibold"/>
              </a:rPr>
              <a:t> </a:t>
            </a:r>
            <a:r>
              <a:rPr sz="2400" spc="-20" dirty="0">
                <a:latin typeface="Segoe UI Semibold"/>
                <a:cs typeface="Segoe UI Semibold"/>
              </a:rPr>
              <a:t>t</a:t>
            </a:r>
            <a:r>
              <a:rPr sz="2400" spc="0" dirty="0">
                <a:latin typeface="Segoe UI Semibold"/>
                <a:cs typeface="Segoe UI Semibold"/>
              </a:rPr>
              <a:t>o</a:t>
            </a:r>
            <a:r>
              <a:rPr sz="2400" spc="5" dirty="0">
                <a:latin typeface="Segoe UI Semibold"/>
                <a:cs typeface="Segoe UI Semibold"/>
              </a:rPr>
              <a:t> </a:t>
            </a:r>
            <a:r>
              <a:rPr sz="2400" spc="0" dirty="0">
                <a:latin typeface="Segoe UI Semibold"/>
                <a:cs typeface="Segoe UI Semibold"/>
              </a:rPr>
              <a:t>Da</a:t>
            </a:r>
            <a:r>
              <a:rPr sz="2400" spc="-10" dirty="0">
                <a:latin typeface="Segoe UI Semibold"/>
                <a:cs typeface="Segoe UI Semibold"/>
              </a:rPr>
              <a:t>t</a:t>
            </a:r>
            <a:r>
              <a:rPr sz="2400" spc="-15" dirty="0">
                <a:latin typeface="Segoe UI Semibold"/>
                <a:cs typeface="Segoe UI Semibold"/>
              </a:rPr>
              <a:t>a</a:t>
            </a:r>
            <a:r>
              <a:rPr sz="2400" spc="5" dirty="0">
                <a:latin typeface="Segoe UI Semibold"/>
                <a:cs typeface="Segoe UI Semibold"/>
              </a:rPr>
              <a:t> </a:t>
            </a:r>
            <a:r>
              <a:rPr sz="2400" spc="-10" dirty="0">
                <a:latin typeface="Segoe UI Semibold"/>
                <a:cs typeface="Segoe UI Semibold"/>
              </a:rPr>
              <a:t>E</a:t>
            </a:r>
            <a:r>
              <a:rPr sz="2400" spc="-15" dirty="0">
                <a:latin typeface="Segoe UI Semibold"/>
                <a:cs typeface="Segoe UI Semibold"/>
              </a:rPr>
              <a:t>x</a:t>
            </a:r>
            <a:r>
              <a:rPr sz="2400" spc="-10" dirty="0">
                <a:latin typeface="Segoe UI Semibold"/>
                <a:cs typeface="Segoe UI Semibold"/>
              </a:rPr>
              <a:t>p</a:t>
            </a:r>
            <a:r>
              <a:rPr sz="2400" spc="0" dirty="0">
                <a:latin typeface="Segoe UI Semibold"/>
                <a:cs typeface="Segoe UI Semibold"/>
              </a:rPr>
              <a:t>osu</a:t>
            </a:r>
            <a:r>
              <a:rPr sz="2400" spc="-25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e?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12700" marR="258445">
              <a:lnSpc>
                <a:spcPct val="100000"/>
              </a:lnSpc>
              <a:tabLst>
                <a:tab pos="1292225" algn="l"/>
                <a:tab pos="4090035" algn="l"/>
              </a:tabLst>
            </a:pP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he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st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ing</a:t>
            </a:r>
            <a:r>
              <a:rPr sz="2000" spc="-15" dirty="0">
                <a:latin typeface="Segoe UI"/>
                <a:cs typeface="Segoe UI"/>
              </a:rPr>
              <a:t> y</a:t>
            </a:r>
            <a:r>
              <a:rPr sz="2000" spc="0" dirty="0">
                <a:latin typeface="Segoe UI"/>
                <a:cs typeface="Segoe UI"/>
              </a:rPr>
              <a:t>ou ha</a:t>
            </a:r>
            <a:r>
              <a:rPr sz="2000" spc="-2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 </a:t>
            </a:r>
            <a:r>
              <a:rPr sz="2000" spc="-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mine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is which data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is s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nsiti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 eno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gh to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q</a:t>
            </a:r>
            <a:r>
              <a:rPr sz="2000" spc="0" dirty="0">
                <a:latin typeface="Segoe UI"/>
                <a:cs typeface="Segoe UI"/>
              </a:rPr>
              <a:t>ui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extra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ot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ction.	</a:t>
            </a:r>
            <a:r>
              <a:rPr sz="2000" spc="5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or example,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-25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ass</a:t>
            </a:r>
            <a:r>
              <a:rPr sz="2000" spc="5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ds,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it ca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10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mbers,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health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eco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ds,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so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al 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nforma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ion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ld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be 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ot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c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.	</a:t>
            </a:r>
            <a:r>
              <a:rPr sz="2000" spc="5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or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all s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ch 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ata: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354965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Is any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-3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is data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sto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 cl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ar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ext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long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erm, 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ncluding</a:t>
            </a:r>
            <a:endParaRPr sz="2000">
              <a:latin typeface="Segoe UI"/>
              <a:cs typeface="Segoe UI"/>
            </a:endParaRPr>
          </a:p>
          <a:p>
            <a:pPr marL="354965">
              <a:lnSpc>
                <a:spcPct val="100000"/>
              </a:lnSpc>
            </a:pPr>
            <a:r>
              <a:rPr sz="2000" spc="-30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ackups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40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 this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0" dirty="0">
                <a:latin typeface="Segoe UI"/>
                <a:cs typeface="Segoe UI"/>
              </a:rPr>
              <a:t>a</a:t>
            </a:r>
            <a:r>
              <a:rPr sz="2000" spc="0" dirty="0">
                <a:latin typeface="Segoe UI"/>
                <a:cs typeface="Segoe UI"/>
              </a:rPr>
              <a:t>ta?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2"/>
              </a:spcBef>
            </a:pPr>
            <a:endParaRPr sz="600"/>
          </a:p>
          <a:p>
            <a:pPr marL="354965" marR="1270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Is any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-3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is data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tra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smitt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4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 cl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ar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ext,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ernal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y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or ext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rnall</a:t>
            </a:r>
            <a:r>
              <a:rPr sz="2000" spc="-80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? In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ernet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traff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c is esp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c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al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y</a:t>
            </a:r>
            <a:r>
              <a:rPr sz="2000" spc="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dang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s.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354965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any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ol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/</a:t>
            </a:r>
            <a:r>
              <a:rPr sz="2000" spc="-10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eak c</a:t>
            </a:r>
            <a:r>
              <a:rPr sz="2000" spc="7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yp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ogra</a:t>
            </a:r>
            <a:r>
              <a:rPr sz="2000" spc="-5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hic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al</a:t>
            </a:r>
            <a:r>
              <a:rPr sz="2000" spc="-10" dirty="0">
                <a:latin typeface="Segoe UI"/>
                <a:cs typeface="Segoe UI"/>
              </a:rPr>
              <a:t>g</a:t>
            </a:r>
            <a:r>
              <a:rPr sz="2000" spc="0" dirty="0">
                <a:latin typeface="Segoe UI"/>
                <a:cs typeface="Segoe UI"/>
              </a:rPr>
              <a:t>orith</a:t>
            </a:r>
            <a:r>
              <a:rPr sz="2000" spc="5" dirty="0">
                <a:latin typeface="Segoe UI"/>
                <a:cs typeface="Segoe UI"/>
              </a:rPr>
              <a:t>m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?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550"/>
              </a:lnSpc>
              <a:spcBef>
                <a:spcPts val="47"/>
              </a:spcBef>
            </a:pPr>
            <a:endParaRPr sz="550"/>
          </a:p>
          <a:p>
            <a:pPr marL="354965" marR="93980">
              <a:lnSpc>
                <a:spcPct val="100099"/>
              </a:lnSpc>
            </a:pPr>
            <a:r>
              <a:rPr sz="200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</a:t>
            </a:r>
            <a:r>
              <a:rPr sz="2000" spc="-10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eak c</a:t>
            </a:r>
            <a:r>
              <a:rPr sz="2000" spc="7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yp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-4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eys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g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nera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, or is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oper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-35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ey ma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ag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ment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or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otation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missing?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550"/>
              </a:lnSpc>
              <a:spcBef>
                <a:spcPts val="49"/>
              </a:spcBef>
            </a:pPr>
            <a:endParaRPr sz="550"/>
          </a:p>
          <a:p>
            <a:pPr marL="354965" marR="678815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any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ow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er se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urity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ect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es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or 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ea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ers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missing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w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en sensiti</a:t>
            </a:r>
            <a:r>
              <a:rPr sz="2000" spc="-2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data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is 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ovi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by/sent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ow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er?</a:t>
            </a:r>
            <a:endParaRPr sz="2000">
              <a:latin typeface="Segoe UI"/>
              <a:cs typeface="Segoe UI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41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A6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Sensiti</a:t>
            </a:r>
            <a:r>
              <a:rPr sz="2800" spc="-45" dirty="0">
                <a:solidFill>
                  <a:srgbClr val="FFFFFF"/>
                </a:solidFill>
                <a:latin typeface="Segoe UI Semibold"/>
                <a:cs typeface="Segoe UI Semibold"/>
              </a:rPr>
              <a:t>v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</a:t>
            </a:r>
            <a:r>
              <a:rPr sz="2800" spc="5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Data</a:t>
            </a:r>
            <a:r>
              <a:rPr sz="2800" spc="1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Exposu</a:t>
            </a:r>
            <a:r>
              <a:rPr sz="2800" spc="-50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42</a:t>
            </a:fld>
            <a:endParaRPr sz="1000">
              <a:latin typeface="Segoe UI"/>
              <a:cs typeface="Segoe U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49858" y="1409953"/>
            <a:ext cx="7760970" cy="39585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4130" algn="ctr">
              <a:lnSpc>
                <a:spcPct val="100000"/>
              </a:lnSpc>
            </a:pPr>
            <a:r>
              <a:rPr sz="2400" spc="-15" dirty="0">
                <a:latin typeface="Segoe UI Semibold"/>
                <a:cs typeface="Segoe UI Semibold"/>
              </a:rPr>
              <a:t>Example </a:t>
            </a:r>
            <a:r>
              <a:rPr sz="2400" spc="-45" dirty="0">
                <a:latin typeface="Segoe UI Semibold"/>
                <a:cs typeface="Segoe UI Semibold"/>
              </a:rPr>
              <a:t>A</a:t>
            </a:r>
            <a:r>
              <a:rPr sz="2400" spc="0" dirty="0">
                <a:latin typeface="Segoe UI Semibold"/>
                <a:cs typeface="Segoe UI Semibold"/>
              </a:rPr>
              <a:t>tt</a:t>
            </a:r>
            <a:r>
              <a:rPr sz="2400" spc="-15" dirty="0">
                <a:latin typeface="Segoe UI Semibold"/>
                <a:cs typeface="Segoe UI Semibold"/>
              </a:rPr>
              <a:t>a</a:t>
            </a:r>
            <a:r>
              <a:rPr sz="2400" spc="0" dirty="0">
                <a:latin typeface="Segoe UI Semibold"/>
                <a:cs typeface="Segoe UI Semibold"/>
              </a:rPr>
              <a:t>cks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12700" marR="12700">
              <a:lnSpc>
                <a:spcPct val="100000"/>
              </a:lnSpc>
              <a:tabLst>
                <a:tab pos="5435600" algn="l"/>
                <a:tab pos="5552440" algn="l"/>
              </a:tabLst>
            </a:pPr>
            <a:r>
              <a:rPr sz="2000" dirty="0">
                <a:latin typeface="Segoe UI"/>
                <a:cs typeface="Segoe UI"/>
              </a:rPr>
              <a:t>Scenar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o #1: An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ap</a:t>
            </a:r>
            <a:r>
              <a:rPr sz="2000" spc="-1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cation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enc</a:t>
            </a:r>
            <a:r>
              <a:rPr sz="2000" spc="7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ypts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it ca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mb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s in a data</a:t>
            </a:r>
            <a:r>
              <a:rPr sz="2000" spc="-25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ase</a:t>
            </a:r>
            <a:r>
              <a:rPr sz="2000" spc="-3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ing automat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c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data</a:t>
            </a:r>
            <a:r>
              <a:rPr sz="2000" spc="-25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ase</a:t>
            </a:r>
            <a:r>
              <a:rPr sz="2000" spc="-3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enc</a:t>
            </a:r>
            <a:r>
              <a:rPr sz="2000" spc="8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yption.	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2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6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,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is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data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is automat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ca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ly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c</a:t>
            </a:r>
            <a:r>
              <a:rPr sz="2000" spc="7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yp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w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en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etri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,</a:t>
            </a:r>
            <a:r>
              <a:rPr sz="2000" spc="3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al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owing a SQL 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njection f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aw to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etri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it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ca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10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mbers in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ear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ext.		Al</a:t>
            </a:r>
            <a:r>
              <a:rPr sz="2000" spc="-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ernati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inc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ude n</a:t>
            </a:r>
            <a:r>
              <a:rPr sz="2000" spc="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t s</a:t>
            </a:r>
            <a:r>
              <a:rPr sz="2000" spc="-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oring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it ca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d n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mbers, 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sing to</a:t>
            </a:r>
            <a:r>
              <a:rPr sz="2000" spc="-4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eniza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ion,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or 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sing publ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c </a:t>
            </a:r>
            <a:r>
              <a:rPr sz="2000" spc="-4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ey enc</a:t>
            </a:r>
            <a:r>
              <a:rPr sz="2000" spc="8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yption.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2"/>
              </a:spcBef>
            </a:pPr>
            <a:endParaRPr sz="6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 marL="12700" marR="332105">
              <a:lnSpc>
                <a:spcPct val="100000"/>
              </a:lnSpc>
              <a:tabLst>
                <a:tab pos="2629535" algn="l"/>
                <a:tab pos="3171825" algn="l"/>
              </a:tabLst>
            </a:pPr>
            <a:r>
              <a:rPr sz="2000" dirty="0">
                <a:latin typeface="Segoe UI"/>
                <a:cs typeface="Segoe UI"/>
              </a:rPr>
              <a:t>Scenario #2: The </a:t>
            </a:r>
            <a:r>
              <a:rPr sz="2000" spc="-25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ass</a:t>
            </a:r>
            <a:r>
              <a:rPr sz="2000" spc="5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data</a:t>
            </a:r>
            <a:r>
              <a:rPr sz="2000" spc="-25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ase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es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10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sal</a:t>
            </a:r>
            <a:r>
              <a:rPr sz="2000" spc="-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ha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hes </a:t>
            </a:r>
            <a:r>
              <a:rPr sz="2000" spc="-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sto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e</a:t>
            </a:r>
            <a:r>
              <a:rPr sz="2000" spc="-2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75" dirty="0">
                <a:latin typeface="Segoe UI"/>
                <a:cs typeface="Segoe UI"/>
              </a:rPr>
              <a:t>r</a:t>
            </a:r>
            <a:r>
              <a:rPr sz="2000" spc="-10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30" dirty="0">
                <a:latin typeface="Segoe UI"/>
                <a:cs typeface="Segoe UI"/>
              </a:rPr>
              <a:t>’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ass</a:t>
            </a:r>
            <a:r>
              <a:rPr sz="2000" spc="5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ds.	A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le upl</a:t>
            </a:r>
            <a:r>
              <a:rPr sz="2000" spc="-2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ad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aw allows an at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ac</a:t>
            </a:r>
            <a:r>
              <a:rPr sz="2000" spc="-4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etri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ass</a:t>
            </a:r>
            <a:r>
              <a:rPr sz="2000" spc="5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data.	All </a:t>
            </a:r>
            <a:r>
              <a:rPr sz="2000" spc="-3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 u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sal</a:t>
            </a:r>
            <a:r>
              <a:rPr sz="2000" spc="-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ha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hes 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an be ex</a:t>
            </a:r>
            <a:r>
              <a:rPr sz="2000" spc="-1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osed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with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ra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nbow 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ab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40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cula</a:t>
            </a:r>
            <a:r>
              <a:rPr sz="2000" spc="-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has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es.</a:t>
            </a:r>
            <a:endParaRPr sz="2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A6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Sensiti</a:t>
            </a:r>
            <a:r>
              <a:rPr sz="2800" spc="-45" dirty="0">
                <a:solidFill>
                  <a:srgbClr val="FFFFFF"/>
                </a:solidFill>
                <a:latin typeface="Segoe UI Semibold"/>
                <a:cs typeface="Segoe UI Semibold"/>
              </a:rPr>
              <a:t>v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</a:t>
            </a:r>
            <a:r>
              <a:rPr sz="2800" spc="5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Data</a:t>
            </a:r>
            <a:r>
              <a:rPr sz="2800" spc="1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Exposu</a:t>
            </a:r>
            <a:r>
              <a:rPr sz="2800" spc="-50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62329" y="28544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2329" y="4149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2329" y="48356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949858" y="1409953"/>
            <a:ext cx="7655559" cy="43395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289810">
              <a:lnSpc>
                <a:spcPct val="100000"/>
              </a:lnSpc>
            </a:pPr>
            <a:r>
              <a:rPr sz="2400" dirty="0">
                <a:latin typeface="Segoe UI Semibold"/>
                <a:cs typeface="Segoe UI Semibold"/>
              </a:rPr>
              <a:t>How Do</a:t>
            </a:r>
            <a:r>
              <a:rPr sz="2400" spc="10" dirty="0">
                <a:latin typeface="Segoe UI Semibold"/>
                <a:cs typeface="Segoe UI Semibold"/>
              </a:rPr>
              <a:t> </a:t>
            </a:r>
            <a:r>
              <a:rPr sz="2400" spc="-10" dirty="0">
                <a:latin typeface="Segoe UI Semibold"/>
                <a:cs typeface="Segoe UI Semibold"/>
              </a:rPr>
              <a:t>I P</a:t>
            </a:r>
            <a:r>
              <a:rPr sz="2400" spc="-3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</a:t>
            </a:r>
            <a:r>
              <a:rPr sz="2400" spc="-35" dirty="0">
                <a:latin typeface="Segoe UI Semibold"/>
                <a:cs typeface="Segoe UI Semibold"/>
              </a:rPr>
              <a:t>v</a:t>
            </a:r>
            <a:r>
              <a:rPr sz="2400" spc="0" dirty="0">
                <a:latin typeface="Segoe UI Semibold"/>
                <a:cs typeface="Segoe UI Semibold"/>
              </a:rPr>
              <a:t>ent</a:t>
            </a:r>
            <a:r>
              <a:rPr sz="2400" spc="5" dirty="0">
                <a:latin typeface="Segoe UI Semibold"/>
                <a:cs typeface="Segoe UI Semibold"/>
              </a:rPr>
              <a:t> </a:t>
            </a:r>
            <a:r>
              <a:rPr sz="2400" spc="-15" dirty="0">
                <a:latin typeface="Segoe UI Semibold"/>
                <a:cs typeface="Segoe UI Semibold"/>
              </a:rPr>
              <a:t>T</a:t>
            </a:r>
            <a:r>
              <a:rPr sz="2400" spc="-25" dirty="0">
                <a:latin typeface="Segoe UI Semibold"/>
                <a:cs typeface="Segoe UI Semibold"/>
              </a:rPr>
              <a:t>h</a:t>
            </a:r>
            <a:r>
              <a:rPr sz="2400" spc="0" dirty="0">
                <a:latin typeface="Segoe UI Semibold"/>
                <a:cs typeface="Segoe UI Semibold"/>
              </a:rPr>
              <a:t>is?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1"/>
              </a:spcBef>
            </a:pPr>
            <a:endParaRPr sz="600"/>
          </a:p>
          <a:p>
            <a:pPr marL="12700" marR="12700">
              <a:lnSpc>
                <a:spcPct val="100099"/>
              </a:lnSpc>
              <a:tabLst>
                <a:tab pos="5915660" algn="l"/>
              </a:tabLst>
            </a:pP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he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full p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ls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-40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 unsafe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</a:t>
            </a:r>
            <a:r>
              <a:rPr sz="2000" spc="7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yp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og</a:t>
            </a:r>
            <a:r>
              <a:rPr sz="2000" spc="-1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aph</a:t>
            </a:r>
            <a:r>
              <a:rPr sz="2000" spc="-100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,</a:t>
            </a:r>
            <a:r>
              <a:rPr sz="2000" spc="-4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SS</a:t>
            </a:r>
            <a:r>
              <a:rPr sz="2000" spc="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/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LS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usag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,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0" dirty="0">
                <a:latin typeface="Segoe UI"/>
                <a:cs typeface="Segoe UI"/>
              </a:rPr>
              <a:t>a</a:t>
            </a:r>
            <a:r>
              <a:rPr sz="2000" spc="0" dirty="0">
                <a:latin typeface="Segoe UI"/>
                <a:cs typeface="Segoe UI"/>
              </a:rPr>
              <a:t>ta 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ot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ction a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</a:t>
            </a:r>
            <a:r>
              <a:rPr sz="2000" spc="-10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</a:t>
            </a:r>
            <a:r>
              <a:rPr sz="2000" spc="-10" dirty="0">
                <a:latin typeface="Segoe UI"/>
                <a:cs typeface="Segoe UI"/>
              </a:rPr>
              <a:t>ey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d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scope </a:t>
            </a:r>
            <a:r>
              <a:rPr sz="2000" spc="-40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2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op 10.	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hat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sai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, for all sensiti</a:t>
            </a:r>
            <a:r>
              <a:rPr sz="2000" spc="-2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data,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do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fo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lowing,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 minimum: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354965" marR="14097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Consid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r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eats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ou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an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ot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ct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is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data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om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(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.</a:t>
            </a:r>
            <a:r>
              <a:rPr sz="2000" spc="-10" dirty="0">
                <a:latin typeface="Segoe UI"/>
                <a:cs typeface="Segoe UI"/>
              </a:rPr>
              <a:t>g</a:t>
            </a:r>
            <a:r>
              <a:rPr sz="2000" spc="0" dirty="0">
                <a:latin typeface="Segoe UI"/>
                <a:cs typeface="Segoe UI"/>
              </a:rPr>
              <a:t>., insi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ac</a:t>
            </a:r>
            <a:r>
              <a:rPr sz="2000" spc="8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,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ex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ernal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10" dirty="0">
                <a:latin typeface="Segoe UI"/>
                <a:cs typeface="Segoe UI"/>
              </a:rPr>
              <a:t>)</a:t>
            </a:r>
            <a:r>
              <a:rPr sz="2000" spc="0" dirty="0">
                <a:latin typeface="Segoe UI"/>
                <a:cs typeface="Segoe UI"/>
              </a:rPr>
              <a:t>, ma</a:t>
            </a:r>
            <a:r>
              <a:rPr sz="2000" spc="-35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 su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</a:t>
            </a:r>
            <a:r>
              <a:rPr sz="2000" spc="-15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ou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enc</a:t>
            </a:r>
            <a:r>
              <a:rPr sz="2000" spc="8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ypt a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l sensiti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 d</a:t>
            </a:r>
            <a:r>
              <a:rPr sz="2000" spc="-10" dirty="0">
                <a:latin typeface="Segoe UI"/>
                <a:cs typeface="Segoe UI"/>
              </a:rPr>
              <a:t>a</a:t>
            </a:r>
            <a:r>
              <a:rPr sz="2000" spc="0" dirty="0">
                <a:latin typeface="Segoe UI"/>
                <a:cs typeface="Segoe UI"/>
              </a:rPr>
              <a:t>ta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est 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 tran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it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 a matt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r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nds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10" dirty="0">
                <a:latin typeface="Segoe UI"/>
                <a:cs typeface="Segoe UI"/>
              </a:rPr>
              <a:t>g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nst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ese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eats.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354965" marR="438784">
              <a:lnSpc>
                <a:spcPct val="100000"/>
              </a:lnSpc>
              <a:tabLst>
                <a:tab pos="1470025" algn="l"/>
                <a:tab pos="4934585" algn="l"/>
              </a:tabLst>
            </a:pPr>
            <a:r>
              <a:rPr sz="2000" dirty="0">
                <a:latin typeface="Segoe UI"/>
                <a:cs typeface="Segoe UI"/>
              </a:rPr>
              <a:t>Don’t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sto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sensiti</a:t>
            </a:r>
            <a:r>
              <a:rPr sz="2000" spc="-2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data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10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necessar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-125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.	Disca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d 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t as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soon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as possib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e.	Data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ou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don’t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etain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can’t be sto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en.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550"/>
              </a:lnSpc>
              <a:spcBef>
                <a:spcPts val="47"/>
              </a:spcBef>
            </a:pPr>
            <a:endParaRPr sz="550"/>
          </a:p>
          <a:p>
            <a:pPr marL="354965" marR="39370">
              <a:lnSpc>
                <a:spcPct val="100099"/>
              </a:lnSpc>
              <a:tabLst>
                <a:tab pos="4483735" algn="l"/>
              </a:tabLst>
            </a:pP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-2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st</a:t>
            </a:r>
            <a:r>
              <a:rPr sz="2000" spc="-2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g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standa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4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al</a:t>
            </a:r>
            <a:r>
              <a:rPr sz="2000" spc="-10" dirty="0">
                <a:latin typeface="Segoe UI"/>
                <a:cs typeface="Segoe UI"/>
              </a:rPr>
              <a:t>g</a:t>
            </a:r>
            <a:r>
              <a:rPr sz="2000" spc="0" dirty="0">
                <a:latin typeface="Segoe UI"/>
                <a:cs typeface="Segoe UI"/>
              </a:rPr>
              <a:t>orith</a:t>
            </a:r>
            <a:r>
              <a:rPr sz="2000" spc="5" dirty="0">
                <a:latin typeface="Segoe UI"/>
                <a:cs typeface="Segoe UI"/>
              </a:rPr>
              <a:t>m</a:t>
            </a:r>
            <a:r>
              <a:rPr sz="2000" spc="0" dirty="0">
                <a:latin typeface="Segoe UI"/>
                <a:cs typeface="Segoe UI"/>
              </a:rPr>
              <a:t>s a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st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g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-4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eys 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,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0" dirty="0">
                <a:latin typeface="Segoe UI"/>
                <a:cs typeface="Segoe UI"/>
                <a:hlinkClick r:id="rId3"/>
              </a:rPr>
              <a:t> p</a:t>
            </a:r>
            <a:r>
              <a:rPr sz="2000" spc="-30" dirty="0">
                <a:latin typeface="Segoe UI"/>
                <a:cs typeface="Segoe UI"/>
                <a:hlinkClick r:id="rId3"/>
              </a:rPr>
              <a:t>r</a:t>
            </a:r>
            <a:r>
              <a:rPr sz="2000" spc="0" dirty="0">
                <a:latin typeface="Segoe UI"/>
                <a:cs typeface="Segoe UI"/>
                <a:hlinkClick r:id="rId3"/>
              </a:rPr>
              <a:t>op</a:t>
            </a:r>
            <a:r>
              <a:rPr sz="2000" spc="-10" dirty="0">
                <a:latin typeface="Segoe UI"/>
                <a:cs typeface="Segoe UI"/>
                <a:hlinkClick r:id="rId3"/>
              </a:rPr>
              <a:t>e</a:t>
            </a:r>
            <a:r>
              <a:rPr sz="2000" spc="0" dirty="0">
                <a:latin typeface="Segoe UI"/>
                <a:cs typeface="Segoe UI"/>
                <a:hlinkClick r:id="rId3"/>
              </a:rPr>
              <a:t>r</a:t>
            </a:r>
            <a:r>
              <a:rPr sz="2000" spc="10" dirty="0">
                <a:latin typeface="Segoe UI"/>
                <a:cs typeface="Segoe UI"/>
                <a:hlinkClick r:id="rId3"/>
              </a:rPr>
              <a:t> </a:t>
            </a:r>
            <a:r>
              <a:rPr sz="2000" spc="-40" dirty="0">
                <a:latin typeface="Segoe UI"/>
                <a:cs typeface="Segoe UI"/>
                <a:hlinkClick r:id="rId3"/>
              </a:rPr>
              <a:t>k</a:t>
            </a:r>
            <a:r>
              <a:rPr sz="2000" spc="0" dirty="0">
                <a:latin typeface="Segoe UI"/>
                <a:cs typeface="Segoe UI"/>
                <a:hlinkClick r:id="rId3"/>
              </a:rPr>
              <a:t>ey</a:t>
            </a:r>
            <a:r>
              <a:rPr sz="2000" spc="-15" dirty="0">
                <a:latin typeface="Segoe UI"/>
                <a:cs typeface="Segoe UI"/>
                <a:hlinkClick r:id="rId3"/>
              </a:rPr>
              <a:t> </a:t>
            </a:r>
            <a:r>
              <a:rPr sz="2000" spc="0" dirty="0">
                <a:latin typeface="Segoe UI"/>
                <a:cs typeface="Segoe UI"/>
                <a:hlinkClick r:id="rId3"/>
              </a:rPr>
              <a:t>manag</a:t>
            </a:r>
            <a:r>
              <a:rPr sz="2000" spc="-10" dirty="0">
                <a:latin typeface="Segoe UI"/>
                <a:cs typeface="Segoe UI"/>
                <a:hlinkClick r:id="rId3"/>
              </a:rPr>
              <a:t>e</a:t>
            </a:r>
            <a:r>
              <a:rPr sz="2000" spc="0" dirty="0">
                <a:latin typeface="Segoe UI"/>
                <a:cs typeface="Segoe UI"/>
                <a:hlinkClick r:id="rId3"/>
              </a:rPr>
              <a:t>ment</a:t>
            </a:r>
            <a:r>
              <a:rPr sz="2000" spc="-20" dirty="0">
                <a:latin typeface="Segoe UI"/>
                <a:cs typeface="Segoe UI"/>
                <a:hlinkClick r:id="rId3"/>
              </a:rPr>
              <a:t> </a:t>
            </a:r>
            <a:r>
              <a:rPr sz="2000" spc="0" dirty="0">
                <a:latin typeface="Segoe UI"/>
                <a:cs typeface="Segoe UI"/>
                <a:hlinkClick r:id="rId3"/>
              </a:rPr>
              <a:t>is </a:t>
            </a:r>
            <a:r>
              <a:rPr sz="2000" spc="-10" dirty="0">
                <a:latin typeface="Segoe UI"/>
                <a:cs typeface="Segoe UI"/>
                <a:hlinkClick r:id="rId3"/>
              </a:rPr>
              <a:t>i</a:t>
            </a:r>
            <a:r>
              <a:rPr sz="2000" spc="0" dirty="0">
                <a:latin typeface="Segoe UI"/>
                <a:cs typeface="Segoe UI"/>
                <a:hlinkClick r:id="rId3"/>
              </a:rPr>
              <a:t>n</a:t>
            </a:r>
            <a:r>
              <a:rPr sz="2000" spc="5" dirty="0">
                <a:latin typeface="Segoe UI"/>
                <a:cs typeface="Segoe UI"/>
                <a:hlinkClick r:id="rId3"/>
              </a:rPr>
              <a:t> </a:t>
            </a:r>
            <a:r>
              <a:rPr sz="2000" spc="0" dirty="0">
                <a:latin typeface="Segoe UI"/>
                <a:cs typeface="Segoe UI"/>
                <a:hlinkClick r:id="rId3"/>
              </a:rPr>
              <a:t>p</a:t>
            </a:r>
            <a:r>
              <a:rPr sz="2000" spc="-15" dirty="0">
                <a:latin typeface="Segoe UI"/>
                <a:cs typeface="Segoe UI"/>
                <a:hlinkClick r:id="rId3"/>
              </a:rPr>
              <a:t>l</a:t>
            </a:r>
            <a:r>
              <a:rPr sz="2000" spc="0" dirty="0">
                <a:latin typeface="Segoe UI"/>
                <a:cs typeface="Segoe UI"/>
                <a:hlinkClick r:id="rId3"/>
              </a:rPr>
              <a:t>ac</a:t>
            </a:r>
            <a:r>
              <a:rPr sz="2000" spc="-10" dirty="0">
                <a:latin typeface="Segoe UI"/>
                <a:cs typeface="Segoe UI"/>
                <a:hlinkClick r:id="rId3"/>
              </a:rPr>
              <a:t>e</a:t>
            </a:r>
            <a:r>
              <a:rPr sz="2000" spc="0" dirty="0">
                <a:latin typeface="Segoe UI"/>
                <a:cs typeface="Segoe UI"/>
                <a:hlinkClick r:id="rId3"/>
              </a:rPr>
              <a:t>.	Consi</a:t>
            </a:r>
            <a:r>
              <a:rPr sz="2000" spc="-15" dirty="0">
                <a:latin typeface="Segoe UI"/>
                <a:cs typeface="Segoe UI"/>
                <a:hlinkClick r:id="rId3"/>
              </a:rPr>
              <a:t>d</a:t>
            </a:r>
            <a:r>
              <a:rPr sz="2000" spc="0" dirty="0">
                <a:latin typeface="Segoe UI"/>
                <a:cs typeface="Segoe UI"/>
                <a:hlinkClick r:id="rId3"/>
              </a:rPr>
              <a:t>er</a:t>
            </a:r>
            <a:r>
              <a:rPr sz="2000" spc="5" dirty="0">
                <a:latin typeface="Segoe UI"/>
                <a:cs typeface="Segoe UI"/>
                <a:hlinkClick r:id="rId3"/>
              </a:rPr>
              <a:t> </a:t>
            </a:r>
            <a:r>
              <a:rPr sz="2000" spc="0" dirty="0">
                <a:latin typeface="Segoe UI"/>
                <a:cs typeface="Segoe UI"/>
                <a:hlinkClick r:id="rId3"/>
              </a:rPr>
              <a:t>using</a:t>
            </a:r>
            <a:r>
              <a:rPr sz="2000" spc="20" dirty="0"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FIPS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140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-4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v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al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da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ed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</a:t>
            </a:r>
            <a:r>
              <a:rPr sz="2000" u="heavy" spc="7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yp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ogra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hic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module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spc="0" dirty="0">
                <a:latin typeface="Segoe UI"/>
                <a:cs typeface="Segoe UI"/>
                <a:hlinkClick r:id="rId3"/>
              </a:rPr>
              <a:t>.</a:t>
            </a:r>
            <a:endParaRPr sz="2000">
              <a:latin typeface="Segoe UI"/>
              <a:cs typeface="Segoe UI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43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A6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Sensiti</a:t>
            </a:r>
            <a:r>
              <a:rPr sz="2800" spc="-45" dirty="0">
                <a:solidFill>
                  <a:srgbClr val="FFFFFF"/>
                </a:solidFill>
                <a:latin typeface="Segoe UI Semibold"/>
                <a:cs typeface="Segoe UI Semibold"/>
              </a:rPr>
              <a:t>v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</a:t>
            </a:r>
            <a:r>
              <a:rPr sz="2800" spc="5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Data</a:t>
            </a:r>
            <a:r>
              <a:rPr sz="2800" spc="1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Exposu</a:t>
            </a:r>
            <a:r>
              <a:rPr sz="2800" spc="-50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62329" y="2244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2329" y="32354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289810">
              <a:lnSpc>
                <a:spcPct val="100000"/>
              </a:lnSpc>
            </a:pPr>
            <a:r>
              <a:rPr sz="2400" dirty="0">
                <a:latin typeface="Segoe UI Semibold"/>
                <a:cs typeface="Segoe UI Semibold"/>
              </a:rPr>
              <a:t>How Do</a:t>
            </a:r>
            <a:r>
              <a:rPr sz="2400" spc="10" dirty="0">
                <a:latin typeface="Segoe UI Semibold"/>
                <a:cs typeface="Segoe UI Semibold"/>
              </a:rPr>
              <a:t> </a:t>
            </a:r>
            <a:r>
              <a:rPr sz="2400" spc="-10" dirty="0">
                <a:latin typeface="Segoe UI Semibold"/>
                <a:cs typeface="Segoe UI Semibold"/>
              </a:rPr>
              <a:t>I P</a:t>
            </a:r>
            <a:r>
              <a:rPr sz="2400" spc="-3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</a:t>
            </a:r>
            <a:r>
              <a:rPr sz="2400" spc="-35" dirty="0">
                <a:latin typeface="Segoe UI Semibold"/>
                <a:cs typeface="Segoe UI Semibold"/>
              </a:rPr>
              <a:t>v</a:t>
            </a:r>
            <a:r>
              <a:rPr sz="2400" spc="0" dirty="0">
                <a:latin typeface="Segoe UI Semibold"/>
                <a:cs typeface="Segoe UI Semibold"/>
              </a:rPr>
              <a:t>ent</a:t>
            </a:r>
            <a:r>
              <a:rPr sz="2400" spc="5" dirty="0">
                <a:latin typeface="Segoe UI Semibold"/>
                <a:cs typeface="Segoe UI Semibold"/>
              </a:rPr>
              <a:t> </a:t>
            </a:r>
            <a:r>
              <a:rPr sz="2400" spc="-15" dirty="0">
                <a:latin typeface="Segoe UI Semibold"/>
                <a:cs typeface="Segoe UI Semibold"/>
              </a:rPr>
              <a:t>T</a:t>
            </a:r>
            <a:r>
              <a:rPr sz="2400" spc="-25" dirty="0">
                <a:latin typeface="Segoe UI Semibold"/>
                <a:cs typeface="Segoe UI Semibold"/>
              </a:rPr>
              <a:t>h</a:t>
            </a:r>
            <a:r>
              <a:rPr sz="2400" spc="0" dirty="0">
                <a:latin typeface="Segoe UI Semibold"/>
                <a:cs typeface="Segoe UI Semibold"/>
              </a:rPr>
              <a:t>is?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spc="-10" dirty="0">
                <a:latin typeface="Segoe UI"/>
                <a:cs typeface="Segoe UI"/>
              </a:rPr>
              <a:t>…</a:t>
            </a:r>
            <a:r>
              <a:rPr sz="2000" spc="0" dirty="0">
                <a:latin typeface="Segoe UI"/>
                <a:cs typeface="Segoe UI"/>
              </a:rPr>
              <a:t>contin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: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354965" marR="12700">
              <a:lnSpc>
                <a:spcPct val="100000"/>
              </a:lnSpc>
            </a:pP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-2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</a:t>
            </a:r>
            <a:r>
              <a:rPr sz="2000" spc="-3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ass</a:t>
            </a:r>
            <a:r>
              <a:rPr sz="2000" spc="5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ds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s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with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 a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gor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m 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c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ca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ly d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si</a:t>
            </a:r>
            <a:r>
              <a:rPr sz="2000" spc="-10" dirty="0">
                <a:latin typeface="Segoe UI"/>
                <a:cs typeface="Segoe UI"/>
              </a:rPr>
              <a:t>g</a:t>
            </a:r>
            <a:r>
              <a:rPr sz="2000" spc="0" dirty="0">
                <a:latin typeface="Segoe UI"/>
                <a:cs typeface="Segoe UI"/>
              </a:rPr>
              <a:t>ned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for </a:t>
            </a:r>
            <a:r>
              <a:rPr sz="2000" spc="-3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ass</a:t>
            </a:r>
            <a:r>
              <a:rPr sz="2000" spc="5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ot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ction,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ch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as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bc</a:t>
            </a:r>
            <a:r>
              <a:rPr sz="2000" u="heavy" spc="7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yp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spc="0" dirty="0">
                <a:latin typeface="Segoe UI"/>
                <a:cs typeface="Segoe UI"/>
              </a:rPr>
              <a:t>,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B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KDF2</a:t>
            </a:r>
            <a:r>
              <a:rPr sz="2000" spc="0" dirty="0">
                <a:latin typeface="Segoe UI"/>
                <a:cs typeface="Segoe UI"/>
              </a:rPr>
              <a:t>,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or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sc</a:t>
            </a:r>
            <a:r>
              <a:rPr sz="2000" u="heavy" spc="8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yp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spc="0" dirty="0">
                <a:latin typeface="Segoe UI"/>
                <a:cs typeface="Segoe UI"/>
              </a:rPr>
              <a:t>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354965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Disab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e autocomp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on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forms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q</a:t>
            </a:r>
            <a:r>
              <a:rPr sz="2000" spc="0" dirty="0">
                <a:latin typeface="Segoe UI"/>
                <a:cs typeface="Segoe UI"/>
              </a:rPr>
              <a:t>ues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ing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sensiti</a:t>
            </a:r>
            <a:r>
              <a:rPr sz="2000" spc="-2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data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endParaRPr sz="2000">
              <a:latin typeface="Segoe UI"/>
              <a:cs typeface="Segoe UI"/>
            </a:endParaRPr>
          </a:p>
          <a:p>
            <a:pPr marL="354965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d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sab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ca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hing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for </a:t>
            </a:r>
            <a:r>
              <a:rPr sz="2000" spc="-35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10" dirty="0">
                <a:latin typeface="Segoe UI"/>
                <a:cs typeface="Segoe UI"/>
              </a:rPr>
              <a:t>g</a:t>
            </a:r>
            <a:r>
              <a:rPr sz="2000" spc="0" dirty="0">
                <a:latin typeface="Segoe UI"/>
                <a:cs typeface="Segoe UI"/>
              </a:rPr>
              <a:t>es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contain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sensiti</a:t>
            </a:r>
            <a:r>
              <a:rPr sz="2000" spc="-2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0" dirty="0">
                <a:latin typeface="Segoe UI"/>
                <a:cs typeface="Segoe UI"/>
              </a:rPr>
              <a:t>a</a:t>
            </a:r>
            <a:r>
              <a:rPr sz="2000" spc="0" dirty="0">
                <a:latin typeface="Segoe UI"/>
                <a:cs typeface="Segoe UI"/>
              </a:rPr>
              <a:t>ta.</a:t>
            </a:r>
            <a:endParaRPr sz="2000">
              <a:latin typeface="Segoe UI"/>
              <a:cs typeface="Segoe UI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44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A6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Sensiti</a:t>
            </a:r>
            <a:r>
              <a:rPr sz="2800" spc="-45" dirty="0">
                <a:solidFill>
                  <a:srgbClr val="FFFFFF"/>
                </a:solidFill>
                <a:latin typeface="Segoe UI Semibold"/>
                <a:cs typeface="Segoe UI Semibold"/>
              </a:rPr>
              <a:t>v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</a:t>
            </a:r>
            <a:r>
              <a:rPr sz="2800" spc="5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Data</a:t>
            </a:r>
            <a:r>
              <a:rPr sz="2800" spc="1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Exposu</a:t>
            </a:r>
            <a:r>
              <a:rPr sz="2800" spc="-50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62329" y="2244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2329" y="2625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2329" y="3006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62329" y="3387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62329" y="4149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62329" y="4530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962329" y="4911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62329" y="5292852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949858" y="1409953"/>
            <a:ext cx="7689850" cy="41878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94615" algn="ctr">
              <a:lnSpc>
                <a:spcPct val="100000"/>
              </a:lnSpc>
            </a:pPr>
            <a:r>
              <a:rPr sz="2400" spc="-7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efe</a:t>
            </a:r>
            <a:r>
              <a:rPr sz="2400" spc="-3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ences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dirty="0">
                <a:latin typeface="Segoe UI Semibold"/>
                <a:cs typeface="Segoe UI Semibold"/>
              </a:rPr>
              <a:t>O</a:t>
            </a:r>
            <a:r>
              <a:rPr sz="2000" spc="-85" dirty="0">
                <a:latin typeface="Segoe UI Semibold"/>
                <a:cs typeface="Segoe UI Semibold"/>
              </a:rPr>
              <a:t>W</a:t>
            </a:r>
            <a:r>
              <a:rPr sz="2000" spc="0" dirty="0">
                <a:latin typeface="Segoe UI Semibold"/>
                <a:cs typeface="Segoe UI Semibold"/>
              </a:rPr>
              <a:t>ASP</a:t>
            </a:r>
            <a:endParaRPr sz="2000">
              <a:latin typeface="Segoe UI Semibold"/>
              <a:cs typeface="Segoe UI Semibold"/>
            </a:endParaRPr>
          </a:p>
          <a:p>
            <a:pPr marL="354965" marR="2451735">
              <a:lnSpc>
                <a:spcPct val="125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</a:t>
            </a:r>
            <a:r>
              <a:rPr sz="2000" u="heavy" spc="7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yp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ogra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hic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-6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orage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Cheat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h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-5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ass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d</a:t>
            </a:r>
            <a:r>
              <a:rPr sz="2000" u="heavy" spc="-4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-6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orage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Cheat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h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endParaRPr sz="2000">
              <a:latin typeface="Segoe UI"/>
              <a:cs typeface="Segoe UI"/>
            </a:endParaRPr>
          </a:p>
          <a:p>
            <a:pPr marL="354965" marR="1701800">
              <a:lnSpc>
                <a:spcPct val="125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-17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ranspo</a:t>
            </a:r>
            <a:r>
              <a:rPr sz="2000" u="heavy" spc="5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Lay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r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P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ot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ction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Cheat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S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h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-2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esting 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G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uid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: Chap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er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on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SS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L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/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LS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-2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esting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2"/>
              </a:spcBef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spc="-10" dirty="0">
                <a:latin typeface="Segoe UI Semibold"/>
                <a:cs typeface="Segoe UI Semibold"/>
              </a:rPr>
              <a:t>E</a:t>
            </a:r>
            <a:r>
              <a:rPr sz="2000" spc="0" dirty="0">
                <a:latin typeface="Segoe UI Semibold"/>
                <a:cs typeface="Segoe UI Semibold"/>
              </a:rPr>
              <a:t>x</a:t>
            </a:r>
            <a:r>
              <a:rPr sz="2000" spc="-15" dirty="0">
                <a:latin typeface="Segoe UI Semibold"/>
                <a:cs typeface="Segoe UI Semibold"/>
              </a:rPr>
              <a:t>t</a:t>
            </a:r>
            <a:r>
              <a:rPr sz="2000" spc="0" dirty="0">
                <a:latin typeface="Segoe UI Semibold"/>
                <a:cs typeface="Segoe UI Semibold"/>
              </a:rPr>
              <a:t>ern</a:t>
            </a:r>
            <a:r>
              <a:rPr sz="2000" spc="-10" dirty="0">
                <a:latin typeface="Segoe UI Semibold"/>
                <a:cs typeface="Segoe UI Semibold"/>
              </a:rPr>
              <a:t>a</a:t>
            </a:r>
            <a:r>
              <a:rPr sz="2000" spc="0" dirty="0">
                <a:latin typeface="Segoe UI Semibold"/>
                <a:cs typeface="Segoe UI Semibold"/>
              </a:rPr>
              <a:t>l</a:t>
            </a:r>
            <a:endParaRPr sz="20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354965">
              <a:lnSpc>
                <a:spcPct val="100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CWE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t</a:t>
            </a:r>
            <a:r>
              <a:rPr sz="2000" u="heavy" spc="8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y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310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on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C</a:t>
            </a:r>
            <a:r>
              <a:rPr sz="2000" u="heavy" spc="7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yp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ogra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p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hic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Issues</a:t>
            </a:r>
            <a:endParaRPr sz="2000">
              <a:latin typeface="Segoe UI"/>
              <a:cs typeface="Segoe UI"/>
            </a:endParaRPr>
          </a:p>
          <a:p>
            <a:pPr marL="354965" marR="12700">
              <a:lnSpc>
                <a:spcPct val="125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CWE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t</a:t>
            </a:r>
            <a:r>
              <a:rPr sz="2000" u="heavy" spc="8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y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312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on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C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l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ea</a:t>
            </a:r>
            <a:r>
              <a:rPr sz="2000" u="heavy" spc="5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r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ext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-6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S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orage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-3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o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f Sen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iti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v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Information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CWE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t</a:t>
            </a:r>
            <a:r>
              <a:rPr sz="2000" u="heavy" spc="8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y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319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on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C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l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ea</a:t>
            </a:r>
            <a:r>
              <a:rPr sz="2000" u="heavy" spc="5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r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ext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-17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ransmission </a:t>
            </a:r>
            <a:r>
              <a:rPr sz="2000" u="heavy" spc="-3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o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f Sen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iti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v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Information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2"/>
              </a:spcBef>
            </a:pPr>
            <a:endParaRPr sz="600"/>
          </a:p>
          <a:p>
            <a:pPr marL="354965">
              <a:lnSpc>
                <a:spcPct val="100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CWE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 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t</a:t>
            </a:r>
            <a:r>
              <a:rPr sz="2000" u="heavy" spc="8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y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326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on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 </a:t>
            </a:r>
            <a:r>
              <a:rPr sz="2000" u="heavy" spc="-5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eak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 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nc</a:t>
            </a:r>
            <a:r>
              <a:rPr sz="2000" u="heavy" spc="8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yption</a:t>
            </a:r>
            <a:endParaRPr sz="2000">
              <a:latin typeface="Segoe UI"/>
              <a:cs typeface="Segoe UI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45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A7</a:t>
            </a:r>
            <a:r>
              <a:rPr sz="2800" spc="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Insuf</a:t>
            </a: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f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ic</a:t>
            </a:r>
            <a:r>
              <a:rPr sz="2800" spc="-5" dirty="0">
                <a:solidFill>
                  <a:srgbClr val="FFFFFF"/>
                </a:solidFill>
                <a:latin typeface="Segoe UI Semibold"/>
                <a:cs typeface="Segoe UI Semibold"/>
              </a:rPr>
              <a:t>i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ent</a:t>
            </a:r>
            <a:r>
              <a:rPr sz="2800" spc="4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75" dirty="0">
                <a:solidFill>
                  <a:srgbClr val="FFFFFF"/>
                </a:solidFill>
                <a:latin typeface="Segoe UI Semibold"/>
                <a:cs typeface="Segoe UI Semibold"/>
              </a:rPr>
              <a:t>A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ttack</a:t>
            </a:r>
            <a:r>
              <a:rPr sz="2800" spc="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P</a:t>
            </a:r>
            <a:r>
              <a:rPr sz="2800" spc="-45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o</a:t>
            </a: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t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ection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49858" y="6001207"/>
            <a:ext cx="2240915" cy="1943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200" dirty="0">
                <a:latin typeface="Segoe UI"/>
                <a:cs typeface="Segoe UI"/>
              </a:rPr>
              <a:t>So</a:t>
            </a:r>
            <a:r>
              <a:rPr sz="1200" spc="5" dirty="0">
                <a:latin typeface="Segoe UI"/>
                <a:cs typeface="Segoe UI"/>
              </a:rPr>
              <a:t>u</a:t>
            </a:r>
            <a:r>
              <a:rPr sz="1200" spc="-15" dirty="0">
                <a:latin typeface="Segoe UI"/>
                <a:cs typeface="Segoe UI"/>
              </a:rPr>
              <a:t>r</a:t>
            </a:r>
            <a:r>
              <a:rPr sz="1200" spc="-10" dirty="0">
                <a:latin typeface="Segoe UI"/>
                <a:cs typeface="Segoe UI"/>
              </a:rPr>
              <a:t>c</a:t>
            </a:r>
            <a:r>
              <a:rPr sz="1200" spc="-20" dirty="0">
                <a:latin typeface="Segoe UI"/>
                <a:cs typeface="Segoe UI"/>
              </a:rPr>
              <a:t>e</a:t>
            </a:r>
            <a:r>
              <a:rPr sz="1200" spc="-5" dirty="0">
                <a:latin typeface="Segoe UI"/>
                <a:cs typeface="Segoe UI"/>
              </a:rPr>
              <a:t>:</a:t>
            </a:r>
            <a:r>
              <a:rPr sz="1200" spc="-25" dirty="0">
                <a:latin typeface="Segoe UI"/>
                <a:cs typeface="Segoe UI"/>
              </a:rPr>
              <a:t> </a:t>
            </a:r>
            <a:r>
              <a:rPr sz="1200" spc="-15" dirty="0">
                <a:latin typeface="Segoe UI"/>
                <a:cs typeface="Segoe UI"/>
              </a:rPr>
              <a:t>O</a:t>
            </a:r>
            <a:r>
              <a:rPr sz="1200" spc="-55" dirty="0">
                <a:latin typeface="Segoe UI"/>
                <a:cs typeface="Segoe UI"/>
              </a:rPr>
              <a:t>W</a:t>
            </a:r>
            <a:r>
              <a:rPr sz="1200" spc="0" dirty="0">
                <a:latin typeface="Segoe UI"/>
                <a:cs typeface="Segoe UI"/>
              </a:rPr>
              <a:t>ASP </a:t>
            </a:r>
            <a:r>
              <a:rPr sz="1200" spc="-135" dirty="0">
                <a:latin typeface="Segoe UI"/>
                <a:cs typeface="Segoe UI"/>
              </a:rPr>
              <a:t>T</a:t>
            </a:r>
            <a:r>
              <a:rPr sz="1200" spc="-10" dirty="0">
                <a:latin typeface="Segoe UI"/>
                <a:cs typeface="Segoe UI"/>
              </a:rPr>
              <a:t>op</a:t>
            </a:r>
            <a:r>
              <a:rPr sz="1200" spc="-30" dirty="0">
                <a:latin typeface="Segoe UI"/>
                <a:cs typeface="Segoe UI"/>
              </a:rPr>
              <a:t> </a:t>
            </a:r>
            <a:r>
              <a:rPr sz="1200" spc="-135" dirty="0">
                <a:latin typeface="Segoe UI"/>
                <a:cs typeface="Segoe UI"/>
              </a:rPr>
              <a:t>T</a:t>
            </a:r>
            <a:r>
              <a:rPr sz="1200" spc="-15" dirty="0">
                <a:latin typeface="Segoe UI"/>
                <a:cs typeface="Segoe UI"/>
              </a:rPr>
              <a:t>e</a:t>
            </a:r>
            <a:r>
              <a:rPr sz="1200" spc="-10" dirty="0">
                <a:latin typeface="Segoe UI"/>
                <a:cs typeface="Segoe UI"/>
              </a:rPr>
              <a:t>n</a:t>
            </a:r>
            <a:r>
              <a:rPr sz="1200" spc="-5" dirty="0">
                <a:latin typeface="Segoe UI"/>
                <a:cs typeface="Segoe UI"/>
              </a:rPr>
              <a:t> </a:t>
            </a:r>
            <a:r>
              <a:rPr sz="1200" spc="0" dirty="0">
                <a:latin typeface="Segoe UI"/>
                <a:cs typeface="Segoe UI"/>
              </a:rPr>
              <a:t>2017 </a:t>
            </a:r>
            <a:r>
              <a:rPr sz="1200" spc="-20" dirty="0">
                <a:latin typeface="Segoe UI"/>
                <a:cs typeface="Segoe UI"/>
              </a:rPr>
              <a:t>r</a:t>
            </a:r>
            <a:r>
              <a:rPr sz="1200" spc="-10" dirty="0">
                <a:latin typeface="Segoe UI"/>
                <a:cs typeface="Segoe UI"/>
              </a:rPr>
              <a:t>c1</a:t>
            </a:r>
            <a:endParaRPr sz="1200">
              <a:latin typeface="Segoe UI"/>
              <a:cs typeface="Segoe U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883919" y="1184147"/>
            <a:ext cx="8057388" cy="17495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32688" y="1249679"/>
            <a:ext cx="8019288" cy="16840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14400" y="1214627"/>
            <a:ext cx="7941564" cy="1633727"/>
          </a:xfrm>
          <a:custGeom>
            <a:avLst/>
            <a:gdLst/>
            <a:ahLst/>
            <a:cxnLst/>
            <a:rect l="l" t="t" r="r" b="b"/>
            <a:pathLst>
              <a:path w="7941564" h="1633727">
                <a:moveTo>
                  <a:pt x="7941564" y="0"/>
                </a:moveTo>
                <a:lnTo>
                  <a:pt x="272288" y="0"/>
                </a:lnTo>
                <a:lnTo>
                  <a:pt x="249956" y="902"/>
                </a:lnTo>
                <a:lnTo>
                  <a:pt x="206853" y="7914"/>
                </a:lnTo>
                <a:lnTo>
                  <a:pt x="166301" y="21399"/>
                </a:lnTo>
                <a:lnTo>
                  <a:pt x="128858" y="40797"/>
                </a:lnTo>
                <a:lnTo>
                  <a:pt x="95085" y="65548"/>
                </a:lnTo>
                <a:lnTo>
                  <a:pt x="65544" y="95090"/>
                </a:lnTo>
                <a:lnTo>
                  <a:pt x="40794" y="128863"/>
                </a:lnTo>
                <a:lnTo>
                  <a:pt x="21397" y="166306"/>
                </a:lnTo>
                <a:lnTo>
                  <a:pt x="7913" y="206858"/>
                </a:lnTo>
                <a:lnTo>
                  <a:pt x="902" y="249957"/>
                </a:lnTo>
                <a:lnTo>
                  <a:pt x="0" y="272288"/>
                </a:lnTo>
                <a:lnTo>
                  <a:pt x="0" y="1633727"/>
                </a:lnTo>
                <a:lnTo>
                  <a:pt x="7669276" y="1633727"/>
                </a:lnTo>
                <a:lnTo>
                  <a:pt x="7691606" y="1632825"/>
                </a:lnTo>
                <a:lnTo>
                  <a:pt x="7734705" y="1625813"/>
                </a:lnTo>
                <a:lnTo>
                  <a:pt x="7775257" y="1612328"/>
                </a:lnTo>
                <a:lnTo>
                  <a:pt x="7812700" y="1592930"/>
                </a:lnTo>
                <a:lnTo>
                  <a:pt x="7846473" y="1568179"/>
                </a:lnTo>
                <a:lnTo>
                  <a:pt x="7876015" y="1538637"/>
                </a:lnTo>
                <a:lnTo>
                  <a:pt x="7900766" y="1504864"/>
                </a:lnTo>
                <a:lnTo>
                  <a:pt x="7920164" y="1467421"/>
                </a:lnTo>
                <a:lnTo>
                  <a:pt x="7933649" y="1426869"/>
                </a:lnTo>
                <a:lnTo>
                  <a:pt x="7940661" y="1383770"/>
                </a:lnTo>
                <a:lnTo>
                  <a:pt x="7941564" y="1361439"/>
                </a:lnTo>
                <a:lnTo>
                  <a:pt x="7941564" y="0"/>
                </a:lnTo>
                <a:close/>
              </a:path>
            </a:pathLst>
          </a:custGeom>
          <a:solidFill>
            <a:srgbClr val="EBF3F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14400" y="1214627"/>
            <a:ext cx="7941564" cy="1633727"/>
          </a:xfrm>
          <a:custGeom>
            <a:avLst/>
            <a:gdLst/>
            <a:ahLst/>
            <a:cxnLst/>
            <a:rect l="l" t="t" r="r" b="b"/>
            <a:pathLst>
              <a:path w="7941564" h="1633727">
                <a:moveTo>
                  <a:pt x="272288" y="0"/>
                </a:moveTo>
                <a:lnTo>
                  <a:pt x="7941564" y="0"/>
                </a:lnTo>
                <a:lnTo>
                  <a:pt x="7941564" y="1361439"/>
                </a:lnTo>
                <a:lnTo>
                  <a:pt x="7937999" y="1405603"/>
                </a:lnTo>
                <a:lnTo>
                  <a:pt x="7927681" y="1447499"/>
                </a:lnTo>
                <a:lnTo>
                  <a:pt x="7911169" y="1486566"/>
                </a:lnTo>
                <a:lnTo>
                  <a:pt x="7889024" y="1522244"/>
                </a:lnTo>
                <a:lnTo>
                  <a:pt x="7861808" y="1553972"/>
                </a:lnTo>
                <a:lnTo>
                  <a:pt x="7830080" y="1581188"/>
                </a:lnTo>
                <a:lnTo>
                  <a:pt x="7794402" y="1603333"/>
                </a:lnTo>
                <a:lnTo>
                  <a:pt x="7755335" y="1619845"/>
                </a:lnTo>
                <a:lnTo>
                  <a:pt x="7713439" y="1630163"/>
                </a:lnTo>
                <a:lnTo>
                  <a:pt x="7669276" y="1633727"/>
                </a:lnTo>
                <a:lnTo>
                  <a:pt x="0" y="1633727"/>
                </a:lnTo>
                <a:lnTo>
                  <a:pt x="0" y="272288"/>
                </a:lnTo>
                <a:lnTo>
                  <a:pt x="902" y="249957"/>
                </a:lnTo>
                <a:lnTo>
                  <a:pt x="7913" y="206858"/>
                </a:lnTo>
                <a:lnTo>
                  <a:pt x="21397" y="166306"/>
                </a:lnTo>
                <a:lnTo>
                  <a:pt x="40794" y="128863"/>
                </a:lnTo>
                <a:lnTo>
                  <a:pt x="65544" y="95090"/>
                </a:lnTo>
                <a:lnTo>
                  <a:pt x="95085" y="65548"/>
                </a:lnTo>
                <a:lnTo>
                  <a:pt x="128858" y="40797"/>
                </a:lnTo>
                <a:lnTo>
                  <a:pt x="166301" y="21399"/>
                </a:lnTo>
                <a:lnTo>
                  <a:pt x="206853" y="7914"/>
                </a:lnTo>
                <a:lnTo>
                  <a:pt x="249956" y="902"/>
                </a:lnTo>
                <a:lnTo>
                  <a:pt x="272288" y="0"/>
                </a:lnTo>
                <a:close/>
              </a:path>
            </a:pathLst>
          </a:custGeom>
          <a:ln w="9144">
            <a:solidFill>
              <a:srgbClr val="9CC5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084275" y="1339596"/>
            <a:ext cx="7602220" cy="138239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 indent="0" algn="ctr">
              <a:lnSpc>
                <a:spcPct val="100000"/>
              </a:lnSpc>
            </a:pPr>
            <a:r>
              <a:rPr sz="1800" spc="65" dirty="0">
                <a:solidFill>
                  <a:srgbClr val="E11D38"/>
                </a:solidFill>
                <a:latin typeface="Segoe UI Semilight"/>
                <a:cs typeface="Segoe UI Semilight"/>
              </a:rPr>
              <a:t>“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major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ity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40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f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p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pl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cat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ions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and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APIs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lack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40" dirty="0">
                <a:solidFill>
                  <a:srgbClr val="E11D38"/>
                </a:solidFill>
                <a:latin typeface="Segoe UI Semilight"/>
                <a:cs typeface="Segoe UI Semilight"/>
              </a:rPr>
              <a:t>b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asic abi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l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it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y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de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ect, 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p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v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en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, and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espond</a:t>
            </a:r>
            <a:r>
              <a:rPr sz="1800" spc="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both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manu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al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and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autom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ed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attacks.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ack 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p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tect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ion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goes far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be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y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ond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b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asic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put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40" dirty="0">
                <a:solidFill>
                  <a:srgbClr val="E11D38"/>
                </a:solidFill>
                <a:latin typeface="Segoe UI Semilight"/>
                <a:cs typeface="Segoe UI Semilight"/>
              </a:rPr>
              <a:t>v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al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d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on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and i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v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ol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v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es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au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om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cally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de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ecti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g,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logg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ing,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espondi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g,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and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v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en bloc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k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in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g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 explo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 at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empts.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Ap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p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l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cat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ion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ow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rs also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eed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be 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ble 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deploy </a:t>
            </a:r>
            <a:r>
              <a:rPr sz="1800" spc="-45" dirty="0">
                <a:solidFill>
                  <a:srgbClr val="E11D38"/>
                </a:solidFill>
                <a:latin typeface="Segoe UI Semilight"/>
                <a:cs typeface="Segoe UI Semilight"/>
              </a:rPr>
              <a:t>p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c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es qu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c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k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ly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p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tect agai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st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 attack</a:t>
            </a:r>
            <a:r>
              <a:rPr sz="1800" spc="10" dirty="0">
                <a:solidFill>
                  <a:srgbClr val="E11D38"/>
                </a:solidFill>
                <a:latin typeface="Segoe UI Semilight"/>
                <a:cs typeface="Segoe UI Semilight"/>
              </a:rPr>
              <a:t>s</a:t>
            </a:r>
            <a:r>
              <a:rPr sz="1800" spc="-170" dirty="0">
                <a:solidFill>
                  <a:srgbClr val="E11D38"/>
                </a:solidFill>
                <a:latin typeface="Segoe UI Semilight"/>
                <a:cs typeface="Segoe UI Semilight"/>
              </a:rPr>
              <a:t>.”</a:t>
            </a:r>
            <a:endParaRPr sz="1800">
              <a:latin typeface="Segoe UI Semilight"/>
              <a:cs typeface="Segoe UI Semilight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914400" y="3006851"/>
            <a:ext cx="7940040" cy="297789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46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A7</a:t>
            </a:r>
            <a:r>
              <a:rPr sz="2800" spc="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Insuf</a:t>
            </a: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f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ic</a:t>
            </a:r>
            <a:r>
              <a:rPr sz="2800" spc="-5" dirty="0">
                <a:solidFill>
                  <a:srgbClr val="FFFFFF"/>
                </a:solidFill>
                <a:latin typeface="Segoe UI Semibold"/>
                <a:cs typeface="Segoe UI Semibold"/>
              </a:rPr>
              <a:t>i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ent</a:t>
            </a:r>
            <a:r>
              <a:rPr sz="2800" spc="4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75" dirty="0">
                <a:solidFill>
                  <a:srgbClr val="FFFFFF"/>
                </a:solidFill>
                <a:latin typeface="Segoe UI Semibold"/>
                <a:cs typeface="Segoe UI Semibold"/>
              </a:rPr>
              <a:t>A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ttack</a:t>
            </a:r>
            <a:r>
              <a:rPr sz="2800" spc="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P</a:t>
            </a:r>
            <a:r>
              <a:rPr sz="2800" spc="-45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o</a:t>
            </a: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t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ection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47</a:t>
            </a:fld>
            <a:endParaRPr sz="1000">
              <a:latin typeface="Segoe UI"/>
              <a:cs typeface="Segoe U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49858" y="1409953"/>
            <a:ext cx="7779384" cy="49491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048510">
              <a:lnSpc>
                <a:spcPct val="100000"/>
              </a:lnSpc>
            </a:pPr>
            <a:r>
              <a:rPr sz="2400" dirty="0">
                <a:latin typeface="Segoe UI Semibold"/>
                <a:cs typeface="Segoe UI Semibold"/>
              </a:rPr>
              <a:t>Am </a:t>
            </a:r>
            <a:r>
              <a:rPr sz="2400" spc="-10" dirty="0">
                <a:latin typeface="Segoe UI Semibold"/>
                <a:cs typeface="Segoe UI Semibold"/>
              </a:rPr>
              <a:t>I </a:t>
            </a:r>
            <a:r>
              <a:rPr sz="2400" spc="-114" dirty="0">
                <a:latin typeface="Segoe UI Semibold"/>
                <a:cs typeface="Segoe UI Semibold"/>
              </a:rPr>
              <a:t>V</a:t>
            </a:r>
            <a:r>
              <a:rPr sz="2400" spc="0" dirty="0">
                <a:latin typeface="Segoe UI Semibold"/>
                <a:cs typeface="Segoe UI Semibold"/>
              </a:rPr>
              <a:t>ulnerable</a:t>
            </a:r>
            <a:r>
              <a:rPr sz="2400" spc="5" dirty="0">
                <a:latin typeface="Segoe UI Semibold"/>
                <a:cs typeface="Segoe UI Semibold"/>
              </a:rPr>
              <a:t> </a:t>
            </a:r>
            <a:r>
              <a:rPr sz="2400" spc="-20" dirty="0">
                <a:latin typeface="Segoe UI Semibold"/>
                <a:cs typeface="Segoe UI Semibold"/>
              </a:rPr>
              <a:t>t</a:t>
            </a:r>
            <a:r>
              <a:rPr sz="2400" spc="0" dirty="0">
                <a:latin typeface="Segoe UI Semibold"/>
                <a:cs typeface="Segoe UI Semibold"/>
              </a:rPr>
              <a:t>o </a:t>
            </a:r>
            <a:r>
              <a:rPr sz="2400" spc="-40" dirty="0">
                <a:latin typeface="Segoe UI Semibold"/>
                <a:cs typeface="Segoe UI Semibold"/>
              </a:rPr>
              <a:t>A</a:t>
            </a:r>
            <a:r>
              <a:rPr sz="2400" spc="0" dirty="0">
                <a:latin typeface="Segoe UI Semibold"/>
                <a:cs typeface="Segoe UI Semibold"/>
              </a:rPr>
              <a:t>tt</a:t>
            </a:r>
            <a:r>
              <a:rPr sz="2400" spc="-15" dirty="0">
                <a:latin typeface="Segoe UI Semibold"/>
                <a:cs typeface="Segoe UI Semibold"/>
              </a:rPr>
              <a:t>ack?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7"/>
              </a:spcBef>
            </a:pPr>
            <a:endParaRPr sz="6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 marL="12700" marR="1270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De</a:t>
            </a:r>
            <a:r>
              <a:rPr sz="2000" spc="-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ect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ng, 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espond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ng to,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ocking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acks</a:t>
            </a:r>
            <a:r>
              <a:rPr sz="2000" spc="-3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ma</a:t>
            </a:r>
            <a:r>
              <a:rPr sz="2000" spc="-35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es app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atio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s dramatica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ly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ha</a:t>
            </a:r>
            <a:r>
              <a:rPr sz="2000" spc="-2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r to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exp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oit y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t a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most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no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app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atio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or APIs </a:t>
            </a:r>
            <a:r>
              <a:rPr sz="2000" spc="10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 s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ch </a:t>
            </a:r>
            <a:r>
              <a:rPr sz="2000" spc="-1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ot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ction. Criti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al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vulnera</a:t>
            </a:r>
            <a:r>
              <a:rPr sz="2000" spc="-10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iti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 bo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 custom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code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d compo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ents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also d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sco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all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he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time,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et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ganiza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ions f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q</a:t>
            </a:r>
            <a:r>
              <a:rPr sz="2000" spc="0" dirty="0">
                <a:latin typeface="Segoe UI"/>
                <a:cs typeface="Segoe UI"/>
              </a:rPr>
              <a:t>uen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ly ta</a:t>
            </a:r>
            <a:r>
              <a:rPr sz="2000" spc="-4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ks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or e</a:t>
            </a:r>
            <a:r>
              <a:rPr sz="2000" spc="-2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en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mon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hs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oll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out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new d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nses.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2"/>
              </a:spcBef>
            </a:pPr>
            <a:endParaRPr sz="6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 marL="12700" marR="1905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It s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ld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be 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7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y obv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s if at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ack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0" dirty="0">
                <a:latin typeface="Segoe UI"/>
                <a:cs typeface="Segoe UI"/>
              </a:rPr>
              <a:t>et</a:t>
            </a:r>
            <a:r>
              <a:rPr sz="2000" spc="0" dirty="0">
                <a:latin typeface="Segoe UI"/>
                <a:cs typeface="Segoe UI"/>
              </a:rPr>
              <a:t>ect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on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esponse is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’t in 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ace.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Simply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8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y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ma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ual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acks</a:t>
            </a:r>
            <a:r>
              <a:rPr sz="2000" spc="-3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or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run a sca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ner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aga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 app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atio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.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he appl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cation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or API s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ld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5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enti</a:t>
            </a:r>
            <a:r>
              <a:rPr sz="2000" spc="25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y 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he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acks,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ock any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v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ab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acks,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ov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de d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tai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s on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the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ac</a:t>
            </a:r>
            <a:r>
              <a:rPr sz="2000" spc="-45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 charac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sti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-3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ac</a:t>
            </a:r>
            <a:r>
              <a:rPr sz="2000" spc="8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.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If</a:t>
            </a:r>
            <a:r>
              <a:rPr sz="2000" spc="-10" dirty="0">
                <a:latin typeface="Segoe UI"/>
                <a:cs typeface="Segoe UI"/>
              </a:rPr>
              <a:t> y</a:t>
            </a:r>
            <a:r>
              <a:rPr sz="2000" spc="0" dirty="0">
                <a:latin typeface="Segoe UI"/>
                <a:cs typeface="Segoe UI"/>
              </a:rPr>
              <a:t>ou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can’t </a:t>
            </a:r>
            <a:r>
              <a:rPr sz="2000" spc="-10" dirty="0">
                <a:latin typeface="Segoe UI"/>
                <a:cs typeface="Segoe UI"/>
              </a:rPr>
              <a:t>q</a:t>
            </a:r>
            <a:r>
              <a:rPr sz="2000" spc="0" dirty="0">
                <a:latin typeface="Segoe UI"/>
                <a:cs typeface="Segoe UI"/>
              </a:rPr>
              <a:t>uick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y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oll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t v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5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al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and/or act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al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2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ches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w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en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tical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vulnera</a:t>
            </a:r>
            <a:r>
              <a:rPr sz="2000" spc="-10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ity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is d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sco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,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ou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25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t exposed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ac</a:t>
            </a:r>
            <a:r>
              <a:rPr sz="2000" spc="8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.</a:t>
            </a:r>
            <a:endParaRPr sz="2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A7</a:t>
            </a:r>
            <a:r>
              <a:rPr sz="2800" spc="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Insuf</a:t>
            </a: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f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ic</a:t>
            </a:r>
            <a:r>
              <a:rPr sz="2800" spc="-5" dirty="0">
                <a:solidFill>
                  <a:srgbClr val="FFFFFF"/>
                </a:solidFill>
                <a:latin typeface="Segoe UI Semibold"/>
                <a:cs typeface="Segoe UI Semibold"/>
              </a:rPr>
              <a:t>i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ent</a:t>
            </a:r>
            <a:r>
              <a:rPr sz="2800" spc="4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75" dirty="0">
                <a:solidFill>
                  <a:srgbClr val="FFFFFF"/>
                </a:solidFill>
                <a:latin typeface="Segoe UI Semibold"/>
                <a:cs typeface="Segoe UI Semibold"/>
              </a:rPr>
              <a:t>A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ttack</a:t>
            </a:r>
            <a:r>
              <a:rPr sz="2800" spc="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P</a:t>
            </a:r>
            <a:r>
              <a:rPr sz="2800" spc="-45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o</a:t>
            </a: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t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ection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48</a:t>
            </a:fld>
            <a:endParaRPr sz="1000">
              <a:latin typeface="Segoe UI"/>
              <a:cs typeface="Segoe U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49858" y="1409953"/>
            <a:ext cx="7728584" cy="45681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56515" algn="ctr">
              <a:lnSpc>
                <a:spcPct val="100000"/>
              </a:lnSpc>
            </a:pPr>
            <a:r>
              <a:rPr sz="2400" spc="-15" dirty="0">
                <a:latin typeface="Segoe UI Semibold"/>
                <a:cs typeface="Segoe UI Semibold"/>
              </a:rPr>
              <a:t>Example </a:t>
            </a:r>
            <a:r>
              <a:rPr sz="2400" spc="-45" dirty="0">
                <a:latin typeface="Segoe UI Semibold"/>
                <a:cs typeface="Segoe UI Semibold"/>
              </a:rPr>
              <a:t>A</a:t>
            </a:r>
            <a:r>
              <a:rPr sz="2400" spc="0" dirty="0">
                <a:latin typeface="Segoe UI Semibold"/>
                <a:cs typeface="Segoe UI Semibold"/>
              </a:rPr>
              <a:t>tt</a:t>
            </a:r>
            <a:r>
              <a:rPr sz="2400" spc="-15" dirty="0">
                <a:latin typeface="Segoe UI Semibold"/>
                <a:cs typeface="Segoe UI Semibold"/>
              </a:rPr>
              <a:t>a</a:t>
            </a:r>
            <a:r>
              <a:rPr sz="2400" spc="0" dirty="0">
                <a:latin typeface="Segoe UI Semibold"/>
                <a:cs typeface="Segoe UI Semibold"/>
              </a:rPr>
              <a:t>cks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Scenar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o #1: </a:t>
            </a:r>
            <a:r>
              <a:rPr sz="2000" spc="-25" dirty="0">
                <a:latin typeface="Segoe UI"/>
                <a:cs typeface="Segoe UI"/>
              </a:rPr>
              <a:t>A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ac</a:t>
            </a:r>
            <a:r>
              <a:rPr sz="2000" spc="-45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uses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automa</a:t>
            </a:r>
            <a:r>
              <a:rPr sz="2000" spc="-2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-3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ool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-4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30" dirty="0"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2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2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2"/>
              </a:rPr>
              <a:t>ASP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2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2"/>
              </a:rPr>
              <a:t>ZAP</a:t>
            </a:r>
            <a:r>
              <a:rPr sz="2000" spc="-5" dirty="0">
                <a:solidFill>
                  <a:srgbClr val="E11D38"/>
                </a:solidFill>
                <a:latin typeface="Segoe UI"/>
                <a:cs typeface="Segoe UI"/>
                <a:hlinkClick r:id="rId2"/>
              </a:rPr>
              <a:t> </a:t>
            </a:r>
            <a:r>
              <a:rPr sz="2000" spc="0" dirty="0">
                <a:latin typeface="Segoe UI"/>
                <a:cs typeface="Segoe UI"/>
              </a:rPr>
              <a:t>or</a:t>
            </a:r>
            <a:endParaRPr sz="200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SQ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L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Map</a:t>
            </a:r>
            <a:r>
              <a:rPr sz="2000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0" dirty="0">
                <a:latin typeface="Segoe UI"/>
                <a:cs typeface="Segoe UI"/>
              </a:rPr>
              <a:t>et</a:t>
            </a:r>
            <a:r>
              <a:rPr sz="2000" spc="0" dirty="0">
                <a:latin typeface="Segoe UI"/>
                <a:cs typeface="Segoe UI"/>
              </a:rPr>
              <a:t>ect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vulnera</a:t>
            </a:r>
            <a:r>
              <a:rPr sz="2000" spc="-10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iti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possib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y exploit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em.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 marL="12700" marR="12700">
              <a:lnSpc>
                <a:spcPct val="100000"/>
              </a:lnSpc>
              <a:tabLst>
                <a:tab pos="4606290" algn="l"/>
              </a:tabLst>
            </a:pPr>
            <a:r>
              <a:rPr sz="2000" spc="-20" dirty="0">
                <a:latin typeface="Segoe UI"/>
                <a:cs typeface="Segoe UI"/>
              </a:rPr>
              <a:t>A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ack</a:t>
            </a:r>
            <a:r>
              <a:rPr sz="2000" spc="-3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0" dirty="0">
                <a:latin typeface="Segoe UI"/>
                <a:cs typeface="Segoe UI"/>
              </a:rPr>
              <a:t>et</a:t>
            </a:r>
            <a:r>
              <a:rPr sz="2000" spc="0" dirty="0">
                <a:latin typeface="Segoe UI"/>
                <a:cs typeface="Segoe UI"/>
              </a:rPr>
              <a:t>ect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on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ld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eco</a:t>
            </a:r>
            <a:r>
              <a:rPr sz="2000" spc="-10" dirty="0">
                <a:latin typeface="Segoe UI"/>
                <a:cs typeface="Segoe UI"/>
              </a:rPr>
              <a:t>g</a:t>
            </a:r>
            <a:r>
              <a:rPr sz="2000" spc="0" dirty="0">
                <a:latin typeface="Segoe UI"/>
                <a:cs typeface="Segoe UI"/>
              </a:rPr>
              <a:t>nize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app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ation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is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ing ta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g</a:t>
            </a:r>
            <a:r>
              <a:rPr sz="2000" spc="-10" dirty="0">
                <a:latin typeface="Segoe UI"/>
                <a:cs typeface="Segoe UI"/>
              </a:rPr>
              <a:t>et</a:t>
            </a:r>
            <a:r>
              <a:rPr sz="2000" spc="0" dirty="0">
                <a:latin typeface="Segoe UI"/>
                <a:cs typeface="Segoe UI"/>
              </a:rPr>
              <a:t>ed with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10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ual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q</a:t>
            </a:r>
            <a:r>
              <a:rPr sz="2000" spc="0" dirty="0">
                <a:latin typeface="Segoe UI"/>
                <a:cs typeface="Segoe UI"/>
              </a:rPr>
              <a:t>ues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s a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high </a:t>
            </a:r>
            <a:r>
              <a:rPr sz="2000" spc="-1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olume.	Automa</a:t>
            </a:r>
            <a:r>
              <a:rPr sz="2000" spc="-2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-4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scans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ld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be e</a:t>
            </a:r>
            <a:r>
              <a:rPr sz="2000" spc="-10" dirty="0">
                <a:latin typeface="Segoe UI"/>
                <a:cs typeface="Segoe UI"/>
              </a:rPr>
              <a:t>a</a:t>
            </a:r>
            <a:r>
              <a:rPr sz="2000" spc="0" dirty="0">
                <a:latin typeface="Segoe UI"/>
                <a:cs typeface="Segoe UI"/>
              </a:rPr>
              <a:t>sy</a:t>
            </a:r>
            <a:r>
              <a:rPr sz="2000" spc="-10" dirty="0">
                <a:latin typeface="Segoe UI"/>
                <a:cs typeface="Segoe UI"/>
              </a:rPr>
              <a:t> 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stinguish f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om 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ormal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traf</a:t>
            </a:r>
            <a:r>
              <a:rPr sz="2000" spc="-1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2"/>
              </a:spcBef>
            </a:pPr>
            <a:endParaRPr sz="6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 marL="12700" marR="997585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Scenario #2: </a:t>
            </a:r>
            <a:r>
              <a:rPr sz="2000" spc="-20" dirty="0">
                <a:latin typeface="Segoe UI"/>
                <a:cs typeface="Segoe UI"/>
              </a:rPr>
              <a:t>A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ac</a:t>
            </a:r>
            <a:r>
              <a:rPr sz="2000" spc="-4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sta</a:t>
            </a:r>
            <a:r>
              <a:rPr sz="2000" spc="5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ts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exp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oiting a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vulnera</a:t>
            </a:r>
            <a:r>
              <a:rPr sz="2000" spc="-10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ity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 </a:t>
            </a:r>
            <a:r>
              <a:rPr sz="2000" spc="-10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r app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ation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r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cur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ent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tack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ot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ction </a:t>
            </a:r>
            <a:r>
              <a:rPr sz="2000" spc="-1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ai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oc</a:t>
            </a:r>
            <a:r>
              <a:rPr sz="2000" spc="8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2"/>
              </a:spcBef>
            </a:pPr>
            <a:endParaRPr sz="6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 marL="12700" marR="1148715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How </a:t>
            </a:r>
            <a:r>
              <a:rPr sz="2000" spc="-10" dirty="0">
                <a:latin typeface="Segoe UI"/>
                <a:cs typeface="Segoe UI"/>
              </a:rPr>
              <a:t>q</a:t>
            </a:r>
            <a:r>
              <a:rPr sz="2000" spc="0" dirty="0">
                <a:latin typeface="Segoe UI"/>
                <a:cs typeface="Segoe UI"/>
              </a:rPr>
              <a:t>uick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y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can </a:t>
            </a:r>
            <a:r>
              <a:rPr sz="2000" spc="-20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ou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oy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eal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or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vi</a:t>
            </a:r>
            <a:r>
              <a:rPr sz="2000" spc="5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al </a:t>
            </a:r>
            <a:r>
              <a:rPr sz="2000" spc="-3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2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ch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ock con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inued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exp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oitation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-3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is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vulnera</a:t>
            </a:r>
            <a:r>
              <a:rPr sz="2000" spc="-10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it</a:t>
            </a:r>
            <a:r>
              <a:rPr sz="2000" spc="-70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?</a:t>
            </a:r>
            <a:endParaRPr sz="2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A7</a:t>
            </a:r>
            <a:r>
              <a:rPr sz="2800" spc="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Insuf</a:t>
            </a: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f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ic</a:t>
            </a:r>
            <a:r>
              <a:rPr sz="2800" spc="-5" dirty="0">
                <a:solidFill>
                  <a:srgbClr val="FFFFFF"/>
                </a:solidFill>
                <a:latin typeface="Segoe UI Semibold"/>
                <a:cs typeface="Segoe UI Semibold"/>
              </a:rPr>
              <a:t>i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ent</a:t>
            </a:r>
            <a:r>
              <a:rPr sz="2800" spc="4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75" dirty="0">
                <a:solidFill>
                  <a:srgbClr val="FFFFFF"/>
                </a:solidFill>
                <a:latin typeface="Segoe UI Semibold"/>
                <a:cs typeface="Segoe UI Semibold"/>
              </a:rPr>
              <a:t>A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ttack</a:t>
            </a:r>
            <a:r>
              <a:rPr sz="2800" spc="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P</a:t>
            </a:r>
            <a:r>
              <a:rPr sz="2800" spc="-45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o</a:t>
            </a: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t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ection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49</a:t>
            </a:fld>
            <a:endParaRPr sz="1000">
              <a:latin typeface="Segoe UI"/>
              <a:cs typeface="Segoe U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49858" y="1409953"/>
            <a:ext cx="7780020" cy="49491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289810">
              <a:lnSpc>
                <a:spcPct val="100000"/>
              </a:lnSpc>
            </a:pPr>
            <a:r>
              <a:rPr sz="2400" dirty="0">
                <a:latin typeface="Segoe UI Semibold"/>
                <a:cs typeface="Segoe UI Semibold"/>
              </a:rPr>
              <a:t>How Do</a:t>
            </a:r>
            <a:r>
              <a:rPr sz="2400" spc="10" dirty="0">
                <a:latin typeface="Segoe UI Semibold"/>
                <a:cs typeface="Segoe UI Semibold"/>
              </a:rPr>
              <a:t> </a:t>
            </a:r>
            <a:r>
              <a:rPr sz="2400" spc="-10" dirty="0">
                <a:latin typeface="Segoe UI Semibold"/>
                <a:cs typeface="Segoe UI Semibold"/>
              </a:rPr>
              <a:t>I P</a:t>
            </a:r>
            <a:r>
              <a:rPr sz="2400" spc="-3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</a:t>
            </a:r>
            <a:r>
              <a:rPr sz="2400" spc="-35" dirty="0">
                <a:latin typeface="Segoe UI Semibold"/>
                <a:cs typeface="Segoe UI Semibold"/>
              </a:rPr>
              <a:t>v</a:t>
            </a:r>
            <a:r>
              <a:rPr sz="2400" spc="0" dirty="0">
                <a:latin typeface="Segoe UI Semibold"/>
                <a:cs typeface="Segoe UI Semibold"/>
              </a:rPr>
              <a:t>ent</a:t>
            </a:r>
            <a:r>
              <a:rPr sz="2400" spc="5" dirty="0">
                <a:latin typeface="Segoe UI Semibold"/>
                <a:cs typeface="Segoe UI Semibold"/>
              </a:rPr>
              <a:t> </a:t>
            </a:r>
            <a:r>
              <a:rPr sz="2400" spc="-15" dirty="0">
                <a:latin typeface="Segoe UI Semibold"/>
                <a:cs typeface="Segoe UI Semibold"/>
              </a:rPr>
              <a:t>T</a:t>
            </a:r>
            <a:r>
              <a:rPr sz="2400" spc="-25" dirty="0">
                <a:latin typeface="Segoe UI Semibold"/>
                <a:cs typeface="Segoe UI Semibold"/>
              </a:rPr>
              <a:t>h</a:t>
            </a:r>
            <a:r>
              <a:rPr sz="2400" spc="0" dirty="0">
                <a:latin typeface="Segoe UI Semibold"/>
                <a:cs typeface="Segoe UI Semibold"/>
              </a:rPr>
              <a:t>is?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he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th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ee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ma</a:t>
            </a:r>
            <a:r>
              <a:rPr sz="2000" spc="7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y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g</a:t>
            </a:r>
            <a:r>
              <a:rPr sz="2000" spc="-30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for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suff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c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ent a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tack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tion:</a:t>
            </a:r>
            <a:endParaRPr sz="2000">
              <a:latin typeface="Segoe UI"/>
              <a:cs typeface="Segoe UI"/>
            </a:endParaRPr>
          </a:p>
          <a:p>
            <a:pPr marL="469265" marR="273685" indent="-457200">
              <a:lnSpc>
                <a:spcPct val="99200"/>
              </a:lnSpc>
              <a:spcBef>
                <a:spcPts val="125"/>
              </a:spcBef>
              <a:buSzPct val="125000"/>
              <a:buFont typeface="Segoe UI"/>
              <a:buAutoNum type="arabicPeriod"/>
              <a:tabLst>
                <a:tab pos="469265" algn="l"/>
                <a:tab pos="1795145" algn="l"/>
                <a:tab pos="2411730" algn="l"/>
              </a:tabLst>
            </a:pPr>
            <a:r>
              <a:rPr sz="2000" b="1" dirty="0">
                <a:latin typeface="Segoe UI"/>
                <a:cs typeface="Segoe UI"/>
              </a:rPr>
              <a:t>De</a:t>
            </a:r>
            <a:r>
              <a:rPr sz="2000" b="1" spc="-20" dirty="0">
                <a:latin typeface="Segoe UI"/>
                <a:cs typeface="Segoe UI"/>
              </a:rPr>
              <a:t>t</a:t>
            </a:r>
            <a:r>
              <a:rPr sz="2000" b="1" spc="0" dirty="0">
                <a:latin typeface="Segoe UI"/>
                <a:cs typeface="Segoe UI"/>
              </a:rPr>
              <a:t>e</a:t>
            </a:r>
            <a:r>
              <a:rPr sz="2000" b="1" spc="-10" dirty="0">
                <a:latin typeface="Segoe UI"/>
                <a:cs typeface="Segoe UI"/>
              </a:rPr>
              <a:t>c</a:t>
            </a:r>
            <a:r>
              <a:rPr sz="2000" b="1" spc="0" dirty="0">
                <a:latin typeface="Segoe UI"/>
                <a:cs typeface="Segoe UI"/>
              </a:rPr>
              <a:t>t</a:t>
            </a:r>
            <a:r>
              <a:rPr sz="2000" b="1" spc="10" dirty="0">
                <a:latin typeface="Segoe UI"/>
                <a:cs typeface="Segoe UI"/>
              </a:rPr>
              <a:t> </a:t>
            </a:r>
            <a:r>
              <a:rPr sz="2000" b="1" spc="-45" dirty="0">
                <a:latin typeface="Segoe UI"/>
                <a:cs typeface="Segoe UI"/>
              </a:rPr>
              <a:t>A</a:t>
            </a:r>
            <a:r>
              <a:rPr sz="2000" b="1" spc="0" dirty="0">
                <a:latin typeface="Segoe UI"/>
                <a:cs typeface="Segoe UI"/>
              </a:rPr>
              <a:t>ttack</a:t>
            </a:r>
            <a:r>
              <a:rPr sz="2000" b="1" spc="-15" dirty="0">
                <a:latin typeface="Segoe UI"/>
                <a:cs typeface="Segoe UI"/>
              </a:rPr>
              <a:t>s</a:t>
            </a:r>
            <a:r>
              <a:rPr sz="2000" b="1" spc="0" dirty="0">
                <a:latin typeface="Segoe UI"/>
                <a:cs typeface="Segoe UI"/>
              </a:rPr>
              <a:t>.	</a:t>
            </a:r>
            <a:r>
              <a:rPr sz="2000" spc="0" dirty="0">
                <a:latin typeface="Segoe UI"/>
                <a:cs typeface="Segoe UI"/>
              </a:rPr>
              <a:t>Did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somet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ing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occur 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hat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is impossib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for l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g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timate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se</a:t>
            </a:r>
            <a:r>
              <a:rPr sz="2000" spc="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s to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cause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(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.</a:t>
            </a:r>
            <a:r>
              <a:rPr sz="2000" spc="-10" dirty="0">
                <a:latin typeface="Segoe UI"/>
                <a:cs typeface="Segoe UI"/>
              </a:rPr>
              <a:t>g</a:t>
            </a:r>
            <a:r>
              <a:rPr sz="2000" spc="0" dirty="0">
                <a:latin typeface="Segoe UI"/>
                <a:cs typeface="Segoe UI"/>
              </a:rPr>
              <a:t>.,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 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np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t a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g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timate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cl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ent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can’t g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nera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)</a:t>
            </a:r>
            <a:r>
              <a:rPr sz="2000" spc="0" dirty="0">
                <a:latin typeface="Segoe UI"/>
                <a:cs typeface="Segoe UI"/>
              </a:rPr>
              <a:t>?	Is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app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ation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be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ng 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sed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 a way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 o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na</a:t>
            </a:r>
            <a:r>
              <a:rPr sz="2000" spc="8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y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er wo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ld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2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do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(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.</a:t>
            </a:r>
            <a:r>
              <a:rPr sz="2000" spc="-10" dirty="0">
                <a:latin typeface="Segoe UI"/>
                <a:cs typeface="Segoe UI"/>
              </a:rPr>
              <a:t>g</a:t>
            </a:r>
            <a:r>
              <a:rPr sz="2000" spc="0" dirty="0">
                <a:latin typeface="Segoe UI"/>
                <a:cs typeface="Segoe UI"/>
              </a:rPr>
              <a:t>.,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empo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oo hi</a:t>
            </a:r>
            <a:r>
              <a:rPr sz="2000" spc="-10" dirty="0">
                <a:latin typeface="Segoe UI"/>
                <a:cs typeface="Segoe UI"/>
              </a:rPr>
              <a:t>g</a:t>
            </a:r>
            <a:r>
              <a:rPr sz="2000" spc="0" dirty="0">
                <a:latin typeface="Segoe UI"/>
                <a:cs typeface="Segoe UI"/>
              </a:rPr>
              <a:t>h, a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ypi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al input, un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sual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usage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att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rns,</a:t>
            </a:r>
            <a:r>
              <a:rPr sz="2000" spc="-35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at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q</a:t>
            </a:r>
            <a:r>
              <a:rPr sz="2000" spc="0" dirty="0">
                <a:latin typeface="Segoe UI"/>
                <a:cs typeface="Segoe UI"/>
              </a:rPr>
              <a:t>uests)?</a:t>
            </a:r>
            <a:endParaRPr sz="2000">
              <a:latin typeface="Segoe UI"/>
              <a:cs typeface="Segoe UI"/>
            </a:endParaRPr>
          </a:p>
          <a:p>
            <a:pPr marL="469265" marR="61594" indent="-457200">
              <a:lnSpc>
                <a:spcPct val="98900"/>
              </a:lnSpc>
              <a:spcBef>
                <a:spcPts val="135"/>
              </a:spcBef>
              <a:buSzPct val="125000"/>
              <a:buFont typeface="Segoe UI"/>
              <a:buAutoNum type="arabicPeriod"/>
              <a:tabLst>
                <a:tab pos="469265" algn="l"/>
                <a:tab pos="1675764" algn="l"/>
                <a:tab pos="2984500" algn="l"/>
                <a:tab pos="3234055" algn="l"/>
              </a:tabLst>
            </a:pPr>
            <a:r>
              <a:rPr sz="2000" b="1" spc="-50" dirty="0">
                <a:latin typeface="Segoe UI"/>
                <a:cs typeface="Segoe UI"/>
              </a:rPr>
              <a:t>R</a:t>
            </a:r>
            <a:r>
              <a:rPr sz="2000" b="1" spc="0" dirty="0">
                <a:latin typeface="Segoe UI"/>
                <a:cs typeface="Segoe UI"/>
              </a:rPr>
              <a:t>e</a:t>
            </a:r>
            <a:r>
              <a:rPr sz="2000" b="1" spc="-10" dirty="0">
                <a:latin typeface="Segoe UI"/>
                <a:cs typeface="Segoe UI"/>
              </a:rPr>
              <a:t>s</a:t>
            </a:r>
            <a:r>
              <a:rPr sz="2000" b="1" spc="0" dirty="0">
                <a:latin typeface="Segoe UI"/>
                <a:cs typeface="Segoe UI"/>
              </a:rPr>
              <a:t>pond</a:t>
            </a:r>
            <a:r>
              <a:rPr sz="2000" b="1" spc="-15" dirty="0">
                <a:latin typeface="Segoe UI"/>
                <a:cs typeface="Segoe UI"/>
              </a:rPr>
              <a:t> t</a:t>
            </a:r>
            <a:r>
              <a:rPr sz="2000" b="1" spc="0" dirty="0">
                <a:latin typeface="Segoe UI"/>
                <a:cs typeface="Segoe UI"/>
              </a:rPr>
              <a:t>o </a:t>
            </a:r>
            <a:r>
              <a:rPr sz="2000" b="1" spc="-45" dirty="0">
                <a:latin typeface="Segoe UI"/>
                <a:cs typeface="Segoe UI"/>
              </a:rPr>
              <a:t>A</a:t>
            </a:r>
            <a:r>
              <a:rPr sz="2000" b="1" spc="0" dirty="0">
                <a:latin typeface="Segoe UI"/>
                <a:cs typeface="Segoe UI"/>
              </a:rPr>
              <a:t>ttack</a:t>
            </a:r>
            <a:r>
              <a:rPr sz="2000" b="1" spc="-15" dirty="0">
                <a:latin typeface="Segoe UI"/>
                <a:cs typeface="Segoe UI"/>
              </a:rPr>
              <a:t>s</a:t>
            </a:r>
            <a:r>
              <a:rPr sz="2000" b="1" spc="0" dirty="0">
                <a:latin typeface="Segoe UI"/>
                <a:cs typeface="Segoe UI"/>
              </a:rPr>
              <a:t>.	</a:t>
            </a:r>
            <a:r>
              <a:rPr sz="2000" spc="0" dirty="0">
                <a:latin typeface="Segoe UI"/>
                <a:cs typeface="Segoe UI"/>
              </a:rPr>
              <a:t>Logs and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tif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cations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cr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tical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to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time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y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esponse.	Dec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de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w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ether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automa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al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y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ock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q</a:t>
            </a:r>
            <a:r>
              <a:rPr sz="2000" spc="0" dirty="0">
                <a:latin typeface="Segoe UI"/>
                <a:cs typeface="Segoe UI"/>
              </a:rPr>
              <a:t>ues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s, IP ad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esses,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or IP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ranges.	Consid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r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sabl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ng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or m</a:t>
            </a:r>
            <a:r>
              <a:rPr sz="2000" spc="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ni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oring misb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having user ac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s.</a:t>
            </a:r>
            <a:endParaRPr sz="2000">
              <a:latin typeface="Segoe UI"/>
              <a:cs typeface="Segoe UI"/>
            </a:endParaRPr>
          </a:p>
          <a:p>
            <a:pPr marL="469265" indent="-457200">
              <a:lnSpc>
                <a:spcPct val="100000"/>
              </a:lnSpc>
              <a:spcBef>
                <a:spcPts val="100"/>
              </a:spcBef>
              <a:buSzPct val="125000"/>
              <a:buFont typeface="Segoe UI"/>
              <a:buAutoNum type="arabicPeriod"/>
              <a:tabLst>
                <a:tab pos="469265" algn="l"/>
                <a:tab pos="2280285" algn="l"/>
              </a:tabLst>
            </a:pPr>
            <a:r>
              <a:rPr sz="2000" b="1" spc="-45" dirty="0">
                <a:latin typeface="Segoe UI"/>
                <a:cs typeface="Segoe UI"/>
              </a:rPr>
              <a:t>P</a:t>
            </a:r>
            <a:r>
              <a:rPr sz="2000" b="1" spc="0" dirty="0">
                <a:latin typeface="Segoe UI"/>
                <a:cs typeface="Segoe UI"/>
              </a:rPr>
              <a:t>a</a:t>
            </a:r>
            <a:r>
              <a:rPr sz="2000" b="1" spc="-15" dirty="0">
                <a:latin typeface="Segoe UI"/>
                <a:cs typeface="Segoe UI"/>
              </a:rPr>
              <a:t>t</a:t>
            </a:r>
            <a:r>
              <a:rPr sz="2000" b="1" spc="0" dirty="0">
                <a:latin typeface="Segoe UI"/>
                <a:cs typeface="Segoe UI"/>
              </a:rPr>
              <a:t>ch</a:t>
            </a:r>
            <a:r>
              <a:rPr sz="2000" b="1" spc="-35" dirty="0">
                <a:latin typeface="Segoe UI"/>
                <a:cs typeface="Segoe UI"/>
              </a:rPr>
              <a:t> </a:t>
            </a:r>
            <a:r>
              <a:rPr sz="2000" b="1" spc="0" dirty="0">
                <a:latin typeface="Segoe UI"/>
                <a:cs typeface="Segoe UI"/>
              </a:rPr>
              <a:t>Qui</a:t>
            </a:r>
            <a:r>
              <a:rPr sz="2000" b="1" spc="-10" dirty="0">
                <a:latin typeface="Segoe UI"/>
                <a:cs typeface="Segoe UI"/>
              </a:rPr>
              <a:t>c</a:t>
            </a:r>
            <a:r>
              <a:rPr sz="2000" b="1" spc="0" dirty="0">
                <a:latin typeface="Segoe UI"/>
                <a:cs typeface="Segoe UI"/>
              </a:rPr>
              <a:t>k</a:t>
            </a:r>
            <a:r>
              <a:rPr sz="2000" b="1" spc="-15" dirty="0">
                <a:latin typeface="Segoe UI"/>
                <a:cs typeface="Segoe UI"/>
              </a:rPr>
              <a:t>l</a:t>
            </a:r>
            <a:r>
              <a:rPr sz="2000" b="1" spc="-110" dirty="0">
                <a:latin typeface="Segoe UI"/>
                <a:cs typeface="Segoe UI"/>
              </a:rPr>
              <a:t>y</a:t>
            </a:r>
            <a:r>
              <a:rPr sz="2000" b="1" spc="0" dirty="0">
                <a:latin typeface="Segoe UI"/>
                <a:cs typeface="Segoe UI"/>
              </a:rPr>
              <a:t>.	</a:t>
            </a:r>
            <a:r>
              <a:rPr sz="2000" spc="0" dirty="0">
                <a:latin typeface="Segoe UI"/>
                <a:cs typeface="Segoe UI"/>
              </a:rPr>
              <a:t>If </a:t>
            </a:r>
            <a:r>
              <a:rPr sz="2000" spc="-15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our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v 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oc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ss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can’t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push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out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tical</a:t>
            </a:r>
            <a:endParaRPr sz="2000">
              <a:latin typeface="Segoe UI"/>
              <a:cs typeface="Segoe UI"/>
            </a:endParaRPr>
          </a:p>
          <a:p>
            <a:pPr marL="469265">
              <a:lnSpc>
                <a:spcPts val="2305"/>
              </a:lnSpc>
            </a:pPr>
            <a:r>
              <a:rPr sz="2000" spc="-3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2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ches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 a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da</a:t>
            </a:r>
            <a:r>
              <a:rPr sz="2000" spc="-100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,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oy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2"/>
              </a:rPr>
              <a:t>vi</a:t>
            </a:r>
            <a:r>
              <a:rPr sz="2000" u="heavy" spc="50" dirty="0">
                <a:solidFill>
                  <a:srgbClr val="E11D38"/>
                </a:solidFill>
                <a:latin typeface="Segoe UI"/>
                <a:cs typeface="Segoe UI"/>
                <a:hlinkClick r:id="rId2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2"/>
              </a:rPr>
              <a:t>t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2"/>
              </a:rPr>
              <a:t>u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2"/>
              </a:rPr>
              <a:t>al 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2"/>
              </a:rPr>
              <a:t>p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2"/>
              </a:rPr>
              <a:t>a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2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2"/>
              </a:rPr>
              <a:t>ch</a:t>
            </a:r>
            <a:r>
              <a:rPr sz="2000" spc="-10" dirty="0">
                <a:solidFill>
                  <a:srgbClr val="E11D38"/>
                </a:solidFill>
                <a:latin typeface="Segoe UI"/>
                <a:cs typeface="Segoe UI"/>
                <a:hlinkClick r:id="rId2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analy</a:t>
            </a:r>
            <a:r>
              <a:rPr sz="2000" spc="5" dirty="0">
                <a:latin typeface="Segoe UI"/>
                <a:cs typeface="Segoe UI"/>
              </a:rPr>
              <a:t>z</a:t>
            </a:r>
            <a:r>
              <a:rPr sz="2000" spc="0" dirty="0">
                <a:latin typeface="Segoe UI"/>
                <a:cs typeface="Segoe UI"/>
              </a:rPr>
              <a:t>es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H</a:t>
            </a:r>
            <a:r>
              <a:rPr sz="2000" spc="30" dirty="0">
                <a:latin typeface="Segoe UI"/>
                <a:cs typeface="Segoe UI"/>
              </a:rPr>
              <a:t>T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traff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c,</a:t>
            </a:r>
            <a:endParaRPr sz="2000">
              <a:latin typeface="Segoe UI"/>
              <a:cs typeface="Segoe UI"/>
            </a:endParaRPr>
          </a:p>
          <a:p>
            <a:pPr marL="469265" marR="492125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data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80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, and/or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code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x</a:t>
            </a:r>
            <a:r>
              <a:rPr sz="2000" spc="0" dirty="0">
                <a:latin typeface="Segoe UI"/>
                <a:cs typeface="Segoe UI"/>
              </a:rPr>
              <a:t>ecution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2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ents v</a:t>
            </a:r>
            <a:r>
              <a:rPr sz="2000" spc="10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lnera</a:t>
            </a:r>
            <a:r>
              <a:rPr sz="2000" spc="-10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iti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s f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om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ing exp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oi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.</a:t>
            </a:r>
            <a:endParaRPr sz="2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34340" y="6494475"/>
            <a:ext cx="8709660" cy="36385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R="431800" algn="ctr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45591" y="0"/>
            <a:ext cx="8598408" cy="2869692"/>
          </a:xfrm>
          <a:custGeom>
            <a:avLst/>
            <a:gdLst/>
            <a:ahLst/>
            <a:cxnLst/>
            <a:rect l="l" t="t" r="r" b="b"/>
            <a:pathLst>
              <a:path w="8598408" h="2869692">
                <a:moveTo>
                  <a:pt x="0" y="2869692"/>
                </a:moveTo>
                <a:lnTo>
                  <a:pt x="8598408" y="2869692"/>
                </a:lnTo>
                <a:lnTo>
                  <a:pt x="8598408" y="0"/>
                </a:lnTo>
                <a:lnTo>
                  <a:pt x="0" y="0"/>
                </a:lnTo>
                <a:lnTo>
                  <a:pt x="0" y="2869692"/>
                </a:lnTo>
                <a:close/>
              </a:path>
            </a:pathLst>
          </a:custGeom>
          <a:solidFill>
            <a:srgbClr val="EAEBED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45591" y="3951732"/>
            <a:ext cx="8598408" cy="2906267"/>
          </a:xfrm>
          <a:custGeom>
            <a:avLst/>
            <a:gdLst/>
            <a:ahLst/>
            <a:cxnLst/>
            <a:rect l="l" t="t" r="r" b="b"/>
            <a:pathLst>
              <a:path w="8598408" h="2906267">
                <a:moveTo>
                  <a:pt x="0" y="2906267"/>
                </a:moveTo>
                <a:lnTo>
                  <a:pt x="8598408" y="2906267"/>
                </a:lnTo>
                <a:lnTo>
                  <a:pt x="8598408" y="0"/>
                </a:lnTo>
                <a:lnTo>
                  <a:pt x="0" y="0"/>
                </a:lnTo>
                <a:lnTo>
                  <a:pt x="0" y="2906267"/>
                </a:lnTo>
                <a:close/>
              </a:path>
            </a:pathLst>
          </a:custGeom>
          <a:solidFill>
            <a:srgbClr val="EAEBED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48640" y="0"/>
            <a:ext cx="8595359" cy="68579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45591" y="2869692"/>
            <a:ext cx="8598408" cy="1082040"/>
          </a:xfrm>
          <a:custGeom>
            <a:avLst/>
            <a:gdLst/>
            <a:ahLst/>
            <a:cxnLst/>
            <a:rect l="l" t="t" r="r" b="b"/>
            <a:pathLst>
              <a:path w="8598408" h="1082040">
                <a:moveTo>
                  <a:pt x="0" y="1082040"/>
                </a:moveTo>
                <a:lnTo>
                  <a:pt x="8598408" y="1082040"/>
                </a:lnTo>
                <a:lnTo>
                  <a:pt x="8598408" y="0"/>
                </a:lnTo>
                <a:lnTo>
                  <a:pt x="0" y="0"/>
                </a:lnTo>
                <a:lnTo>
                  <a:pt x="0" y="1082040"/>
                </a:lnTo>
                <a:close/>
              </a:path>
            </a:pathLst>
          </a:custGeom>
          <a:solidFill>
            <a:srgbClr val="34385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29768" y="2887979"/>
            <a:ext cx="313944" cy="1082040"/>
          </a:xfrm>
          <a:custGeom>
            <a:avLst/>
            <a:gdLst/>
            <a:ahLst/>
            <a:cxnLst/>
            <a:rect l="l" t="t" r="r" b="b"/>
            <a:pathLst>
              <a:path w="313944" h="1082040">
                <a:moveTo>
                  <a:pt x="0" y="0"/>
                </a:moveTo>
                <a:lnTo>
                  <a:pt x="0" y="1082040"/>
                </a:lnTo>
                <a:lnTo>
                  <a:pt x="313944" y="541020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040993" y="3188589"/>
            <a:ext cx="2855595" cy="43624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5" dirty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2800" spc="-145" dirty="0">
                <a:solidFill>
                  <a:srgbClr val="FFFFFF"/>
                </a:solidFill>
                <a:latin typeface="Arial"/>
                <a:cs typeface="Arial"/>
              </a:rPr>
              <a:t>W</a:t>
            </a:r>
            <a:r>
              <a:rPr sz="2800" spc="-2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2800" spc="-35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2800" spc="-20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2800" spc="-1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340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2800" spc="-20" dirty="0">
                <a:solidFill>
                  <a:srgbClr val="FFFFFF"/>
                </a:solidFill>
                <a:latin typeface="Arial"/>
                <a:cs typeface="Arial"/>
              </a:rPr>
              <a:t>op</a:t>
            </a:r>
            <a:r>
              <a:rPr sz="2800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340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2800" spc="-20" dirty="0">
                <a:solidFill>
                  <a:srgbClr val="FFFFFF"/>
                </a:solidFill>
                <a:latin typeface="Arial"/>
                <a:cs typeface="Arial"/>
              </a:rPr>
              <a:t>en?</a:t>
            </a:r>
            <a:endParaRPr sz="2800">
              <a:latin typeface="Arial"/>
              <a:cs typeface="Arial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5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A7</a:t>
            </a:r>
            <a:r>
              <a:rPr sz="2800" spc="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Insuf</a:t>
            </a: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f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ic</a:t>
            </a:r>
            <a:r>
              <a:rPr sz="2800" spc="-5" dirty="0">
                <a:solidFill>
                  <a:srgbClr val="FFFFFF"/>
                </a:solidFill>
                <a:latin typeface="Segoe UI Semibold"/>
                <a:cs typeface="Segoe UI Semibold"/>
              </a:rPr>
              <a:t>i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ent</a:t>
            </a:r>
            <a:r>
              <a:rPr sz="2800" spc="4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75" dirty="0">
                <a:solidFill>
                  <a:srgbClr val="FFFFFF"/>
                </a:solidFill>
                <a:latin typeface="Segoe UI Semibold"/>
                <a:cs typeface="Segoe UI Semibold"/>
              </a:rPr>
              <a:t>A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ttack</a:t>
            </a:r>
            <a:r>
              <a:rPr sz="2800" spc="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P</a:t>
            </a:r>
            <a:r>
              <a:rPr sz="2800" spc="-45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o</a:t>
            </a: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t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ection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62329" y="2244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2329" y="2625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2329" y="3006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62329" y="3387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62329" y="3768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62329" y="4149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962329" y="4911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62329" y="5292852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62329" y="5673852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949858" y="1409953"/>
            <a:ext cx="7001509" cy="45681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782320" algn="ctr">
              <a:lnSpc>
                <a:spcPct val="100000"/>
              </a:lnSpc>
            </a:pPr>
            <a:r>
              <a:rPr sz="2400" spc="-7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efe</a:t>
            </a:r>
            <a:r>
              <a:rPr sz="2400" spc="-3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ences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dirty="0">
                <a:latin typeface="Segoe UI Semibold"/>
                <a:cs typeface="Segoe UI Semibold"/>
              </a:rPr>
              <a:t>O</a:t>
            </a:r>
            <a:r>
              <a:rPr sz="2000" spc="-85" dirty="0">
                <a:latin typeface="Segoe UI Semibold"/>
                <a:cs typeface="Segoe UI Semibold"/>
              </a:rPr>
              <a:t>W</a:t>
            </a:r>
            <a:r>
              <a:rPr sz="2000" spc="0" dirty="0">
                <a:latin typeface="Segoe UI Semibold"/>
                <a:cs typeface="Segoe UI Semibold"/>
              </a:rPr>
              <a:t>ASP</a:t>
            </a:r>
            <a:endParaRPr sz="2000">
              <a:latin typeface="Segoe UI Semibold"/>
              <a:cs typeface="Segoe UI Semibold"/>
            </a:endParaRPr>
          </a:p>
          <a:p>
            <a:pPr marL="354965" marR="2410460">
              <a:lnSpc>
                <a:spcPct val="125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6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tic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l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 on In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rusion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De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ect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on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AppSensor</a:t>
            </a:r>
            <a:endParaRPr sz="2000">
              <a:latin typeface="Segoe UI"/>
              <a:cs typeface="Segoe UI"/>
            </a:endParaRPr>
          </a:p>
          <a:p>
            <a:pPr marL="354965" marR="2211705">
              <a:lnSpc>
                <a:spcPct val="125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u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oma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ed</a:t>
            </a:r>
            <a:r>
              <a:rPr sz="2000" u="heavy" spc="-4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h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eats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P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oj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ct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C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d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ential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-5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u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f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f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ing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Cheat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S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h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Vi</a:t>
            </a:r>
            <a:r>
              <a:rPr sz="2000" u="heavy" spc="5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u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al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-5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P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a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ching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Cheat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S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h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Mod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Security 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</a:rPr>
              <a:t>C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o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e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R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</a:rPr>
              <a:t>u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l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set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spc="-10" dirty="0">
                <a:latin typeface="Segoe UI Semibold"/>
                <a:cs typeface="Segoe UI Semibold"/>
              </a:rPr>
              <a:t>E</a:t>
            </a:r>
            <a:r>
              <a:rPr sz="2000" spc="0" dirty="0">
                <a:latin typeface="Segoe UI Semibold"/>
                <a:cs typeface="Segoe UI Semibold"/>
              </a:rPr>
              <a:t>x</a:t>
            </a:r>
            <a:r>
              <a:rPr sz="2000" spc="-15" dirty="0">
                <a:latin typeface="Segoe UI Semibold"/>
                <a:cs typeface="Segoe UI Semibold"/>
              </a:rPr>
              <a:t>t</a:t>
            </a:r>
            <a:r>
              <a:rPr sz="2000" spc="0" dirty="0">
                <a:latin typeface="Segoe UI Semibold"/>
                <a:cs typeface="Segoe UI Semibold"/>
              </a:rPr>
              <a:t>ern</a:t>
            </a:r>
            <a:r>
              <a:rPr sz="2000" spc="-10" dirty="0">
                <a:latin typeface="Segoe UI Semibold"/>
                <a:cs typeface="Segoe UI Semibold"/>
              </a:rPr>
              <a:t>a</a:t>
            </a:r>
            <a:r>
              <a:rPr sz="2000" spc="0" dirty="0">
                <a:latin typeface="Segoe UI Semibold"/>
                <a:cs typeface="Segoe UI Semibold"/>
              </a:rPr>
              <a:t>l</a:t>
            </a:r>
            <a:endParaRPr sz="2000">
              <a:latin typeface="Segoe UI Semibold"/>
              <a:cs typeface="Segoe UI Semibold"/>
            </a:endParaRPr>
          </a:p>
          <a:p>
            <a:pPr marL="354965" marR="1583690">
              <a:lnSpc>
                <a:spcPts val="3000"/>
              </a:lnSpc>
              <a:spcBef>
                <a:spcPts val="200"/>
              </a:spcBef>
            </a:pP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C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A</a:t>
            </a:r>
            <a:r>
              <a:rPr sz="2000" u="heavy" spc="6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tic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l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 on</a:t>
            </a:r>
            <a:r>
              <a:rPr sz="2000" u="heavy" spc="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Ins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u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f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f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i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c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i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nt</a:t>
            </a:r>
            <a:r>
              <a:rPr sz="2000" u="heavy" spc="2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A</a:t>
            </a:r>
            <a:r>
              <a:rPr sz="2000" u="heavy" spc="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n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t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-auto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m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a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ion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CWE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t</a:t>
            </a:r>
            <a:r>
              <a:rPr sz="2000" u="heavy" spc="8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y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778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-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Ins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u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f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f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i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c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i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nt</a:t>
            </a:r>
            <a:r>
              <a:rPr sz="2000" u="heavy" spc="2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Logg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ng</a:t>
            </a:r>
            <a:endParaRPr sz="2000">
              <a:latin typeface="Segoe UI"/>
              <a:cs typeface="Segoe UI"/>
            </a:endParaRPr>
          </a:p>
          <a:p>
            <a:pPr marL="354965">
              <a:lnSpc>
                <a:spcPct val="100000"/>
              </a:lnSpc>
              <a:spcBef>
                <a:spcPts val="400"/>
              </a:spcBef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CWE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t</a:t>
            </a:r>
            <a:r>
              <a:rPr sz="2000" u="heavy" spc="8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y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799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-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Imp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oper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Con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t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ol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-3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o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f In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era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c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tion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F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q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ue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n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cy</a:t>
            </a:r>
            <a:endParaRPr sz="2000">
              <a:latin typeface="Segoe UI"/>
              <a:cs typeface="Segoe UI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6" name="object 1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50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A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8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C</a:t>
            </a:r>
            <a:r>
              <a:rPr sz="2800" spc="-40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os</a:t>
            </a: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s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-Site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95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equest</a:t>
            </a:r>
            <a:r>
              <a:rPr sz="2800" spc="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Fo</a:t>
            </a:r>
            <a:r>
              <a:rPr sz="2800" spc="-45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ge</a:t>
            </a:r>
            <a:r>
              <a:rPr sz="2800" spc="85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y</a:t>
            </a:r>
            <a:r>
              <a:rPr sz="2800" spc="3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(CSRF)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49858" y="6001207"/>
            <a:ext cx="2240915" cy="1943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200" dirty="0">
                <a:latin typeface="Segoe UI"/>
                <a:cs typeface="Segoe UI"/>
              </a:rPr>
              <a:t>So</a:t>
            </a:r>
            <a:r>
              <a:rPr sz="1200" spc="5" dirty="0">
                <a:latin typeface="Segoe UI"/>
                <a:cs typeface="Segoe UI"/>
              </a:rPr>
              <a:t>u</a:t>
            </a:r>
            <a:r>
              <a:rPr sz="1200" spc="-15" dirty="0">
                <a:latin typeface="Segoe UI"/>
                <a:cs typeface="Segoe UI"/>
              </a:rPr>
              <a:t>r</a:t>
            </a:r>
            <a:r>
              <a:rPr sz="1200" spc="-10" dirty="0">
                <a:latin typeface="Segoe UI"/>
                <a:cs typeface="Segoe UI"/>
              </a:rPr>
              <a:t>c</a:t>
            </a:r>
            <a:r>
              <a:rPr sz="1200" spc="-20" dirty="0">
                <a:latin typeface="Segoe UI"/>
                <a:cs typeface="Segoe UI"/>
              </a:rPr>
              <a:t>e</a:t>
            </a:r>
            <a:r>
              <a:rPr sz="1200" spc="-5" dirty="0">
                <a:latin typeface="Segoe UI"/>
                <a:cs typeface="Segoe UI"/>
              </a:rPr>
              <a:t>:</a:t>
            </a:r>
            <a:r>
              <a:rPr sz="1200" spc="-25" dirty="0">
                <a:latin typeface="Segoe UI"/>
                <a:cs typeface="Segoe UI"/>
              </a:rPr>
              <a:t> </a:t>
            </a:r>
            <a:r>
              <a:rPr sz="1200" spc="-15" dirty="0">
                <a:latin typeface="Segoe UI"/>
                <a:cs typeface="Segoe UI"/>
              </a:rPr>
              <a:t>O</a:t>
            </a:r>
            <a:r>
              <a:rPr sz="1200" spc="-55" dirty="0">
                <a:latin typeface="Segoe UI"/>
                <a:cs typeface="Segoe UI"/>
              </a:rPr>
              <a:t>W</a:t>
            </a:r>
            <a:r>
              <a:rPr sz="1200" spc="0" dirty="0">
                <a:latin typeface="Segoe UI"/>
                <a:cs typeface="Segoe UI"/>
              </a:rPr>
              <a:t>ASP </a:t>
            </a:r>
            <a:r>
              <a:rPr sz="1200" spc="-135" dirty="0">
                <a:latin typeface="Segoe UI"/>
                <a:cs typeface="Segoe UI"/>
              </a:rPr>
              <a:t>T</a:t>
            </a:r>
            <a:r>
              <a:rPr sz="1200" spc="-10" dirty="0">
                <a:latin typeface="Segoe UI"/>
                <a:cs typeface="Segoe UI"/>
              </a:rPr>
              <a:t>op</a:t>
            </a:r>
            <a:r>
              <a:rPr sz="1200" spc="-30" dirty="0">
                <a:latin typeface="Segoe UI"/>
                <a:cs typeface="Segoe UI"/>
              </a:rPr>
              <a:t> </a:t>
            </a:r>
            <a:r>
              <a:rPr sz="1200" spc="-135" dirty="0">
                <a:latin typeface="Segoe UI"/>
                <a:cs typeface="Segoe UI"/>
              </a:rPr>
              <a:t>T</a:t>
            </a:r>
            <a:r>
              <a:rPr sz="1200" spc="-15" dirty="0">
                <a:latin typeface="Segoe UI"/>
                <a:cs typeface="Segoe UI"/>
              </a:rPr>
              <a:t>e</a:t>
            </a:r>
            <a:r>
              <a:rPr sz="1200" spc="-10" dirty="0">
                <a:latin typeface="Segoe UI"/>
                <a:cs typeface="Segoe UI"/>
              </a:rPr>
              <a:t>n</a:t>
            </a:r>
            <a:r>
              <a:rPr sz="1200" spc="-5" dirty="0">
                <a:latin typeface="Segoe UI"/>
                <a:cs typeface="Segoe UI"/>
              </a:rPr>
              <a:t> </a:t>
            </a:r>
            <a:r>
              <a:rPr sz="1200" spc="0" dirty="0">
                <a:latin typeface="Segoe UI"/>
                <a:cs typeface="Segoe UI"/>
              </a:rPr>
              <a:t>2017 </a:t>
            </a:r>
            <a:r>
              <a:rPr sz="1200" spc="-20" dirty="0">
                <a:latin typeface="Segoe UI"/>
                <a:cs typeface="Segoe UI"/>
              </a:rPr>
              <a:t>r</a:t>
            </a:r>
            <a:r>
              <a:rPr sz="1200" spc="-10" dirty="0">
                <a:latin typeface="Segoe UI"/>
                <a:cs typeface="Segoe UI"/>
              </a:rPr>
              <a:t>c1</a:t>
            </a:r>
            <a:endParaRPr sz="1200">
              <a:latin typeface="Segoe UI"/>
              <a:cs typeface="Segoe U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883919" y="1184147"/>
            <a:ext cx="8057388" cy="17495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34211" y="1249679"/>
            <a:ext cx="8013192" cy="16840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14400" y="1214627"/>
            <a:ext cx="7941564" cy="1633727"/>
          </a:xfrm>
          <a:custGeom>
            <a:avLst/>
            <a:gdLst/>
            <a:ahLst/>
            <a:cxnLst/>
            <a:rect l="l" t="t" r="r" b="b"/>
            <a:pathLst>
              <a:path w="7941564" h="1633727">
                <a:moveTo>
                  <a:pt x="7941564" y="0"/>
                </a:moveTo>
                <a:lnTo>
                  <a:pt x="272288" y="0"/>
                </a:lnTo>
                <a:lnTo>
                  <a:pt x="249956" y="902"/>
                </a:lnTo>
                <a:lnTo>
                  <a:pt x="206853" y="7914"/>
                </a:lnTo>
                <a:lnTo>
                  <a:pt x="166301" y="21399"/>
                </a:lnTo>
                <a:lnTo>
                  <a:pt x="128858" y="40797"/>
                </a:lnTo>
                <a:lnTo>
                  <a:pt x="95085" y="65548"/>
                </a:lnTo>
                <a:lnTo>
                  <a:pt x="65544" y="95090"/>
                </a:lnTo>
                <a:lnTo>
                  <a:pt x="40794" y="128863"/>
                </a:lnTo>
                <a:lnTo>
                  <a:pt x="21397" y="166306"/>
                </a:lnTo>
                <a:lnTo>
                  <a:pt x="7913" y="206858"/>
                </a:lnTo>
                <a:lnTo>
                  <a:pt x="902" y="249957"/>
                </a:lnTo>
                <a:lnTo>
                  <a:pt x="0" y="272288"/>
                </a:lnTo>
                <a:lnTo>
                  <a:pt x="0" y="1633727"/>
                </a:lnTo>
                <a:lnTo>
                  <a:pt x="7669276" y="1633727"/>
                </a:lnTo>
                <a:lnTo>
                  <a:pt x="7691606" y="1632825"/>
                </a:lnTo>
                <a:lnTo>
                  <a:pt x="7734705" y="1625813"/>
                </a:lnTo>
                <a:lnTo>
                  <a:pt x="7775257" y="1612328"/>
                </a:lnTo>
                <a:lnTo>
                  <a:pt x="7812700" y="1592930"/>
                </a:lnTo>
                <a:lnTo>
                  <a:pt x="7846473" y="1568179"/>
                </a:lnTo>
                <a:lnTo>
                  <a:pt x="7876015" y="1538637"/>
                </a:lnTo>
                <a:lnTo>
                  <a:pt x="7900766" y="1504864"/>
                </a:lnTo>
                <a:lnTo>
                  <a:pt x="7920164" y="1467421"/>
                </a:lnTo>
                <a:lnTo>
                  <a:pt x="7933649" y="1426869"/>
                </a:lnTo>
                <a:lnTo>
                  <a:pt x="7940661" y="1383770"/>
                </a:lnTo>
                <a:lnTo>
                  <a:pt x="7941564" y="1361439"/>
                </a:lnTo>
                <a:lnTo>
                  <a:pt x="7941564" y="0"/>
                </a:lnTo>
                <a:close/>
              </a:path>
            </a:pathLst>
          </a:custGeom>
          <a:solidFill>
            <a:srgbClr val="EBF3F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14400" y="1214627"/>
            <a:ext cx="7941564" cy="1633727"/>
          </a:xfrm>
          <a:custGeom>
            <a:avLst/>
            <a:gdLst/>
            <a:ahLst/>
            <a:cxnLst/>
            <a:rect l="l" t="t" r="r" b="b"/>
            <a:pathLst>
              <a:path w="7941564" h="1633727">
                <a:moveTo>
                  <a:pt x="272288" y="0"/>
                </a:moveTo>
                <a:lnTo>
                  <a:pt x="7941564" y="0"/>
                </a:lnTo>
                <a:lnTo>
                  <a:pt x="7941564" y="1361439"/>
                </a:lnTo>
                <a:lnTo>
                  <a:pt x="7937999" y="1405603"/>
                </a:lnTo>
                <a:lnTo>
                  <a:pt x="7927681" y="1447499"/>
                </a:lnTo>
                <a:lnTo>
                  <a:pt x="7911169" y="1486566"/>
                </a:lnTo>
                <a:lnTo>
                  <a:pt x="7889024" y="1522244"/>
                </a:lnTo>
                <a:lnTo>
                  <a:pt x="7861808" y="1553972"/>
                </a:lnTo>
                <a:lnTo>
                  <a:pt x="7830080" y="1581188"/>
                </a:lnTo>
                <a:lnTo>
                  <a:pt x="7794402" y="1603333"/>
                </a:lnTo>
                <a:lnTo>
                  <a:pt x="7755335" y="1619845"/>
                </a:lnTo>
                <a:lnTo>
                  <a:pt x="7713439" y="1630163"/>
                </a:lnTo>
                <a:lnTo>
                  <a:pt x="7669276" y="1633727"/>
                </a:lnTo>
                <a:lnTo>
                  <a:pt x="0" y="1633727"/>
                </a:lnTo>
                <a:lnTo>
                  <a:pt x="0" y="272288"/>
                </a:lnTo>
                <a:lnTo>
                  <a:pt x="902" y="249957"/>
                </a:lnTo>
                <a:lnTo>
                  <a:pt x="7913" y="206858"/>
                </a:lnTo>
                <a:lnTo>
                  <a:pt x="21397" y="166306"/>
                </a:lnTo>
                <a:lnTo>
                  <a:pt x="40794" y="128863"/>
                </a:lnTo>
                <a:lnTo>
                  <a:pt x="65544" y="95090"/>
                </a:lnTo>
                <a:lnTo>
                  <a:pt x="95085" y="65548"/>
                </a:lnTo>
                <a:lnTo>
                  <a:pt x="128858" y="40797"/>
                </a:lnTo>
                <a:lnTo>
                  <a:pt x="166301" y="21399"/>
                </a:lnTo>
                <a:lnTo>
                  <a:pt x="206853" y="7914"/>
                </a:lnTo>
                <a:lnTo>
                  <a:pt x="249956" y="902"/>
                </a:lnTo>
                <a:lnTo>
                  <a:pt x="272288" y="0"/>
                </a:lnTo>
                <a:close/>
              </a:path>
            </a:pathLst>
          </a:custGeom>
          <a:ln w="9144">
            <a:solidFill>
              <a:srgbClr val="9CC5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085799" y="1339596"/>
            <a:ext cx="7596505" cy="138239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 indent="0" algn="ctr">
              <a:lnSpc>
                <a:spcPct val="100000"/>
              </a:lnSpc>
            </a:pPr>
            <a:r>
              <a:rPr sz="1800" spc="-200" dirty="0">
                <a:solidFill>
                  <a:srgbClr val="E11D38"/>
                </a:solidFill>
                <a:latin typeface="Segoe UI Semilight"/>
                <a:cs typeface="Segoe UI Semilight"/>
              </a:rPr>
              <a:t>“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 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CS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F attack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fo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ces a logged-on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vict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m</a:t>
            </a:r>
            <a:r>
              <a:rPr sz="1800" spc="-114" dirty="0">
                <a:solidFill>
                  <a:srgbClr val="E11D38"/>
                </a:solidFill>
                <a:latin typeface="Segoe UI Semilight"/>
                <a:cs typeface="Segoe UI Semilight"/>
              </a:rPr>
              <a:t>’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b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owser</a:t>
            </a:r>
            <a:r>
              <a:rPr sz="1800" spc="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 send a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f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ged</a:t>
            </a:r>
            <a:r>
              <a:rPr sz="1800" spc="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2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TP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eques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,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in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cl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u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ding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vict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m</a:t>
            </a:r>
            <a:r>
              <a:rPr sz="1800" spc="-114" dirty="0">
                <a:solidFill>
                  <a:srgbClr val="E11D38"/>
                </a:solidFill>
                <a:latin typeface="Segoe UI Semilight"/>
                <a:cs typeface="Segoe UI Semilight"/>
              </a:rPr>
              <a:t>’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sess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on</a:t>
            </a:r>
            <a:r>
              <a:rPr sz="1800" spc="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cook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ie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and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any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er au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omati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cal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ly i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cl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u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ded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aut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ent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c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ation</a:t>
            </a:r>
            <a:r>
              <a:rPr sz="1800" spc="-4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for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m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atio</a:t>
            </a:r>
            <a:r>
              <a:rPr sz="1800" spc="1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,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 vul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era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b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le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w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eb appl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catio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.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Such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an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attack al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lows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attac</a:t>
            </a:r>
            <a:r>
              <a:rPr sz="1800" spc="-45" dirty="0">
                <a:solidFill>
                  <a:srgbClr val="E11D38"/>
                </a:solidFill>
                <a:latin typeface="Segoe UI Semilight"/>
                <a:cs typeface="Segoe UI Semilight"/>
              </a:rPr>
              <a:t>k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er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fo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ce</a:t>
            </a:r>
            <a:r>
              <a:rPr sz="1800" spc="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 vic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im</a:t>
            </a:r>
            <a:r>
              <a:rPr sz="1800" spc="-110" dirty="0">
                <a:solidFill>
                  <a:srgbClr val="E11D38"/>
                </a:solidFill>
                <a:latin typeface="Segoe UI Semilight"/>
                <a:cs typeface="Segoe UI Semilight"/>
              </a:rPr>
              <a:t>’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b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owser</a:t>
            </a:r>
            <a:r>
              <a:rPr sz="1800" spc="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genera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 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equests</a:t>
            </a:r>
            <a:r>
              <a:rPr sz="1800" spc="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 vul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erable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appli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c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ion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in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ks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 legi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ima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 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equests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f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om 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vict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im</a:t>
            </a:r>
            <a:r>
              <a:rPr sz="1800" spc="-170" dirty="0">
                <a:solidFill>
                  <a:srgbClr val="E11D38"/>
                </a:solidFill>
                <a:latin typeface="Segoe UI Semilight"/>
                <a:cs typeface="Segoe UI Semilight"/>
              </a:rPr>
              <a:t>.”</a:t>
            </a:r>
            <a:endParaRPr sz="1800">
              <a:latin typeface="Segoe UI Semilight"/>
              <a:cs typeface="Segoe UI Semilight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914400" y="3006851"/>
            <a:ext cx="7941564" cy="30083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51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A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8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C</a:t>
            </a:r>
            <a:r>
              <a:rPr sz="2800" spc="-40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os</a:t>
            </a: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s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-Site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95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equest</a:t>
            </a:r>
            <a:r>
              <a:rPr sz="2800" spc="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Fo</a:t>
            </a:r>
            <a:r>
              <a:rPr sz="2800" spc="-45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ge</a:t>
            </a:r>
            <a:r>
              <a:rPr sz="2800" spc="85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y</a:t>
            </a:r>
            <a:r>
              <a:rPr sz="2800" spc="3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(CSRF)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52</a:t>
            </a:fld>
            <a:endParaRPr sz="1000">
              <a:latin typeface="Segoe UI"/>
              <a:cs typeface="Segoe U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49858" y="1409953"/>
            <a:ext cx="7577455" cy="45681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124710">
              <a:lnSpc>
                <a:spcPct val="100000"/>
              </a:lnSpc>
            </a:pPr>
            <a:r>
              <a:rPr sz="2400" dirty="0">
                <a:latin typeface="Segoe UI Semibold"/>
                <a:cs typeface="Segoe UI Semibold"/>
              </a:rPr>
              <a:t>Am </a:t>
            </a:r>
            <a:r>
              <a:rPr sz="2400" spc="-10" dirty="0">
                <a:latin typeface="Segoe UI Semibold"/>
                <a:cs typeface="Segoe UI Semibold"/>
              </a:rPr>
              <a:t>I </a:t>
            </a:r>
            <a:r>
              <a:rPr sz="2400" spc="-114" dirty="0">
                <a:latin typeface="Segoe UI Semibold"/>
                <a:cs typeface="Segoe UI Semibold"/>
              </a:rPr>
              <a:t>V</a:t>
            </a:r>
            <a:r>
              <a:rPr sz="2400" spc="0" dirty="0">
                <a:latin typeface="Segoe UI Semibold"/>
                <a:cs typeface="Segoe UI Semibold"/>
              </a:rPr>
              <a:t>ulnerable</a:t>
            </a:r>
            <a:r>
              <a:rPr sz="2400" spc="5" dirty="0">
                <a:latin typeface="Segoe UI Semibold"/>
                <a:cs typeface="Segoe UI Semibold"/>
              </a:rPr>
              <a:t> </a:t>
            </a:r>
            <a:r>
              <a:rPr sz="2400" spc="-250" dirty="0">
                <a:latin typeface="Segoe UI Semibold"/>
                <a:cs typeface="Segoe UI Semibold"/>
              </a:rPr>
              <a:t>T</a:t>
            </a:r>
            <a:r>
              <a:rPr sz="2400" spc="0" dirty="0">
                <a:latin typeface="Segoe UI Semibold"/>
                <a:cs typeface="Segoe UI Semibold"/>
              </a:rPr>
              <a:t>o CSRF?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12700" marR="35560">
              <a:lnSpc>
                <a:spcPct val="100000"/>
              </a:lnSpc>
            </a:pPr>
            <a:r>
              <a:rPr sz="2000" spc="-2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 check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whet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 a</a:t>
            </a:r>
            <a:r>
              <a:rPr sz="2000" spc="-1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ation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is vulne</a:t>
            </a:r>
            <a:r>
              <a:rPr sz="2000" spc="-1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ab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e,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see if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any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nks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 forms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la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k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 u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table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CSRF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35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en.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With</a:t>
            </a:r>
            <a:r>
              <a:rPr sz="2000" spc="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ut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ch a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35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en, at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ac</a:t>
            </a:r>
            <a:r>
              <a:rPr sz="2000" spc="-4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ers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can </a:t>
            </a:r>
            <a:r>
              <a:rPr sz="2000" spc="-1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ge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mali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ious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q</a:t>
            </a:r>
            <a:r>
              <a:rPr sz="2000" spc="0" dirty="0">
                <a:latin typeface="Segoe UI"/>
                <a:cs typeface="Segoe UI"/>
              </a:rPr>
              <a:t>ues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s. An al</a:t>
            </a:r>
            <a:r>
              <a:rPr sz="2000" spc="-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erna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is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q</a:t>
            </a:r>
            <a:r>
              <a:rPr sz="2000" spc="0" dirty="0">
                <a:latin typeface="Segoe UI"/>
                <a:cs typeface="Segoe UI"/>
              </a:rPr>
              <a:t>ui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 user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ey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end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d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bmit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q</a:t>
            </a:r>
            <a:r>
              <a:rPr sz="2000" spc="0" dirty="0">
                <a:latin typeface="Segoe UI"/>
                <a:cs typeface="Segoe UI"/>
              </a:rPr>
              <a:t>ues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, s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ch as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gh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eau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he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ticatio</a:t>
            </a:r>
            <a:r>
              <a:rPr sz="2000" spc="10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550"/>
              </a:lnSpc>
              <a:spcBef>
                <a:spcPts val="49"/>
              </a:spcBef>
            </a:pPr>
            <a:endParaRPr sz="550"/>
          </a:p>
          <a:p>
            <a:pPr marL="12700" marR="8128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Focus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on the l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nks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forms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4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 sta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-chang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ng</a:t>
            </a:r>
            <a:r>
              <a:rPr sz="2000" spc="-3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functions, since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ose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most 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mpo</a:t>
            </a:r>
            <a:r>
              <a:rPr sz="2000" spc="5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ta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CSRF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ta</a:t>
            </a:r>
            <a:r>
              <a:rPr sz="2000" spc="-2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g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ts.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Multis</a:t>
            </a:r>
            <a:r>
              <a:rPr sz="2000" spc="-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ep tra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sactio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not 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10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ently immu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e.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Also be awa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</a:t>
            </a:r>
            <a:r>
              <a:rPr sz="2000" spc="80" dirty="0">
                <a:latin typeface="Segoe UI"/>
                <a:cs typeface="Segoe UI"/>
              </a:rPr>
              <a:t>r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2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- Side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-6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q</a:t>
            </a:r>
            <a:r>
              <a:rPr sz="2000" spc="0" dirty="0">
                <a:latin typeface="Segoe UI"/>
                <a:cs typeface="Segoe UI"/>
              </a:rPr>
              <a:t>uest</a:t>
            </a:r>
            <a:r>
              <a:rPr sz="2000" spc="5" dirty="0">
                <a:latin typeface="Segoe UI"/>
                <a:cs typeface="Segoe UI"/>
              </a:rPr>
              <a:t> F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g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8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y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(SSR</a:t>
            </a:r>
            <a:r>
              <a:rPr sz="2000" spc="5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)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is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also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possib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by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trick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ng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apps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 A</a:t>
            </a:r>
            <a:r>
              <a:rPr sz="2000" spc="5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Is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 generating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arb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tra</a:t>
            </a:r>
            <a:r>
              <a:rPr sz="2000" spc="8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y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H</a:t>
            </a:r>
            <a:r>
              <a:rPr sz="2000" spc="30" dirty="0">
                <a:latin typeface="Segoe UI"/>
                <a:cs typeface="Segoe UI"/>
              </a:rPr>
              <a:t>T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q</a:t>
            </a:r>
            <a:r>
              <a:rPr sz="2000" spc="0" dirty="0">
                <a:latin typeface="Segoe UI"/>
                <a:cs typeface="Segoe UI"/>
              </a:rPr>
              <a:t>ues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s.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550"/>
              </a:lnSpc>
              <a:spcBef>
                <a:spcPts val="47"/>
              </a:spcBef>
            </a:pPr>
            <a:endParaRPr sz="550"/>
          </a:p>
          <a:p>
            <a:pPr marL="12700" marR="12700">
              <a:lnSpc>
                <a:spcPct val="100099"/>
              </a:lnSpc>
            </a:pPr>
            <a:r>
              <a:rPr sz="2000" dirty="0">
                <a:latin typeface="Segoe UI"/>
                <a:cs typeface="Segoe UI"/>
              </a:rPr>
              <a:t>No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sess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on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cook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es,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sou</a:t>
            </a:r>
            <a:r>
              <a:rPr sz="2000" spc="-2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ce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IP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3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ess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s, 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er information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automat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ca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ly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sent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by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ow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don’t 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end aga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t CSRF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since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ey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ncluded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 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he fo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g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d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q</a:t>
            </a:r>
            <a:r>
              <a:rPr sz="2000" spc="0" dirty="0">
                <a:latin typeface="Segoe UI"/>
                <a:cs typeface="Segoe UI"/>
              </a:rPr>
              <a:t>ues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s.</a:t>
            </a:r>
            <a:endParaRPr sz="2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A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8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C</a:t>
            </a:r>
            <a:r>
              <a:rPr sz="2800" spc="-40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os</a:t>
            </a: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s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-Site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95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equest</a:t>
            </a:r>
            <a:r>
              <a:rPr sz="2800" spc="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Fo</a:t>
            </a:r>
            <a:r>
              <a:rPr sz="2800" spc="-45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ge</a:t>
            </a:r>
            <a:r>
              <a:rPr sz="2800" spc="85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y</a:t>
            </a:r>
            <a:r>
              <a:rPr sz="2800" spc="3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(CSRF)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53</a:t>
            </a:fld>
            <a:endParaRPr sz="1000">
              <a:latin typeface="Segoe UI"/>
              <a:cs typeface="Segoe U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49858" y="1409953"/>
            <a:ext cx="7666355" cy="481330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18745" algn="ctr">
              <a:lnSpc>
                <a:spcPct val="100000"/>
              </a:lnSpc>
            </a:pPr>
            <a:r>
              <a:rPr sz="2400" spc="-15" dirty="0">
                <a:latin typeface="Segoe UI Semibold"/>
                <a:cs typeface="Segoe UI Semibold"/>
              </a:rPr>
              <a:t>Example </a:t>
            </a:r>
            <a:r>
              <a:rPr sz="2400" spc="-45" dirty="0">
                <a:latin typeface="Segoe UI Semibold"/>
                <a:cs typeface="Segoe UI Semibold"/>
              </a:rPr>
              <a:t>A</a:t>
            </a:r>
            <a:r>
              <a:rPr sz="2400" spc="0" dirty="0">
                <a:latin typeface="Segoe UI Semibold"/>
                <a:cs typeface="Segoe UI Semibold"/>
              </a:rPr>
              <a:t>tt</a:t>
            </a:r>
            <a:r>
              <a:rPr sz="2400" spc="-15" dirty="0">
                <a:latin typeface="Segoe UI Semibold"/>
                <a:cs typeface="Segoe UI Semibold"/>
              </a:rPr>
              <a:t>a</a:t>
            </a:r>
            <a:r>
              <a:rPr sz="2400" spc="0" dirty="0">
                <a:latin typeface="Segoe UI Semibold"/>
                <a:cs typeface="Segoe UI Semibold"/>
              </a:rPr>
              <a:t>ck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9"/>
              </a:spcBef>
            </a:pPr>
            <a:endParaRPr sz="600"/>
          </a:p>
          <a:p>
            <a:pPr marL="12700" marR="195580">
              <a:lnSpc>
                <a:spcPct val="100099"/>
              </a:lnSpc>
            </a:pPr>
            <a:r>
              <a:rPr sz="1800" spc="-10" dirty="0">
                <a:latin typeface="Segoe UI"/>
                <a:cs typeface="Segoe UI"/>
              </a:rPr>
              <a:t>The</a:t>
            </a:r>
            <a:r>
              <a:rPr sz="1800" spc="-3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5" dirty="0">
                <a:latin typeface="Segoe UI"/>
                <a:cs typeface="Segoe UI"/>
              </a:rPr>
              <a:t>p</a:t>
            </a:r>
            <a:r>
              <a:rPr sz="1800" spc="0" dirty="0">
                <a:latin typeface="Segoe UI"/>
                <a:cs typeface="Segoe UI"/>
              </a:rPr>
              <a:t>p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cat</a:t>
            </a:r>
            <a:r>
              <a:rPr sz="1800" spc="-15" dirty="0">
                <a:latin typeface="Segoe UI"/>
                <a:cs typeface="Segoe UI"/>
              </a:rPr>
              <a:t>ion</a:t>
            </a:r>
            <a:r>
              <a:rPr sz="1800" spc="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15" dirty="0">
                <a:latin typeface="Segoe UI"/>
                <a:cs typeface="Segoe UI"/>
              </a:rPr>
              <a:t>l</a:t>
            </a:r>
            <a:r>
              <a:rPr sz="1800" spc="-10" dirty="0">
                <a:latin typeface="Segoe UI"/>
                <a:cs typeface="Segoe UI"/>
              </a:rPr>
              <a:t>lo</a:t>
            </a:r>
            <a:r>
              <a:rPr sz="1800" spc="-25" dirty="0">
                <a:latin typeface="Segoe UI"/>
                <a:cs typeface="Segoe UI"/>
              </a:rPr>
              <a:t>w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 user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15" dirty="0">
                <a:latin typeface="Segoe UI"/>
                <a:cs typeface="Segoe UI"/>
              </a:rPr>
              <a:t>o </a:t>
            </a:r>
            <a:r>
              <a:rPr sz="1800" spc="0" dirty="0">
                <a:latin typeface="Segoe UI"/>
                <a:cs typeface="Segoe UI"/>
              </a:rPr>
              <a:t>subm</a:t>
            </a:r>
            <a:r>
              <a:rPr sz="1800" spc="-10" dirty="0">
                <a:latin typeface="Segoe UI"/>
                <a:cs typeface="Segoe UI"/>
              </a:rPr>
              <a:t>it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5" dirty="0">
                <a:latin typeface="Segoe UI"/>
                <a:cs typeface="Segoe UI"/>
              </a:rPr>
              <a:t>t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ch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15" dirty="0">
                <a:latin typeface="Segoe UI"/>
                <a:cs typeface="Segoe UI"/>
              </a:rPr>
              <a:t>nging 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qu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st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that</a:t>
            </a:r>
            <a:r>
              <a:rPr sz="1800" spc="-15" dirty="0">
                <a:latin typeface="Segoe UI"/>
                <a:cs typeface="Segoe UI"/>
              </a:rPr>
              <a:t> do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 </a:t>
            </a:r>
            <a:r>
              <a:rPr sz="1800" spc="-10" dirty="0">
                <a:latin typeface="Segoe UI"/>
                <a:cs typeface="Segoe UI"/>
              </a:rPr>
              <a:t>not </a:t>
            </a:r>
            <a:r>
              <a:rPr sz="1800" spc="0" dirty="0">
                <a:latin typeface="Segoe UI"/>
                <a:cs typeface="Segoe UI"/>
              </a:rPr>
              <a:t>in</a:t>
            </a:r>
            <a:r>
              <a:rPr sz="1800" spc="-10" dirty="0">
                <a:latin typeface="Segoe UI"/>
                <a:cs typeface="Segoe UI"/>
              </a:rPr>
              <a:t>clu</a:t>
            </a:r>
            <a:r>
              <a:rPr sz="1800" spc="-25" dirty="0">
                <a:latin typeface="Segoe UI"/>
                <a:cs typeface="Segoe UI"/>
              </a:rPr>
              <a:t>d</a:t>
            </a:r>
            <a:r>
              <a:rPr sz="1800" spc="-10" dirty="0">
                <a:latin typeface="Segoe UI"/>
                <a:cs typeface="Segoe UI"/>
              </a:rPr>
              <a:t>e </a:t>
            </a:r>
            <a:r>
              <a:rPr sz="1800" spc="-15" dirty="0">
                <a:latin typeface="Segoe UI"/>
                <a:cs typeface="Segoe UI"/>
              </a:rPr>
              <a:t>a</a:t>
            </a:r>
            <a:r>
              <a:rPr sz="1800" spc="-10" dirty="0">
                <a:latin typeface="Segoe UI"/>
                <a:cs typeface="Segoe UI"/>
              </a:rPr>
              <a:t>nything sec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5" dirty="0">
                <a:latin typeface="Segoe UI"/>
                <a:cs typeface="Segoe UI"/>
              </a:rPr>
              <a:t>t.</a:t>
            </a:r>
            <a:r>
              <a:rPr sz="1800" spc="-10" dirty="0">
                <a:latin typeface="Segoe UI"/>
                <a:cs typeface="Segoe UI"/>
              </a:rPr>
              <a:t> For</a:t>
            </a:r>
            <a:r>
              <a:rPr sz="1800" spc="-20" dirty="0">
                <a:latin typeface="Segoe UI"/>
                <a:cs typeface="Segoe UI"/>
              </a:rPr>
              <a:t> e</a:t>
            </a:r>
            <a:r>
              <a:rPr sz="1800" spc="-15" dirty="0">
                <a:latin typeface="Segoe UI"/>
                <a:cs typeface="Segoe UI"/>
              </a:rPr>
              <a:t>xam</a:t>
            </a:r>
            <a:r>
              <a:rPr sz="1800" spc="-25" dirty="0">
                <a:latin typeface="Segoe UI"/>
                <a:cs typeface="Segoe UI"/>
              </a:rPr>
              <a:t>p</a:t>
            </a:r>
            <a:r>
              <a:rPr sz="1800" spc="0" dirty="0">
                <a:latin typeface="Segoe UI"/>
                <a:cs typeface="Segoe UI"/>
              </a:rPr>
              <a:t>l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-5" dirty="0">
                <a:latin typeface="Segoe UI"/>
                <a:cs typeface="Segoe UI"/>
              </a:rPr>
              <a:t>:</a:t>
            </a:r>
            <a:endParaRPr sz="1800">
              <a:latin typeface="Segoe UI"/>
              <a:cs typeface="Segoe UI"/>
            </a:endParaRPr>
          </a:p>
          <a:p>
            <a:pPr marL="354965">
              <a:lnSpc>
                <a:spcPct val="100000"/>
              </a:lnSpc>
              <a:spcBef>
                <a:spcPts val="459"/>
              </a:spcBef>
            </a:pPr>
            <a:r>
              <a:rPr sz="1600" spc="-10" dirty="0">
                <a:latin typeface="Courier New"/>
                <a:cs typeface="Courier New"/>
                <a:hlinkClick r:id="rId2"/>
              </a:rPr>
              <a:t>http:/</a:t>
            </a:r>
            <a:r>
              <a:rPr sz="1600" spc="0" dirty="0">
                <a:latin typeface="Courier New"/>
                <a:cs typeface="Courier New"/>
                <a:hlinkClick r:id="rId2"/>
              </a:rPr>
              <a:t>/</a:t>
            </a:r>
            <a:r>
              <a:rPr sz="1600" spc="-10" dirty="0">
                <a:latin typeface="Courier New"/>
                <a:cs typeface="Courier New"/>
                <a:hlinkClick r:id="rId2"/>
              </a:rPr>
              <a:t>exam</a:t>
            </a:r>
            <a:r>
              <a:rPr sz="1600" spc="0" dirty="0">
                <a:latin typeface="Courier New"/>
                <a:cs typeface="Courier New"/>
                <a:hlinkClick r:id="rId2"/>
              </a:rPr>
              <a:t>p</a:t>
            </a:r>
            <a:r>
              <a:rPr sz="1600" spc="-10" dirty="0">
                <a:latin typeface="Courier New"/>
                <a:cs typeface="Courier New"/>
                <a:hlinkClick r:id="rId2"/>
              </a:rPr>
              <a:t>le.com</a:t>
            </a:r>
            <a:r>
              <a:rPr sz="1600" spc="0" dirty="0">
                <a:latin typeface="Courier New"/>
                <a:cs typeface="Courier New"/>
                <a:hlinkClick r:id="rId2"/>
              </a:rPr>
              <a:t>/</a:t>
            </a:r>
            <a:r>
              <a:rPr sz="1600" spc="-10" dirty="0">
                <a:latin typeface="Courier New"/>
                <a:cs typeface="Courier New"/>
                <a:hlinkClick r:id="rId2"/>
              </a:rPr>
              <a:t>app/</a:t>
            </a:r>
            <a:r>
              <a:rPr sz="1600" spc="0" dirty="0">
                <a:latin typeface="Courier New"/>
                <a:cs typeface="Courier New"/>
                <a:hlinkClick r:id="rId2"/>
              </a:rPr>
              <a:t>t</a:t>
            </a:r>
            <a:r>
              <a:rPr sz="1600" spc="-10" dirty="0">
                <a:latin typeface="Courier New"/>
                <a:cs typeface="Courier New"/>
                <a:hlinkClick r:id="rId2"/>
              </a:rPr>
              <a:t>ransfe</a:t>
            </a:r>
            <a:r>
              <a:rPr sz="1600" spc="0" dirty="0">
                <a:latin typeface="Courier New"/>
                <a:cs typeface="Courier New"/>
                <a:hlinkClick r:id="rId2"/>
              </a:rPr>
              <a:t>r</a:t>
            </a:r>
            <a:r>
              <a:rPr sz="1600" spc="-10" dirty="0">
                <a:latin typeface="Courier New"/>
                <a:cs typeface="Courier New"/>
                <a:hlinkClick r:id="rId2"/>
              </a:rPr>
              <a:t>Fund</a:t>
            </a:r>
            <a:r>
              <a:rPr sz="1600" spc="0" dirty="0">
                <a:latin typeface="Courier New"/>
                <a:cs typeface="Courier New"/>
                <a:hlinkClick r:id="rId2"/>
              </a:rPr>
              <a:t>s</a:t>
            </a:r>
            <a:r>
              <a:rPr sz="1600" spc="-10" dirty="0">
                <a:latin typeface="Courier New"/>
                <a:cs typeface="Courier New"/>
                <a:hlinkClick r:id="rId2"/>
              </a:rPr>
              <a:t>?amoun</a:t>
            </a:r>
            <a:r>
              <a:rPr sz="1600" spc="0" dirty="0">
                <a:latin typeface="Courier New"/>
                <a:cs typeface="Courier New"/>
                <a:hlinkClick r:id="rId2"/>
              </a:rPr>
              <a:t>t</a:t>
            </a:r>
            <a:r>
              <a:rPr sz="1600" spc="-10" dirty="0">
                <a:latin typeface="Courier New"/>
                <a:cs typeface="Courier New"/>
                <a:hlinkClick r:id="rId2"/>
              </a:rPr>
              <a:t>=1500</a:t>
            </a:r>
            <a:endParaRPr sz="1600">
              <a:latin typeface="Courier New"/>
              <a:cs typeface="Courier New"/>
            </a:endParaRPr>
          </a:p>
          <a:p>
            <a:pPr marL="354965">
              <a:lnSpc>
                <a:spcPct val="100000"/>
              </a:lnSpc>
            </a:pPr>
            <a:r>
              <a:rPr sz="1600" spc="-10" dirty="0">
                <a:latin typeface="Courier New"/>
                <a:cs typeface="Courier New"/>
              </a:rPr>
              <a:t>&amp;desti</a:t>
            </a:r>
            <a:r>
              <a:rPr sz="1600" spc="5" dirty="0">
                <a:latin typeface="Courier New"/>
                <a:cs typeface="Courier New"/>
              </a:rPr>
              <a:t>n</a:t>
            </a:r>
            <a:r>
              <a:rPr sz="1600" spc="-10" dirty="0">
                <a:latin typeface="Courier New"/>
                <a:cs typeface="Courier New"/>
              </a:rPr>
              <a:t>atio</a:t>
            </a:r>
            <a:r>
              <a:rPr sz="1600" spc="0" dirty="0">
                <a:latin typeface="Courier New"/>
                <a:cs typeface="Courier New"/>
              </a:rPr>
              <a:t>n</a:t>
            </a:r>
            <a:r>
              <a:rPr sz="1600" spc="-10" dirty="0">
                <a:latin typeface="Courier New"/>
                <a:cs typeface="Courier New"/>
              </a:rPr>
              <a:t>Accoun</a:t>
            </a:r>
            <a:r>
              <a:rPr sz="1600" spc="20" dirty="0">
                <a:latin typeface="Courier New"/>
                <a:cs typeface="Courier New"/>
              </a:rPr>
              <a:t>t</a:t>
            </a:r>
            <a:r>
              <a:rPr sz="1600" spc="-10" dirty="0">
                <a:latin typeface="Courier New"/>
                <a:cs typeface="Courier New"/>
              </a:rPr>
              <a:t>=467</a:t>
            </a:r>
            <a:r>
              <a:rPr sz="1600" spc="0" dirty="0">
                <a:latin typeface="Courier New"/>
                <a:cs typeface="Courier New"/>
              </a:rPr>
              <a:t>3</a:t>
            </a:r>
            <a:r>
              <a:rPr sz="1600" spc="-10" dirty="0">
                <a:latin typeface="Courier New"/>
                <a:cs typeface="Courier New"/>
              </a:rPr>
              <a:t>243243</a:t>
            </a:r>
            <a:endParaRPr sz="1600">
              <a:latin typeface="Courier New"/>
              <a:cs typeface="Courier New"/>
            </a:endParaRPr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200"/>
              </a:lnSpc>
              <a:spcBef>
                <a:spcPts val="55"/>
              </a:spcBef>
            </a:pPr>
            <a:endParaRPr sz="1200"/>
          </a:p>
          <a:p>
            <a:pPr marL="12700" marR="12700">
              <a:lnSpc>
                <a:spcPct val="100000"/>
              </a:lnSpc>
            </a:pPr>
            <a:r>
              <a:rPr sz="1800" dirty="0">
                <a:latin typeface="Segoe UI"/>
                <a:cs typeface="Segoe UI"/>
              </a:rPr>
              <a:t>So</a:t>
            </a:r>
            <a:r>
              <a:rPr sz="1800" spc="-5" dirty="0">
                <a:latin typeface="Segoe UI"/>
                <a:cs typeface="Segoe UI"/>
              </a:rPr>
              <a:t>,</a:t>
            </a:r>
            <a:r>
              <a:rPr sz="1800" spc="-10" dirty="0">
                <a:latin typeface="Segoe UI"/>
                <a:cs typeface="Segoe UI"/>
              </a:rPr>
              <a:t> 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atta</a:t>
            </a:r>
            <a:r>
              <a:rPr sz="1800" spc="-20" dirty="0">
                <a:latin typeface="Segoe UI"/>
                <a:cs typeface="Segoe UI"/>
              </a:rPr>
              <a:t>c</a:t>
            </a:r>
            <a:r>
              <a:rPr sz="1800" spc="-35" dirty="0">
                <a:latin typeface="Segoe UI"/>
                <a:cs typeface="Segoe UI"/>
              </a:rPr>
              <a:t>k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r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constructs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qu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st</a:t>
            </a:r>
            <a:r>
              <a:rPr sz="1800" spc="-10" dirty="0">
                <a:latin typeface="Segoe UI"/>
                <a:cs typeface="Segoe UI"/>
              </a:rPr>
              <a:t> that </a:t>
            </a:r>
            <a:r>
              <a:rPr sz="1800" spc="-20" dirty="0">
                <a:latin typeface="Segoe UI"/>
                <a:cs typeface="Segoe UI"/>
              </a:rPr>
              <a:t>w</a:t>
            </a:r>
            <a:r>
              <a:rPr sz="1800" spc="0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l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transfer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money</a:t>
            </a:r>
            <a:r>
              <a:rPr sz="1800" spc="-3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f</a:t>
            </a:r>
            <a:r>
              <a:rPr sz="1800" spc="-35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om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the</a:t>
            </a:r>
            <a:r>
              <a:rPr sz="1800" spc="-5" dirty="0">
                <a:latin typeface="Segoe UI"/>
                <a:cs typeface="Segoe UI"/>
              </a:rPr>
              <a:t> vi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0" dirty="0">
                <a:latin typeface="Segoe UI"/>
                <a:cs typeface="Segoe UI"/>
              </a:rPr>
              <a:t>tim</a:t>
            </a:r>
            <a:r>
              <a:rPr sz="1800" spc="-120" dirty="0">
                <a:latin typeface="Segoe UI"/>
                <a:cs typeface="Segoe UI"/>
              </a:rPr>
              <a:t>’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2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a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0" dirty="0">
                <a:latin typeface="Segoe UI"/>
                <a:cs typeface="Segoe UI"/>
              </a:rPr>
              <a:t>count</a:t>
            </a:r>
            <a:r>
              <a:rPr sz="1800" spc="-15" dirty="0">
                <a:latin typeface="Segoe UI"/>
                <a:cs typeface="Segoe UI"/>
              </a:rPr>
              <a:t> t</a:t>
            </a:r>
            <a:r>
              <a:rPr sz="1800" spc="0" dirty="0">
                <a:latin typeface="Segoe UI"/>
                <a:cs typeface="Segoe UI"/>
              </a:rPr>
              <a:t>o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atta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-35" dirty="0">
                <a:latin typeface="Segoe UI"/>
                <a:cs typeface="Segoe UI"/>
              </a:rPr>
              <a:t>k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100" dirty="0">
                <a:latin typeface="Segoe UI"/>
                <a:cs typeface="Segoe UI"/>
              </a:rPr>
              <a:t>r</a:t>
            </a:r>
            <a:r>
              <a:rPr sz="1800" spc="-114" dirty="0">
                <a:latin typeface="Segoe UI"/>
                <a:cs typeface="Segoe UI"/>
              </a:rPr>
              <a:t>’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a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0" dirty="0">
                <a:latin typeface="Segoe UI"/>
                <a:cs typeface="Segoe UI"/>
              </a:rPr>
              <a:t>count,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and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then</a:t>
            </a:r>
            <a:r>
              <a:rPr sz="1800" spc="-3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mb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ds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this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atta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0" dirty="0">
                <a:latin typeface="Segoe UI"/>
                <a:cs typeface="Segoe UI"/>
              </a:rPr>
              <a:t>k</a:t>
            </a:r>
            <a:r>
              <a:rPr sz="1800" spc="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in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an i</a:t>
            </a:r>
            <a:r>
              <a:rPr sz="1800" spc="-10" dirty="0">
                <a:latin typeface="Segoe UI"/>
                <a:cs typeface="Segoe UI"/>
              </a:rPr>
              <a:t>m</a:t>
            </a:r>
            <a:r>
              <a:rPr sz="1800" spc="0" dirty="0">
                <a:latin typeface="Segoe UI"/>
                <a:cs typeface="Segoe UI"/>
              </a:rPr>
              <a:t>a</a:t>
            </a:r>
            <a:r>
              <a:rPr sz="1800" spc="-10" dirty="0">
                <a:latin typeface="Segoe UI"/>
                <a:cs typeface="Segoe UI"/>
              </a:rPr>
              <a:t>g</a:t>
            </a:r>
            <a:r>
              <a:rPr sz="1800" spc="0" dirty="0">
                <a:latin typeface="Segoe UI"/>
                <a:cs typeface="Segoe UI"/>
              </a:rPr>
              <a:t>e </a:t>
            </a:r>
            <a:r>
              <a:rPr sz="1800" spc="-3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qu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st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or 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0" dirty="0">
                <a:latin typeface="Segoe UI"/>
                <a:cs typeface="Segoe UI"/>
              </a:rPr>
              <a:t>fr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me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-10" dirty="0">
                <a:latin typeface="Segoe UI"/>
                <a:cs typeface="Segoe UI"/>
              </a:rPr>
              <a:t>t</a:t>
            </a:r>
            <a:r>
              <a:rPr sz="1800" spc="0" dirty="0">
                <a:latin typeface="Segoe UI"/>
                <a:cs typeface="Segoe UI"/>
              </a:rPr>
              <a:t>o</a:t>
            </a:r>
            <a:r>
              <a:rPr sz="1800" spc="-3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d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on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35" dirty="0">
                <a:latin typeface="Segoe UI"/>
                <a:cs typeface="Segoe UI"/>
              </a:rPr>
              <a:t>v</a:t>
            </a:r>
            <a:r>
              <a:rPr sz="1800" spc="0" dirty="0">
                <a:latin typeface="Segoe UI"/>
                <a:cs typeface="Segoe UI"/>
              </a:rPr>
              <a:t>a</a:t>
            </a:r>
            <a:r>
              <a:rPr sz="1800" spc="-10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ious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si</a:t>
            </a:r>
            <a:r>
              <a:rPr sz="1800" spc="-10" dirty="0">
                <a:latin typeface="Segoe UI"/>
                <a:cs typeface="Segoe UI"/>
              </a:rPr>
              <a:t>te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und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atta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-35" dirty="0">
                <a:latin typeface="Segoe UI"/>
                <a:cs typeface="Segoe UI"/>
              </a:rPr>
              <a:t>k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100" dirty="0">
                <a:latin typeface="Segoe UI"/>
                <a:cs typeface="Segoe UI"/>
              </a:rPr>
              <a:t>r</a:t>
            </a:r>
            <a:r>
              <a:rPr sz="1800" spc="-114" dirty="0">
                <a:latin typeface="Segoe UI"/>
                <a:cs typeface="Segoe UI"/>
              </a:rPr>
              <a:t>’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cont</a:t>
            </a:r>
            <a:r>
              <a:rPr sz="1800" spc="-30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ol:</a:t>
            </a:r>
            <a:endParaRPr sz="1800">
              <a:latin typeface="Segoe UI"/>
              <a:cs typeface="Segoe UI"/>
            </a:endParaRPr>
          </a:p>
          <a:p>
            <a:pPr marL="354965" marR="469265">
              <a:lnSpc>
                <a:spcPct val="100000"/>
              </a:lnSpc>
              <a:spcBef>
                <a:spcPts val="459"/>
              </a:spcBef>
            </a:pPr>
            <a:r>
              <a:rPr sz="1600" spc="-10" dirty="0">
                <a:latin typeface="Courier New"/>
                <a:cs typeface="Courier New"/>
              </a:rPr>
              <a:t>&lt;img s</a:t>
            </a:r>
            <a:r>
              <a:rPr sz="1600" spc="5" dirty="0">
                <a:latin typeface="Courier New"/>
                <a:cs typeface="Courier New"/>
              </a:rPr>
              <a:t>r</a:t>
            </a:r>
            <a:r>
              <a:rPr sz="1600" spc="-10" dirty="0">
                <a:latin typeface="Courier New"/>
                <a:cs typeface="Courier New"/>
              </a:rPr>
              <a:t>c="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  <a:hlinkClick r:id="rId3"/>
              </a:rPr>
              <a:t>h</a:t>
            </a:r>
            <a:r>
              <a:rPr sz="1600" spc="5" dirty="0">
                <a:solidFill>
                  <a:srgbClr val="E11D38"/>
                </a:solidFill>
                <a:latin typeface="Courier New"/>
                <a:cs typeface="Courier New"/>
                <a:hlinkClick r:id="rId3"/>
              </a:rPr>
              <a:t>t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  <a:hlinkClick r:id="rId3"/>
              </a:rPr>
              <a:t>tp://e</a:t>
            </a:r>
            <a:r>
              <a:rPr sz="1600" spc="0" dirty="0">
                <a:solidFill>
                  <a:srgbClr val="E11D38"/>
                </a:solidFill>
                <a:latin typeface="Courier New"/>
                <a:cs typeface="Courier New"/>
                <a:hlinkClick r:id="rId3"/>
              </a:rPr>
              <a:t>x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  <a:hlinkClick r:id="rId3"/>
              </a:rPr>
              <a:t>ampl</a:t>
            </a:r>
            <a:r>
              <a:rPr sz="1600" spc="0" dirty="0">
                <a:solidFill>
                  <a:srgbClr val="E11D38"/>
                </a:solidFill>
                <a:latin typeface="Courier New"/>
                <a:cs typeface="Courier New"/>
                <a:hlinkClick r:id="rId3"/>
              </a:rPr>
              <a:t>e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  <a:hlinkClick r:id="rId3"/>
              </a:rPr>
              <a:t>.com/a</a:t>
            </a:r>
            <a:r>
              <a:rPr sz="1600" spc="0" dirty="0">
                <a:solidFill>
                  <a:srgbClr val="E11D38"/>
                </a:solidFill>
                <a:latin typeface="Courier New"/>
                <a:cs typeface="Courier New"/>
                <a:hlinkClick r:id="rId3"/>
              </a:rPr>
              <a:t>p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  <a:hlinkClick r:id="rId3"/>
              </a:rPr>
              <a:t>p</a:t>
            </a:r>
            <a:r>
              <a:rPr sz="1600" spc="15" dirty="0">
                <a:solidFill>
                  <a:srgbClr val="E11D38"/>
                </a:solidFill>
                <a:latin typeface="Courier New"/>
                <a:cs typeface="Courier New"/>
                <a:hlinkClick r:id="rId3"/>
              </a:rPr>
              <a:t>/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  <a:hlinkClick r:id="rId3"/>
              </a:rPr>
              <a:t>tr</a:t>
            </a:r>
            <a:r>
              <a:rPr sz="1600" spc="0" dirty="0">
                <a:solidFill>
                  <a:srgbClr val="E11D38"/>
                </a:solidFill>
                <a:latin typeface="Courier New"/>
                <a:cs typeface="Courier New"/>
                <a:hlinkClick r:id="rId3"/>
              </a:rPr>
              <a:t>a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  <a:hlinkClick r:id="rId3"/>
              </a:rPr>
              <a:t>nsferF</a:t>
            </a:r>
            <a:r>
              <a:rPr sz="1600" spc="0" dirty="0">
                <a:solidFill>
                  <a:srgbClr val="E11D38"/>
                </a:solidFill>
                <a:latin typeface="Courier New"/>
                <a:cs typeface="Courier New"/>
                <a:hlinkClick r:id="rId3"/>
              </a:rPr>
              <a:t>u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  <a:hlinkClick r:id="rId3"/>
              </a:rPr>
              <a:t>nd</a:t>
            </a:r>
            <a:r>
              <a:rPr sz="1600" spc="5" dirty="0">
                <a:solidFill>
                  <a:srgbClr val="E11D38"/>
                </a:solidFill>
                <a:latin typeface="Courier New"/>
                <a:cs typeface="Courier New"/>
                <a:hlinkClick r:id="rId3"/>
              </a:rPr>
              <a:t>s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  <a:hlinkClick r:id="rId3"/>
              </a:rPr>
              <a:t>?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 amount</a:t>
            </a:r>
            <a:r>
              <a:rPr sz="1600" spc="0" dirty="0">
                <a:solidFill>
                  <a:srgbClr val="E11D38"/>
                </a:solidFill>
                <a:latin typeface="Courier New"/>
                <a:cs typeface="Courier New"/>
              </a:rPr>
              <a:t>=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1500</a:t>
            </a:r>
            <a:r>
              <a:rPr sz="1600" spc="0" dirty="0">
                <a:solidFill>
                  <a:srgbClr val="E11D38"/>
                </a:solidFill>
                <a:latin typeface="Courier New"/>
                <a:cs typeface="Courier New"/>
              </a:rPr>
              <a:t>&amp;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destin</a:t>
            </a:r>
            <a:r>
              <a:rPr sz="1600" spc="0" dirty="0">
                <a:solidFill>
                  <a:srgbClr val="E11D38"/>
                </a:solidFill>
                <a:latin typeface="Courier New"/>
                <a:cs typeface="Courier New"/>
              </a:rPr>
              <a:t>a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tion</a:t>
            </a:r>
            <a:r>
              <a:rPr sz="1600" spc="0" dirty="0">
                <a:solidFill>
                  <a:srgbClr val="E11D38"/>
                </a:solidFill>
                <a:latin typeface="Courier New"/>
                <a:cs typeface="Courier New"/>
              </a:rPr>
              <a:t>A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ccount</a:t>
            </a:r>
            <a:r>
              <a:rPr sz="1600" spc="35" dirty="0">
                <a:solidFill>
                  <a:srgbClr val="E11D38"/>
                </a:solidFill>
                <a:latin typeface="Courier New"/>
                <a:cs typeface="Courier New"/>
              </a:rPr>
              <a:t>=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atta</a:t>
            </a:r>
            <a:r>
              <a:rPr sz="1600" spc="0" dirty="0">
                <a:solidFill>
                  <a:srgbClr val="E11D38"/>
                </a:solidFill>
                <a:latin typeface="Courier New"/>
                <a:cs typeface="Courier New"/>
              </a:rPr>
              <a:t>c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kersAc</a:t>
            </a:r>
            <a:r>
              <a:rPr sz="1600" spc="0" dirty="0">
                <a:solidFill>
                  <a:srgbClr val="E11D38"/>
                </a:solidFill>
                <a:latin typeface="Courier New"/>
                <a:cs typeface="Courier New"/>
              </a:rPr>
              <a:t>c</a:t>
            </a:r>
            <a:r>
              <a:rPr sz="1600" spc="5" dirty="0">
                <a:solidFill>
                  <a:srgbClr val="E11D38"/>
                </a:solidFill>
                <a:latin typeface="Courier New"/>
                <a:cs typeface="Courier New"/>
              </a:rPr>
              <a:t>t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#</a:t>
            </a:r>
            <a:r>
              <a:rPr sz="1600" spc="-10" dirty="0">
                <a:latin typeface="Courier New"/>
                <a:cs typeface="Courier New"/>
              </a:rPr>
              <a:t>“ </a:t>
            </a:r>
            <a:r>
              <a:rPr sz="1600" spc="0" dirty="0">
                <a:latin typeface="Courier New"/>
                <a:cs typeface="Courier New"/>
              </a:rPr>
              <a:t>w</a:t>
            </a:r>
            <a:r>
              <a:rPr sz="1600" spc="-10" dirty="0">
                <a:latin typeface="Courier New"/>
                <a:cs typeface="Courier New"/>
              </a:rPr>
              <a:t>idth="</a:t>
            </a:r>
            <a:r>
              <a:rPr sz="1600" spc="0" dirty="0">
                <a:latin typeface="Courier New"/>
                <a:cs typeface="Courier New"/>
              </a:rPr>
              <a:t>0</a:t>
            </a:r>
            <a:r>
              <a:rPr sz="1600" spc="-10" dirty="0">
                <a:latin typeface="Courier New"/>
                <a:cs typeface="Courier New"/>
              </a:rPr>
              <a:t>" height</a:t>
            </a:r>
            <a:r>
              <a:rPr sz="1600" spc="0" dirty="0">
                <a:latin typeface="Courier New"/>
                <a:cs typeface="Courier New"/>
              </a:rPr>
              <a:t>=</a:t>
            </a:r>
            <a:r>
              <a:rPr sz="1600" spc="-10" dirty="0">
                <a:latin typeface="Courier New"/>
                <a:cs typeface="Courier New"/>
              </a:rPr>
              <a:t>"0"</a:t>
            </a:r>
            <a:r>
              <a:rPr sz="1600" spc="10" dirty="0">
                <a:latin typeface="Courier New"/>
                <a:cs typeface="Courier New"/>
              </a:rPr>
              <a:t> </a:t>
            </a:r>
            <a:r>
              <a:rPr sz="1600" spc="0" dirty="0">
                <a:latin typeface="Courier New"/>
                <a:cs typeface="Courier New"/>
              </a:rPr>
              <a:t>/&gt;</a:t>
            </a:r>
            <a:endParaRPr sz="1600">
              <a:latin typeface="Courier New"/>
              <a:cs typeface="Courier New"/>
            </a:endParaRPr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200"/>
              </a:lnSpc>
              <a:spcBef>
                <a:spcPts val="58"/>
              </a:spcBef>
            </a:pPr>
            <a:endParaRPr sz="1200"/>
          </a:p>
          <a:p>
            <a:pPr marL="12700" marR="234950">
              <a:lnSpc>
                <a:spcPct val="100000"/>
              </a:lnSpc>
            </a:pPr>
            <a:r>
              <a:rPr sz="1800" dirty="0">
                <a:latin typeface="Segoe UI"/>
                <a:cs typeface="Segoe UI"/>
              </a:rPr>
              <a:t>If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vi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0" dirty="0">
                <a:latin typeface="Segoe UI"/>
                <a:cs typeface="Segoe UI"/>
              </a:rPr>
              <a:t>tim</a:t>
            </a:r>
            <a:r>
              <a:rPr sz="1800" spc="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visits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any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35" dirty="0">
                <a:latin typeface="Segoe UI"/>
                <a:cs typeface="Segoe UI"/>
              </a:rPr>
              <a:t>o</a:t>
            </a:r>
            <a:r>
              <a:rPr sz="1800" spc="0" dirty="0">
                <a:latin typeface="Segoe UI"/>
                <a:cs typeface="Segoe UI"/>
              </a:rPr>
              <a:t>f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the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ttac</a:t>
            </a:r>
            <a:r>
              <a:rPr sz="1800" spc="-35" dirty="0">
                <a:latin typeface="Segoe UI"/>
                <a:cs typeface="Segoe UI"/>
              </a:rPr>
              <a:t>k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100" dirty="0">
                <a:latin typeface="Segoe UI"/>
                <a:cs typeface="Segoe UI"/>
              </a:rPr>
              <a:t>r</a:t>
            </a:r>
            <a:r>
              <a:rPr sz="1800" spc="-114" dirty="0">
                <a:latin typeface="Segoe UI"/>
                <a:cs typeface="Segoe UI"/>
              </a:rPr>
              <a:t>’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si</a:t>
            </a:r>
            <a:r>
              <a:rPr sz="1800" spc="-10" dirty="0">
                <a:latin typeface="Segoe UI"/>
                <a:cs typeface="Segoe UI"/>
              </a:rPr>
              <a:t>te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wh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0" dirty="0">
                <a:latin typeface="Segoe UI"/>
                <a:cs typeface="Segoe UI"/>
              </a:rPr>
              <a:t>le</a:t>
            </a:r>
            <a:r>
              <a:rPr sz="1800" spc="-10" dirty="0">
                <a:latin typeface="Segoe UI"/>
                <a:cs typeface="Segoe UI"/>
              </a:rPr>
              <a:t> a</a:t>
            </a:r>
            <a:r>
              <a:rPr sz="1800" spc="0" dirty="0">
                <a:latin typeface="Segoe UI"/>
                <a:cs typeface="Segoe UI"/>
              </a:rPr>
              <a:t>l</a:t>
            </a:r>
            <a:r>
              <a:rPr sz="1800" spc="-35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a</a:t>
            </a:r>
            <a:r>
              <a:rPr sz="1800" spc="-10" dirty="0">
                <a:latin typeface="Segoe UI"/>
                <a:cs typeface="Segoe UI"/>
              </a:rPr>
              <a:t>d</a:t>
            </a:r>
            <a:r>
              <a:rPr sz="1800" spc="0" dirty="0">
                <a:latin typeface="Segoe UI"/>
                <a:cs typeface="Segoe UI"/>
              </a:rPr>
              <a:t>y</a:t>
            </a:r>
            <a:r>
              <a:rPr sz="1800" spc="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auth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ntic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15" dirty="0">
                <a:latin typeface="Segoe UI"/>
                <a:cs typeface="Segoe UI"/>
              </a:rPr>
              <a:t>t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d </a:t>
            </a:r>
            <a:r>
              <a:rPr sz="1800" spc="-20" dirty="0">
                <a:latin typeface="Segoe UI"/>
                <a:cs typeface="Segoe UI"/>
              </a:rPr>
              <a:t>t</a:t>
            </a:r>
            <a:r>
              <a:rPr sz="1800" spc="0" dirty="0">
                <a:latin typeface="Segoe UI"/>
                <a:cs typeface="Segoe UI"/>
              </a:rPr>
              <a:t>o 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xam</a:t>
            </a:r>
            <a:r>
              <a:rPr sz="1800" spc="-10" dirty="0">
                <a:latin typeface="Segoe UI"/>
                <a:cs typeface="Segoe UI"/>
              </a:rPr>
              <a:t>p</a:t>
            </a:r>
            <a:r>
              <a:rPr sz="1800" spc="0" dirty="0">
                <a:latin typeface="Segoe UI"/>
                <a:cs typeface="Segoe UI"/>
              </a:rPr>
              <a:t>l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.com, these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fo</a:t>
            </a:r>
            <a:r>
              <a:rPr sz="1800" spc="-30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g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d </a:t>
            </a:r>
            <a:r>
              <a:rPr sz="1800" spc="-35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qu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5" dirty="0">
                <a:latin typeface="Segoe UI"/>
                <a:cs typeface="Segoe UI"/>
              </a:rPr>
              <a:t>t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w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0" dirty="0">
                <a:latin typeface="Segoe UI"/>
                <a:cs typeface="Segoe UI"/>
              </a:rPr>
              <a:t>ll au</a:t>
            </a:r>
            <a:r>
              <a:rPr sz="1800" spc="-15" dirty="0">
                <a:latin typeface="Segoe UI"/>
                <a:cs typeface="Segoe UI"/>
              </a:rPr>
              <a:t>t</a:t>
            </a:r>
            <a:r>
              <a:rPr sz="1800" spc="0" dirty="0">
                <a:latin typeface="Segoe UI"/>
                <a:cs typeface="Segoe UI"/>
              </a:rPr>
              <a:t>omat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0" dirty="0">
                <a:latin typeface="Segoe UI"/>
                <a:cs typeface="Segoe UI"/>
              </a:rPr>
              <a:t>c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l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y</a:t>
            </a:r>
            <a:r>
              <a:rPr sz="1800" spc="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in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0" dirty="0">
                <a:latin typeface="Segoe UI"/>
                <a:cs typeface="Segoe UI"/>
              </a:rPr>
              <a:t>lu</a:t>
            </a:r>
            <a:r>
              <a:rPr sz="1800" spc="-10" dirty="0">
                <a:latin typeface="Segoe UI"/>
                <a:cs typeface="Segoe UI"/>
              </a:rPr>
              <a:t>d</a:t>
            </a:r>
            <a:r>
              <a:rPr sz="1800" spc="0" dirty="0">
                <a:latin typeface="Segoe UI"/>
                <a:cs typeface="Segoe UI"/>
              </a:rPr>
              <a:t>e 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us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100" dirty="0">
                <a:latin typeface="Segoe UI"/>
                <a:cs typeface="Segoe UI"/>
              </a:rPr>
              <a:t>r</a:t>
            </a:r>
            <a:r>
              <a:rPr sz="1800" spc="-114" dirty="0">
                <a:latin typeface="Segoe UI"/>
                <a:cs typeface="Segoe UI"/>
              </a:rPr>
              <a:t>’</a:t>
            </a:r>
            <a:r>
              <a:rPr sz="1800" spc="0" dirty="0">
                <a:latin typeface="Segoe UI"/>
                <a:cs typeface="Segoe UI"/>
              </a:rPr>
              <a:t>s ses</a:t>
            </a:r>
            <a:r>
              <a:rPr sz="1800" spc="5" dirty="0">
                <a:latin typeface="Segoe UI"/>
                <a:cs typeface="Segoe UI"/>
              </a:rPr>
              <a:t>s</a:t>
            </a:r>
            <a:r>
              <a:rPr sz="1800" spc="0" dirty="0">
                <a:latin typeface="Segoe UI"/>
                <a:cs typeface="Segoe UI"/>
              </a:rPr>
              <a:t>ion</a:t>
            </a:r>
            <a:r>
              <a:rPr sz="1800" spc="-3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info,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authoriz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0" dirty="0">
                <a:latin typeface="Segoe UI"/>
                <a:cs typeface="Segoe UI"/>
              </a:rPr>
              <a:t>ng</a:t>
            </a:r>
            <a:r>
              <a:rPr sz="1800" spc="-3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the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ttac</a:t>
            </a:r>
            <a:r>
              <a:rPr sz="1800" spc="-35" dirty="0">
                <a:latin typeface="Segoe UI"/>
                <a:cs typeface="Segoe UI"/>
              </a:rPr>
              <a:t>k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100" dirty="0">
                <a:latin typeface="Segoe UI"/>
                <a:cs typeface="Segoe UI"/>
              </a:rPr>
              <a:t>r</a:t>
            </a:r>
            <a:r>
              <a:rPr sz="1800" spc="-114" dirty="0">
                <a:latin typeface="Segoe UI"/>
                <a:cs typeface="Segoe UI"/>
              </a:rPr>
              <a:t>’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10" dirty="0">
                <a:latin typeface="Segoe UI"/>
                <a:cs typeface="Segoe UI"/>
              </a:rPr>
              <a:t> </a:t>
            </a:r>
            <a:r>
              <a:rPr sz="1800" spc="-3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qu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5" dirty="0">
                <a:latin typeface="Segoe UI"/>
                <a:cs typeface="Segoe UI"/>
              </a:rPr>
              <a:t>t</a:t>
            </a:r>
            <a:r>
              <a:rPr sz="1800" spc="0" dirty="0">
                <a:latin typeface="Segoe UI"/>
                <a:cs typeface="Segoe UI"/>
              </a:rPr>
              <a:t>.</a:t>
            </a:r>
            <a:endParaRPr sz="18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A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8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C</a:t>
            </a:r>
            <a:r>
              <a:rPr sz="2800" spc="-40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os</a:t>
            </a: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s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-Site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95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equest</a:t>
            </a:r>
            <a:r>
              <a:rPr sz="2800" spc="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Fo</a:t>
            </a:r>
            <a:r>
              <a:rPr sz="2800" spc="-45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ge</a:t>
            </a:r>
            <a:r>
              <a:rPr sz="2800" spc="85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y</a:t>
            </a:r>
            <a:r>
              <a:rPr sz="2800" spc="3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(CSRF)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62329" y="4134611"/>
            <a:ext cx="202692" cy="1996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2329" y="5033771"/>
            <a:ext cx="202692" cy="1996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2329" y="5658611"/>
            <a:ext cx="202692" cy="1996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949858" y="1409953"/>
            <a:ext cx="7700009" cy="479806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83820" algn="ctr">
              <a:lnSpc>
                <a:spcPct val="100000"/>
              </a:lnSpc>
            </a:pPr>
            <a:r>
              <a:rPr sz="2400" dirty="0">
                <a:latin typeface="Segoe UI Semibold"/>
                <a:cs typeface="Segoe UI Semibold"/>
              </a:rPr>
              <a:t>How Do</a:t>
            </a:r>
            <a:r>
              <a:rPr sz="2400" spc="10" dirty="0">
                <a:latin typeface="Segoe UI Semibold"/>
                <a:cs typeface="Segoe UI Semibold"/>
              </a:rPr>
              <a:t> </a:t>
            </a:r>
            <a:r>
              <a:rPr sz="2400" spc="-10" dirty="0">
                <a:latin typeface="Segoe UI Semibold"/>
                <a:cs typeface="Segoe UI Semibold"/>
              </a:rPr>
              <a:t>I P</a:t>
            </a:r>
            <a:r>
              <a:rPr sz="2400" spc="-3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</a:t>
            </a:r>
            <a:r>
              <a:rPr sz="2400" spc="-35" dirty="0">
                <a:latin typeface="Segoe UI Semibold"/>
                <a:cs typeface="Segoe UI Semibold"/>
              </a:rPr>
              <a:t>v</a:t>
            </a:r>
            <a:r>
              <a:rPr sz="2400" spc="0" dirty="0">
                <a:latin typeface="Segoe UI Semibold"/>
                <a:cs typeface="Segoe UI Semibold"/>
              </a:rPr>
              <a:t>ent</a:t>
            </a:r>
            <a:r>
              <a:rPr sz="2400" spc="5" dirty="0">
                <a:latin typeface="Segoe UI Semibold"/>
                <a:cs typeface="Segoe UI Semibold"/>
              </a:rPr>
              <a:t> </a:t>
            </a:r>
            <a:r>
              <a:rPr sz="2400" spc="0" dirty="0">
                <a:latin typeface="Segoe UI Semibold"/>
                <a:cs typeface="Segoe UI Semibold"/>
              </a:rPr>
              <a:t>CSRF?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12"/>
              </a:spcBef>
            </a:pPr>
            <a:endParaRPr sz="600"/>
          </a:p>
          <a:p>
            <a:pPr marL="12700" marR="241300">
              <a:lnSpc>
                <a:spcPct val="100000"/>
              </a:lnSpc>
            </a:pPr>
            <a:r>
              <a:rPr sz="1800" spc="-10" dirty="0">
                <a:latin typeface="Segoe UI"/>
                <a:cs typeface="Segoe UI"/>
              </a:rPr>
              <a:t>The</a:t>
            </a:r>
            <a:r>
              <a:rPr sz="1800" spc="-30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p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fe</a:t>
            </a:r>
            <a:r>
              <a:rPr sz="1800" spc="-20" dirty="0">
                <a:latin typeface="Segoe UI"/>
                <a:cs typeface="Segoe UI"/>
              </a:rPr>
              <a:t>r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d</a:t>
            </a:r>
            <a:r>
              <a:rPr sz="1800" spc="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option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is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15" dirty="0">
                <a:latin typeface="Segoe UI"/>
                <a:cs typeface="Segoe UI"/>
              </a:rPr>
              <a:t>o </a:t>
            </a:r>
            <a:r>
              <a:rPr sz="1800" spc="0" dirty="0">
                <a:latin typeface="Segoe UI"/>
                <a:cs typeface="Segoe UI"/>
              </a:rPr>
              <a:t>us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an</a:t>
            </a:r>
            <a:r>
              <a:rPr sz="1800" spc="-20" dirty="0">
                <a:latin typeface="Segoe UI"/>
                <a:cs typeface="Segoe UI"/>
              </a:rPr>
              <a:t> e</a:t>
            </a:r>
            <a:r>
              <a:rPr sz="1800" spc="0" dirty="0">
                <a:latin typeface="Segoe UI"/>
                <a:cs typeface="Segoe UI"/>
              </a:rPr>
              <a:t>xisting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CSRF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d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fense.</a:t>
            </a:r>
            <a:r>
              <a:rPr sz="1800" spc="-15" dirty="0">
                <a:latin typeface="Segoe UI"/>
                <a:cs typeface="Segoe UI"/>
              </a:rPr>
              <a:t> Many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fr</a:t>
            </a:r>
            <a:r>
              <a:rPr sz="1800" spc="-15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m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wo</a:t>
            </a:r>
            <a:r>
              <a:rPr sz="1800" spc="-20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ks </a:t>
            </a:r>
            <a:r>
              <a:rPr sz="1800" spc="-15" dirty="0">
                <a:latin typeface="Segoe UI"/>
                <a:cs typeface="Segoe UI"/>
              </a:rPr>
              <a:t>now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in</a:t>
            </a:r>
            <a:r>
              <a:rPr sz="1800" spc="-10" dirty="0">
                <a:latin typeface="Segoe UI"/>
                <a:cs typeface="Segoe UI"/>
              </a:rPr>
              <a:t>clu</a:t>
            </a:r>
            <a:r>
              <a:rPr sz="1800" spc="-25" dirty="0">
                <a:latin typeface="Segoe UI"/>
                <a:cs typeface="Segoe UI"/>
              </a:rPr>
              <a:t>d</a:t>
            </a:r>
            <a:r>
              <a:rPr sz="1800" spc="-10" dirty="0">
                <a:latin typeface="Segoe UI"/>
                <a:cs typeface="Segoe UI"/>
              </a:rPr>
              <a:t>e built in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CSRF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d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fenses,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su</a:t>
            </a:r>
            <a:r>
              <a:rPr sz="1800" spc="-10" dirty="0">
                <a:latin typeface="Segoe UI"/>
                <a:cs typeface="Segoe UI"/>
              </a:rPr>
              <a:t>ch</a:t>
            </a:r>
            <a:r>
              <a:rPr sz="1800" spc="-3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as</a:t>
            </a:r>
            <a:r>
              <a:rPr sz="1800" spc="10" dirty="0">
                <a:latin typeface="Segoe UI"/>
                <a:cs typeface="Segoe UI"/>
              </a:rPr>
              <a:t> </a:t>
            </a:r>
            <a:r>
              <a:rPr sz="18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Sprin</a:t>
            </a:r>
            <a:r>
              <a:rPr sz="1800" u="heavy" spc="-2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g</a:t>
            </a:r>
            <a:r>
              <a:rPr sz="1800" spc="-5" dirty="0">
                <a:latin typeface="Segoe UI"/>
                <a:cs typeface="Segoe UI"/>
              </a:rPr>
              <a:t>, </a:t>
            </a:r>
            <a:r>
              <a:rPr sz="1800" u="heavy" spc="-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Pl</a:t>
            </a:r>
            <a:r>
              <a:rPr sz="18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1800" u="heavy" spc="-9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y</a:t>
            </a:r>
            <a:r>
              <a:rPr sz="1800" spc="-5" dirty="0">
                <a:latin typeface="Segoe UI"/>
                <a:cs typeface="Segoe UI"/>
              </a:rPr>
              <a:t>,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D</a:t>
            </a:r>
            <a:r>
              <a:rPr sz="18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jan</a:t>
            </a:r>
            <a:r>
              <a:rPr sz="1800" u="heavy" spc="-2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g</a:t>
            </a:r>
            <a:r>
              <a:rPr sz="18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</a:t>
            </a:r>
            <a:r>
              <a:rPr sz="1800" spc="-5" dirty="0">
                <a:latin typeface="Segoe UI"/>
                <a:cs typeface="Segoe UI"/>
              </a:rPr>
              <a:t>,</a:t>
            </a:r>
            <a:r>
              <a:rPr sz="1800" spc="-10" dirty="0">
                <a:latin typeface="Segoe UI"/>
                <a:cs typeface="Segoe UI"/>
              </a:rPr>
              <a:t> and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Angul</a:t>
            </a:r>
            <a:r>
              <a:rPr sz="1800" u="heavy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18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rJ</a:t>
            </a:r>
            <a:r>
              <a:rPr sz="1800" u="heavy" spc="-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1800" spc="-5" dirty="0">
                <a:latin typeface="Segoe UI"/>
                <a:cs typeface="Segoe UI"/>
              </a:rPr>
              <a:t>.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Some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35" dirty="0">
                <a:latin typeface="Segoe UI"/>
                <a:cs typeface="Segoe UI"/>
              </a:rPr>
              <a:t>w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b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d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v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lop</a:t>
            </a:r>
            <a:r>
              <a:rPr sz="1800" spc="-10" dirty="0">
                <a:latin typeface="Segoe UI"/>
                <a:cs typeface="Segoe UI"/>
              </a:rPr>
              <a:t>m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nt </a:t>
            </a:r>
            <a:r>
              <a:rPr sz="1800" spc="-5" dirty="0">
                <a:latin typeface="Segoe UI"/>
                <a:cs typeface="Segoe UI"/>
              </a:rPr>
              <a:t>l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15" dirty="0">
                <a:latin typeface="Segoe UI"/>
                <a:cs typeface="Segoe UI"/>
              </a:rPr>
              <a:t>nguag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s,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su</a:t>
            </a:r>
            <a:r>
              <a:rPr sz="1800" spc="-10" dirty="0">
                <a:latin typeface="Segoe UI"/>
                <a:cs typeface="Segoe UI"/>
              </a:rPr>
              <a:t>ch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as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u="heavy" spc="-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.</a:t>
            </a:r>
            <a:r>
              <a:rPr sz="18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NET</a:t>
            </a:r>
            <a:r>
              <a:rPr sz="1800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1800" spc="-15" dirty="0">
                <a:latin typeface="Segoe UI"/>
                <a:cs typeface="Segoe UI"/>
              </a:rPr>
              <a:t>do so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as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35" dirty="0">
                <a:latin typeface="Segoe UI"/>
                <a:cs typeface="Segoe UI"/>
              </a:rPr>
              <a:t>w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l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-5" dirty="0">
                <a:latin typeface="Segoe UI"/>
                <a:cs typeface="Segoe UI"/>
              </a:rPr>
              <a:t>. O</a:t>
            </a:r>
            <a:r>
              <a:rPr sz="1800" spc="-65" dirty="0">
                <a:latin typeface="Segoe UI"/>
                <a:cs typeface="Segoe UI"/>
              </a:rPr>
              <a:t>W</a:t>
            </a:r>
            <a:r>
              <a:rPr sz="1800" spc="0" dirty="0">
                <a:latin typeface="Segoe UI"/>
                <a:cs typeface="Segoe UI"/>
              </a:rPr>
              <a:t>A</a:t>
            </a:r>
            <a:r>
              <a:rPr sz="1800" spc="5" dirty="0">
                <a:latin typeface="Segoe UI"/>
                <a:cs typeface="Segoe UI"/>
              </a:rPr>
              <a:t>S</a:t>
            </a:r>
            <a:r>
              <a:rPr sz="1800" spc="0" dirty="0">
                <a:latin typeface="Segoe UI"/>
                <a:cs typeface="Segoe UI"/>
              </a:rPr>
              <a:t>P</a:t>
            </a:r>
            <a:r>
              <a:rPr sz="1800" spc="-114" dirty="0">
                <a:latin typeface="Segoe UI"/>
                <a:cs typeface="Segoe UI"/>
              </a:rPr>
              <a:t>’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15" dirty="0">
                <a:latin typeface="Segoe UI"/>
                <a:cs typeface="Segoe UI"/>
              </a:rPr>
              <a:t> </a:t>
            </a:r>
            <a:r>
              <a:rPr sz="18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CSRF</a:t>
            </a:r>
            <a:r>
              <a:rPr sz="1800" u="heavy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18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Gua</a:t>
            </a:r>
            <a:r>
              <a:rPr sz="1800" u="heavy" spc="-4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18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d</a:t>
            </a:r>
            <a:r>
              <a:rPr sz="1800" u="heavy" spc="-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15" dirty="0">
                <a:latin typeface="Segoe UI"/>
                <a:cs typeface="Segoe UI"/>
              </a:rPr>
              <a:t>n </a:t>
            </a:r>
            <a:r>
              <a:rPr sz="1800" spc="-10" dirty="0">
                <a:latin typeface="Segoe UI"/>
                <a:cs typeface="Segoe UI"/>
              </a:rPr>
              <a:t>au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0" dirty="0">
                <a:latin typeface="Segoe UI"/>
                <a:cs typeface="Segoe UI"/>
              </a:rPr>
              <a:t>omat</a:t>
            </a:r>
            <a:r>
              <a:rPr sz="1800" spc="-10" dirty="0">
                <a:latin typeface="Segoe UI"/>
                <a:cs typeface="Segoe UI"/>
              </a:rPr>
              <a:t>ic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l</a:t>
            </a:r>
            <a:r>
              <a:rPr sz="1800" spc="-10" dirty="0">
                <a:latin typeface="Segoe UI"/>
                <a:cs typeface="Segoe UI"/>
              </a:rPr>
              <a:t>ly</a:t>
            </a:r>
            <a:r>
              <a:rPr sz="1800" spc="1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5" dirty="0">
                <a:latin typeface="Segoe UI"/>
                <a:cs typeface="Segoe UI"/>
              </a:rPr>
              <a:t>d</a:t>
            </a:r>
            <a:r>
              <a:rPr sz="1800" spc="-15" dirty="0">
                <a:latin typeface="Segoe UI"/>
                <a:cs typeface="Segoe UI"/>
              </a:rPr>
              <a:t>d CSRF d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fenses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15" dirty="0">
                <a:latin typeface="Segoe UI"/>
                <a:cs typeface="Segoe UI"/>
              </a:rPr>
              <a:t>o </a:t>
            </a:r>
            <a:r>
              <a:rPr sz="1800" spc="-30" dirty="0">
                <a:latin typeface="Segoe UI"/>
                <a:cs typeface="Segoe UI"/>
              </a:rPr>
              <a:t>J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50" dirty="0">
                <a:latin typeface="Segoe UI"/>
                <a:cs typeface="Segoe UI"/>
              </a:rPr>
              <a:t>v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5" dirty="0">
                <a:latin typeface="Segoe UI"/>
                <a:cs typeface="Segoe UI"/>
              </a:rPr>
              <a:t>p</a:t>
            </a:r>
            <a:r>
              <a:rPr sz="1800" spc="0" dirty="0">
                <a:latin typeface="Segoe UI"/>
                <a:cs typeface="Segoe UI"/>
              </a:rPr>
              <a:t>ps. O</a:t>
            </a:r>
            <a:r>
              <a:rPr sz="1800" spc="-65" dirty="0">
                <a:latin typeface="Segoe UI"/>
                <a:cs typeface="Segoe UI"/>
              </a:rPr>
              <a:t>W</a:t>
            </a:r>
            <a:r>
              <a:rPr sz="1800" spc="0" dirty="0">
                <a:latin typeface="Segoe UI"/>
                <a:cs typeface="Segoe UI"/>
              </a:rPr>
              <a:t>A</a:t>
            </a:r>
            <a:r>
              <a:rPr sz="1800" spc="5" dirty="0">
                <a:latin typeface="Segoe UI"/>
                <a:cs typeface="Segoe UI"/>
              </a:rPr>
              <a:t>S</a:t>
            </a:r>
            <a:r>
              <a:rPr sz="1800" spc="0" dirty="0">
                <a:latin typeface="Segoe UI"/>
                <a:cs typeface="Segoe UI"/>
              </a:rPr>
              <a:t>P</a:t>
            </a:r>
            <a:r>
              <a:rPr sz="1800" spc="-114" dirty="0">
                <a:latin typeface="Segoe UI"/>
                <a:cs typeface="Segoe UI"/>
              </a:rPr>
              <a:t>’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15" dirty="0">
                <a:latin typeface="Segoe UI"/>
                <a:cs typeface="Segoe UI"/>
              </a:rPr>
              <a:t> </a:t>
            </a:r>
            <a:r>
              <a:rPr sz="18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CSRFP</a:t>
            </a:r>
            <a:r>
              <a:rPr sz="1800" u="heavy" spc="-3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18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</a:t>
            </a:r>
            <a:r>
              <a:rPr sz="1800" u="heavy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te</a:t>
            </a:r>
            <a:r>
              <a:rPr sz="18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</a:t>
            </a:r>
            <a:r>
              <a:rPr sz="1800" u="heavy" spc="-2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18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or</a:t>
            </a:r>
            <a:r>
              <a:rPr sz="1800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1800" spc="-15" dirty="0">
                <a:latin typeface="Segoe UI"/>
                <a:cs typeface="Segoe UI"/>
              </a:rPr>
              <a:t>do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same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for PH</a:t>
            </a:r>
            <a:r>
              <a:rPr sz="1800" spc="0" dirty="0">
                <a:latin typeface="Segoe UI"/>
                <a:cs typeface="Segoe UI"/>
              </a:rPr>
              <a:t>P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or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as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an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A</a:t>
            </a:r>
            <a:r>
              <a:rPr sz="1800" spc="-40" dirty="0">
                <a:latin typeface="Segoe UI"/>
                <a:cs typeface="Segoe UI"/>
              </a:rPr>
              <a:t>p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0" dirty="0">
                <a:latin typeface="Segoe UI"/>
                <a:cs typeface="Segoe UI"/>
              </a:rPr>
              <a:t>c</a:t>
            </a:r>
            <a:r>
              <a:rPr sz="1800" spc="-10" dirty="0">
                <a:latin typeface="Segoe UI"/>
                <a:cs typeface="Segoe UI"/>
              </a:rPr>
              <a:t>he </a:t>
            </a:r>
            <a:r>
              <a:rPr sz="1800" spc="0" dirty="0">
                <a:latin typeface="Segoe UI"/>
                <a:cs typeface="Segoe UI"/>
              </a:rPr>
              <a:t>fi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60" dirty="0">
                <a:latin typeface="Segoe UI"/>
                <a:cs typeface="Segoe UI"/>
              </a:rPr>
              <a:t>r</a:t>
            </a:r>
            <a:r>
              <a:rPr sz="1800" spc="-5" dirty="0">
                <a:latin typeface="Segoe UI"/>
                <a:cs typeface="Segoe UI"/>
              </a:rPr>
              <a:t>.</a:t>
            </a:r>
            <a:r>
              <a:rPr sz="1800" spc="-10" dirty="0">
                <a:latin typeface="Segoe UI"/>
                <a:cs typeface="Segoe UI"/>
              </a:rPr>
              <a:t> Othe</a:t>
            </a:r>
            <a:r>
              <a:rPr sz="1800" spc="55" dirty="0">
                <a:latin typeface="Segoe UI"/>
                <a:cs typeface="Segoe UI"/>
              </a:rPr>
              <a:t>r</a:t>
            </a:r>
            <a:r>
              <a:rPr sz="1800" spc="-15" dirty="0">
                <a:latin typeface="Segoe UI"/>
                <a:cs typeface="Segoe UI"/>
              </a:rPr>
              <a:t>wi</a:t>
            </a:r>
            <a:r>
              <a:rPr sz="1800" spc="0" dirty="0">
                <a:latin typeface="Segoe UI"/>
                <a:cs typeface="Segoe UI"/>
              </a:rPr>
              <a:t>se,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p</a:t>
            </a:r>
            <a:r>
              <a:rPr sz="1800" spc="-35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v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nting CSRF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us</a:t>
            </a:r>
            <a:r>
              <a:rPr sz="1800" spc="-10" dirty="0">
                <a:latin typeface="Segoe UI"/>
                <a:cs typeface="Segoe UI"/>
              </a:rPr>
              <a:t>ua</a:t>
            </a:r>
            <a:r>
              <a:rPr sz="1800" spc="-15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ly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qui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in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0" dirty="0">
                <a:latin typeface="Segoe UI"/>
                <a:cs typeface="Segoe UI"/>
              </a:rPr>
              <a:t>lusion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50" dirty="0">
                <a:latin typeface="Segoe UI"/>
                <a:cs typeface="Segoe UI"/>
              </a:rPr>
              <a:t>o</a:t>
            </a:r>
            <a:r>
              <a:rPr sz="1800" spc="-10" dirty="0">
                <a:latin typeface="Segoe UI"/>
                <a:cs typeface="Segoe UI"/>
              </a:rPr>
              <a:t>f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an</a:t>
            </a:r>
            <a:r>
              <a:rPr sz="1800" spc="-5" dirty="0">
                <a:latin typeface="Segoe UI"/>
                <a:cs typeface="Segoe UI"/>
              </a:rPr>
              <a:t> unp</a:t>
            </a:r>
            <a:r>
              <a:rPr sz="1800" spc="-3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ed</a:t>
            </a:r>
            <a:r>
              <a:rPr sz="1800" spc="0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0" dirty="0">
                <a:latin typeface="Segoe UI"/>
                <a:cs typeface="Segoe UI"/>
              </a:rPr>
              <a:t>ta</a:t>
            </a:r>
            <a:r>
              <a:rPr sz="1800" spc="-10" dirty="0">
                <a:latin typeface="Segoe UI"/>
                <a:cs typeface="Segoe UI"/>
              </a:rPr>
              <a:t>b</a:t>
            </a:r>
            <a:r>
              <a:rPr sz="1800" spc="0" dirty="0">
                <a:latin typeface="Segoe UI"/>
                <a:cs typeface="Segoe UI"/>
              </a:rPr>
              <a:t>le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t</a:t>
            </a:r>
            <a:r>
              <a:rPr sz="1800" spc="0" dirty="0">
                <a:latin typeface="Segoe UI"/>
                <a:cs typeface="Segoe UI"/>
              </a:rPr>
              <a:t>o</a:t>
            </a:r>
            <a:r>
              <a:rPr sz="1800" spc="-35" dirty="0">
                <a:latin typeface="Segoe UI"/>
                <a:cs typeface="Segoe UI"/>
              </a:rPr>
              <a:t>k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n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in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-5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ch</a:t>
            </a:r>
            <a:r>
              <a:rPr sz="1800" spc="-10" dirty="0">
                <a:latin typeface="Segoe UI"/>
                <a:cs typeface="Segoe UI"/>
              </a:rPr>
              <a:t> H</a:t>
            </a:r>
            <a:r>
              <a:rPr sz="1800" spc="35" dirty="0">
                <a:latin typeface="Segoe UI"/>
                <a:cs typeface="Segoe UI"/>
              </a:rPr>
              <a:t>T</a:t>
            </a:r>
            <a:r>
              <a:rPr sz="1800" spc="0" dirty="0">
                <a:latin typeface="Segoe UI"/>
                <a:cs typeface="Segoe UI"/>
              </a:rPr>
              <a:t>TP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-3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eq</a:t>
            </a:r>
            <a:r>
              <a:rPr sz="1800" spc="0" dirty="0">
                <a:latin typeface="Segoe UI"/>
                <a:cs typeface="Segoe UI"/>
              </a:rPr>
              <a:t>u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st.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Such </a:t>
            </a:r>
            <a:r>
              <a:rPr sz="1800" spc="-15" dirty="0">
                <a:latin typeface="Segoe UI"/>
                <a:cs typeface="Segoe UI"/>
              </a:rPr>
              <a:t>t</a:t>
            </a:r>
            <a:r>
              <a:rPr sz="1800" spc="0" dirty="0">
                <a:latin typeface="Segoe UI"/>
                <a:cs typeface="Segoe UI"/>
              </a:rPr>
              <a:t>o</a:t>
            </a:r>
            <a:r>
              <a:rPr sz="1800" spc="-35" dirty="0">
                <a:latin typeface="Segoe UI"/>
                <a:cs typeface="Segoe UI"/>
              </a:rPr>
              <a:t>k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ns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shoul</a:t>
            </a:r>
            <a:r>
              <a:rPr sz="1800" spc="-10" dirty="0">
                <a:latin typeface="Segoe UI"/>
                <a:cs typeface="Segoe UI"/>
              </a:rPr>
              <a:t>d</a:t>
            </a:r>
            <a:r>
              <a:rPr sz="1800" spc="0" dirty="0">
                <a:latin typeface="Segoe UI"/>
                <a:cs typeface="Segoe UI"/>
              </a:rPr>
              <a:t>,</a:t>
            </a:r>
            <a:r>
              <a:rPr sz="1800" spc="-35" dirty="0">
                <a:latin typeface="Segoe UI"/>
                <a:cs typeface="Segoe UI"/>
              </a:rPr>
              <a:t> </a:t>
            </a:r>
            <a:r>
              <a:rPr sz="1800" spc="-5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t a m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0" dirty="0">
                <a:latin typeface="Segoe UI"/>
                <a:cs typeface="Segoe UI"/>
              </a:rPr>
              <a:t>nimum,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be uni</a:t>
            </a:r>
            <a:r>
              <a:rPr sz="1800" spc="-25" dirty="0">
                <a:latin typeface="Segoe UI"/>
                <a:cs typeface="Segoe UI"/>
              </a:rPr>
              <a:t>q</a:t>
            </a:r>
            <a:r>
              <a:rPr sz="1800" spc="-10" dirty="0">
                <a:latin typeface="Segoe UI"/>
                <a:cs typeface="Segoe UI"/>
              </a:rPr>
              <a:t>ue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p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r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us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r</a:t>
            </a:r>
            <a:r>
              <a:rPr sz="1800" spc="-3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ses</a:t>
            </a:r>
            <a:r>
              <a:rPr sz="1800" spc="5" dirty="0">
                <a:latin typeface="Segoe UI"/>
                <a:cs typeface="Segoe UI"/>
              </a:rPr>
              <a:t>s</a:t>
            </a:r>
            <a:r>
              <a:rPr sz="1800" spc="-10" dirty="0">
                <a:latin typeface="Segoe UI"/>
                <a:cs typeface="Segoe UI"/>
              </a:rPr>
              <a:t>ion.</a:t>
            </a:r>
            <a:endParaRPr sz="1800">
              <a:latin typeface="Segoe UI"/>
              <a:cs typeface="Segoe UI"/>
            </a:endParaRPr>
          </a:p>
          <a:p>
            <a:pPr>
              <a:lnSpc>
                <a:spcPts val="550"/>
              </a:lnSpc>
              <a:spcBef>
                <a:spcPts val="49"/>
              </a:spcBef>
            </a:pPr>
            <a:endParaRPr sz="550"/>
          </a:p>
          <a:p>
            <a:pPr marL="354965" marR="12700" algn="just">
              <a:lnSpc>
                <a:spcPct val="100000"/>
              </a:lnSpc>
            </a:pPr>
            <a:r>
              <a:rPr sz="1800" spc="-10" dirty="0">
                <a:latin typeface="Segoe UI"/>
                <a:cs typeface="Segoe UI"/>
              </a:rPr>
              <a:t>The</a:t>
            </a:r>
            <a:r>
              <a:rPr sz="1800" spc="-30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p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fe</a:t>
            </a:r>
            <a:r>
              <a:rPr sz="1800" spc="-20" dirty="0">
                <a:latin typeface="Segoe UI"/>
                <a:cs typeface="Segoe UI"/>
              </a:rPr>
              <a:t>r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d</a:t>
            </a:r>
            <a:r>
              <a:rPr sz="1800" spc="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option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is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15" dirty="0">
                <a:latin typeface="Segoe UI"/>
                <a:cs typeface="Segoe UI"/>
              </a:rPr>
              <a:t>o </a:t>
            </a:r>
            <a:r>
              <a:rPr sz="1800" spc="0" dirty="0">
                <a:latin typeface="Segoe UI"/>
                <a:cs typeface="Segoe UI"/>
              </a:rPr>
              <a:t>in</a:t>
            </a:r>
            <a:r>
              <a:rPr sz="1800" spc="-10" dirty="0">
                <a:latin typeface="Segoe UI"/>
                <a:cs typeface="Segoe UI"/>
              </a:rPr>
              <a:t>clu</a:t>
            </a:r>
            <a:r>
              <a:rPr sz="1800" spc="-25" dirty="0">
                <a:latin typeface="Segoe UI"/>
                <a:cs typeface="Segoe UI"/>
              </a:rPr>
              <a:t>d</a:t>
            </a:r>
            <a:r>
              <a:rPr sz="1800" spc="-10" dirty="0">
                <a:latin typeface="Segoe UI"/>
                <a:cs typeface="Segoe UI"/>
              </a:rPr>
              <a:t>e 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unique</a:t>
            </a:r>
            <a:r>
              <a:rPr sz="1800" spc="-25" dirty="0">
                <a:latin typeface="Segoe UI"/>
                <a:cs typeface="Segoe UI"/>
              </a:rPr>
              <a:t> t</a:t>
            </a:r>
            <a:r>
              <a:rPr sz="1800" spc="0" dirty="0">
                <a:latin typeface="Segoe UI"/>
                <a:cs typeface="Segoe UI"/>
              </a:rPr>
              <a:t>o</a:t>
            </a:r>
            <a:r>
              <a:rPr sz="1800" spc="-30" dirty="0">
                <a:latin typeface="Segoe UI"/>
                <a:cs typeface="Segoe UI"/>
              </a:rPr>
              <a:t>k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n </a:t>
            </a:r>
            <a:r>
              <a:rPr sz="1800" spc="0" dirty="0">
                <a:latin typeface="Segoe UI"/>
                <a:cs typeface="Segoe UI"/>
              </a:rPr>
              <a:t>in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hi</a:t>
            </a:r>
            <a:r>
              <a:rPr sz="1800" spc="-25" dirty="0">
                <a:latin typeface="Segoe UI"/>
                <a:cs typeface="Segoe UI"/>
              </a:rPr>
              <a:t>d</a:t>
            </a:r>
            <a:r>
              <a:rPr sz="1800" spc="-15" dirty="0">
                <a:latin typeface="Segoe UI"/>
                <a:cs typeface="Segoe UI"/>
              </a:rPr>
              <a:t>d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n fi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l</a:t>
            </a:r>
            <a:r>
              <a:rPr sz="1800" spc="-10" dirty="0">
                <a:latin typeface="Segoe UI"/>
                <a:cs typeface="Segoe UI"/>
              </a:rPr>
              <a:t>d</a:t>
            </a:r>
            <a:r>
              <a:rPr sz="1800" spc="-5" dirty="0">
                <a:latin typeface="Segoe UI"/>
                <a:cs typeface="Segoe UI"/>
              </a:rPr>
              <a:t>. This in</a:t>
            </a:r>
            <a:r>
              <a:rPr sz="1800" spc="-10" dirty="0">
                <a:latin typeface="Segoe UI"/>
                <a:cs typeface="Segoe UI"/>
              </a:rPr>
              <a:t>clu</a:t>
            </a:r>
            <a:r>
              <a:rPr sz="1800" spc="-25" dirty="0">
                <a:latin typeface="Segoe UI"/>
                <a:cs typeface="Segoe UI"/>
              </a:rPr>
              <a:t>d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35" dirty="0">
                <a:latin typeface="Segoe UI"/>
                <a:cs typeface="Segoe UI"/>
              </a:rPr>
              <a:t>v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15" dirty="0">
                <a:latin typeface="Segoe UI"/>
                <a:cs typeface="Segoe UI"/>
              </a:rPr>
              <a:t>l</a:t>
            </a:r>
            <a:r>
              <a:rPr sz="1800" spc="-10" dirty="0">
                <a:latin typeface="Segoe UI"/>
                <a:cs typeface="Segoe UI"/>
              </a:rPr>
              <a:t>ue </a:t>
            </a:r>
            <a:r>
              <a:rPr sz="1800" spc="0" dirty="0">
                <a:latin typeface="Segoe UI"/>
                <a:cs typeface="Segoe UI"/>
              </a:rPr>
              <a:t>in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bo</a:t>
            </a:r>
            <a:r>
              <a:rPr sz="1800" spc="-20" dirty="0">
                <a:latin typeface="Segoe UI"/>
                <a:cs typeface="Segoe UI"/>
              </a:rPr>
              <a:t>d</a:t>
            </a:r>
            <a:r>
              <a:rPr sz="1800" spc="-10" dirty="0">
                <a:latin typeface="Segoe UI"/>
                <a:cs typeface="Segoe UI"/>
              </a:rPr>
              <a:t>y </a:t>
            </a:r>
            <a:r>
              <a:rPr sz="1800" spc="-50" dirty="0">
                <a:latin typeface="Segoe UI"/>
                <a:cs typeface="Segoe UI"/>
              </a:rPr>
              <a:t>o</a:t>
            </a:r>
            <a:r>
              <a:rPr sz="1800" spc="-10" dirty="0">
                <a:latin typeface="Segoe UI"/>
                <a:cs typeface="Segoe UI"/>
              </a:rPr>
              <a:t>f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25" dirty="0">
                <a:latin typeface="Segoe UI"/>
                <a:cs typeface="Segoe UI"/>
              </a:rPr>
              <a:t>H</a:t>
            </a:r>
            <a:r>
              <a:rPr sz="1800" spc="25" dirty="0">
                <a:latin typeface="Segoe UI"/>
                <a:cs typeface="Segoe UI"/>
              </a:rPr>
              <a:t>T</a:t>
            </a:r>
            <a:r>
              <a:rPr sz="1800" spc="-10" dirty="0">
                <a:latin typeface="Segoe UI"/>
                <a:cs typeface="Segoe UI"/>
              </a:rPr>
              <a:t>TP 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qu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5" dirty="0">
                <a:latin typeface="Segoe UI"/>
                <a:cs typeface="Segoe UI"/>
              </a:rPr>
              <a:t>t</a:t>
            </a:r>
            <a:r>
              <a:rPr sz="1800" spc="-5" dirty="0">
                <a:latin typeface="Segoe UI"/>
                <a:cs typeface="Segoe UI"/>
              </a:rPr>
              <a:t>,</a:t>
            </a:r>
            <a:r>
              <a:rPr sz="1800" spc="-10" dirty="0">
                <a:latin typeface="Segoe UI"/>
                <a:cs typeface="Segoe UI"/>
              </a:rPr>
              <a:t> a</a:t>
            </a:r>
            <a:r>
              <a:rPr sz="1800" spc="-25" dirty="0">
                <a:latin typeface="Segoe UI"/>
                <a:cs typeface="Segoe UI"/>
              </a:rPr>
              <a:t>v</a:t>
            </a:r>
            <a:r>
              <a:rPr sz="1800" spc="-10" dirty="0">
                <a:latin typeface="Segoe UI"/>
                <a:cs typeface="Segoe UI"/>
              </a:rPr>
              <a:t>oi</a:t>
            </a:r>
            <a:r>
              <a:rPr sz="1800" spc="-25" dirty="0">
                <a:latin typeface="Segoe UI"/>
                <a:cs typeface="Segoe UI"/>
              </a:rPr>
              <a:t>d</a:t>
            </a:r>
            <a:r>
              <a:rPr sz="1800" spc="-10" dirty="0">
                <a:latin typeface="Segoe UI"/>
                <a:cs typeface="Segoe UI"/>
              </a:rPr>
              <a:t>ing </a:t>
            </a:r>
            <a:r>
              <a:rPr sz="1800" spc="0" dirty="0">
                <a:latin typeface="Segoe UI"/>
                <a:cs typeface="Segoe UI"/>
              </a:rPr>
              <a:t>its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ex</a:t>
            </a:r>
            <a:r>
              <a:rPr sz="1800" spc="-20" dirty="0">
                <a:latin typeface="Segoe UI"/>
                <a:cs typeface="Segoe UI"/>
              </a:rPr>
              <a:t>p</a:t>
            </a:r>
            <a:r>
              <a:rPr sz="1800" spc="0" dirty="0">
                <a:latin typeface="Segoe UI"/>
                <a:cs typeface="Segoe UI"/>
              </a:rPr>
              <a:t>os</a:t>
            </a:r>
            <a:r>
              <a:rPr sz="1800" spc="-15" dirty="0">
                <a:latin typeface="Segoe UI"/>
                <a:cs typeface="Segoe UI"/>
              </a:rPr>
              <a:t>u</a:t>
            </a:r>
            <a:r>
              <a:rPr sz="1800" spc="-35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-5" dirty="0">
                <a:latin typeface="Segoe UI"/>
                <a:cs typeface="Segoe UI"/>
              </a:rPr>
              <a:t> in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the URL.</a:t>
            </a:r>
            <a:endParaRPr sz="1800">
              <a:latin typeface="Segoe UI"/>
              <a:cs typeface="Segoe UI"/>
            </a:endParaRPr>
          </a:p>
          <a:p>
            <a:pPr>
              <a:lnSpc>
                <a:spcPts val="550"/>
              </a:lnSpc>
              <a:spcBef>
                <a:spcPts val="49"/>
              </a:spcBef>
            </a:pPr>
            <a:endParaRPr sz="550"/>
          </a:p>
          <a:p>
            <a:pPr marL="354965" marR="799465" algn="just">
              <a:lnSpc>
                <a:spcPct val="100000"/>
              </a:lnSpc>
            </a:pPr>
            <a:r>
              <a:rPr sz="1800" dirty="0">
                <a:latin typeface="Segoe UI"/>
                <a:cs typeface="Segoe UI"/>
              </a:rPr>
              <a:t>The</a:t>
            </a:r>
            <a:r>
              <a:rPr sz="1800" spc="-3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uni</a:t>
            </a:r>
            <a:r>
              <a:rPr sz="1800" spc="-15" dirty="0">
                <a:latin typeface="Segoe UI"/>
                <a:cs typeface="Segoe UI"/>
              </a:rPr>
              <a:t>q</a:t>
            </a:r>
            <a:r>
              <a:rPr sz="1800" spc="0" dirty="0">
                <a:latin typeface="Segoe UI"/>
                <a:cs typeface="Segoe UI"/>
              </a:rPr>
              <a:t>ue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t</a:t>
            </a:r>
            <a:r>
              <a:rPr sz="1800" spc="0" dirty="0">
                <a:latin typeface="Segoe UI"/>
                <a:cs typeface="Segoe UI"/>
              </a:rPr>
              <a:t>o</a:t>
            </a:r>
            <a:r>
              <a:rPr sz="1800" spc="-35" dirty="0">
                <a:latin typeface="Segoe UI"/>
                <a:cs typeface="Segoe UI"/>
              </a:rPr>
              <a:t>k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n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c</a:t>
            </a:r>
            <a:r>
              <a:rPr sz="1800" spc="-15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n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5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lso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b</a:t>
            </a:r>
            <a:r>
              <a:rPr sz="1800" spc="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 i</a:t>
            </a:r>
            <a:r>
              <a:rPr sz="1800" spc="0" dirty="0">
                <a:latin typeface="Segoe UI"/>
                <a:cs typeface="Segoe UI"/>
              </a:rPr>
              <a:t>nc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u</a:t>
            </a:r>
            <a:r>
              <a:rPr sz="1800" spc="-5" dirty="0">
                <a:latin typeface="Segoe UI"/>
                <a:cs typeface="Segoe UI"/>
              </a:rPr>
              <a:t>d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d in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URL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or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a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30" dirty="0">
                <a:latin typeface="Segoe UI"/>
                <a:cs typeface="Segoe UI"/>
              </a:rPr>
              <a:t>p</a:t>
            </a:r>
            <a:r>
              <a:rPr sz="1800" spc="-5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m</a:t>
            </a:r>
            <a:r>
              <a:rPr sz="1800" spc="-15" dirty="0">
                <a:latin typeface="Segoe UI"/>
                <a:cs typeface="Segoe UI"/>
              </a:rPr>
              <a:t>et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-150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.</a:t>
            </a:r>
            <a:endParaRPr sz="1800">
              <a:latin typeface="Segoe UI"/>
              <a:cs typeface="Segoe UI"/>
            </a:endParaRPr>
          </a:p>
          <a:p>
            <a:pPr marL="354965" marR="154305" algn="just">
              <a:lnSpc>
                <a:spcPct val="100000"/>
              </a:lnSpc>
            </a:pPr>
            <a:r>
              <a:rPr sz="1800" spc="-25" dirty="0">
                <a:latin typeface="Segoe UI"/>
                <a:cs typeface="Segoe UI"/>
              </a:rPr>
              <a:t>H</a:t>
            </a:r>
            <a:r>
              <a:rPr sz="1800" spc="-15" dirty="0">
                <a:latin typeface="Segoe UI"/>
                <a:cs typeface="Segoe UI"/>
              </a:rPr>
              <a:t>o</a:t>
            </a:r>
            <a:r>
              <a:rPr sz="1800" spc="-35" dirty="0">
                <a:latin typeface="Segoe UI"/>
                <a:cs typeface="Segoe UI"/>
              </a:rPr>
              <a:t>w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v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60" dirty="0">
                <a:latin typeface="Segoe UI"/>
                <a:cs typeface="Segoe UI"/>
              </a:rPr>
              <a:t>r</a:t>
            </a:r>
            <a:r>
              <a:rPr sz="1800" spc="-5" dirty="0">
                <a:latin typeface="Segoe UI"/>
                <a:cs typeface="Segoe UI"/>
              </a:rPr>
              <a:t>, this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runs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r</a:t>
            </a:r>
            <a:r>
              <a:rPr sz="1800" spc="-15" dirty="0">
                <a:latin typeface="Segoe UI"/>
                <a:cs typeface="Segoe UI"/>
              </a:rPr>
              <a:t>i</a:t>
            </a:r>
            <a:r>
              <a:rPr sz="1800" spc="0" dirty="0">
                <a:latin typeface="Segoe UI"/>
                <a:cs typeface="Segoe UI"/>
              </a:rPr>
              <a:t>sk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that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0" dirty="0">
                <a:latin typeface="Segoe UI"/>
                <a:cs typeface="Segoe UI"/>
              </a:rPr>
              <a:t>o</a:t>
            </a:r>
            <a:r>
              <a:rPr sz="1800" spc="-30" dirty="0">
                <a:latin typeface="Segoe UI"/>
                <a:cs typeface="Segoe UI"/>
              </a:rPr>
              <a:t>k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n wi</a:t>
            </a:r>
            <a:r>
              <a:rPr sz="1800" spc="0" dirty="0">
                <a:latin typeface="Segoe UI"/>
                <a:cs typeface="Segoe UI"/>
              </a:rPr>
              <a:t>ll </a:t>
            </a:r>
            <a:r>
              <a:rPr sz="1800" spc="-10" dirty="0">
                <a:latin typeface="Segoe UI"/>
                <a:cs typeface="Segoe UI"/>
              </a:rPr>
              <a:t>be 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xpos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d </a:t>
            </a:r>
            <a:r>
              <a:rPr sz="1800" spc="-30" dirty="0">
                <a:latin typeface="Segoe UI"/>
                <a:cs typeface="Segoe UI"/>
              </a:rPr>
              <a:t>t</a:t>
            </a:r>
            <a:r>
              <a:rPr sz="1800" spc="-15" dirty="0">
                <a:latin typeface="Segoe UI"/>
                <a:cs typeface="Segoe UI"/>
              </a:rPr>
              <a:t>o </a:t>
            </a:r>
            <a:r>
              <a:rPr sz="1800" spc="-10" dirty="0">
                <a:latin typeface="Segoe UI"/>
                <a:cs typeface="Segoe UI"/>
              </a:rPr>
              <a:t>an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atta</a:t>
            </a:r>
            <a:r>
              <a:rPr sz="1800" spc="-20" dirty="0">
                <a:latin typeface="Segoe UI"/>
                <a:cs typeface="Segoe UI"/>
              </a:rPr>
              <a:t>c</a:t>
            </a:r>
            <a:r>
              <a:rPr sz="1800" spc="-35" dirty="0">
                <a:latin typeface="Segoe UI"/>
                <a:cs typeface="Segoe UI"/>
              </a:rPr>
              <a:t>k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60" dirty="0">
                <a:latin typeface="Segoe UI"/>
                <a:cs typeface="Segoe UI"/>
              </a:rPr>
              <a:t>r</a:t>
            </a:r>
            <a:r>
              <a:rPr sz="1800" spc="-5" dirty="0">
                <a:latin typeface="Segoe UI"/>
                <a:cs typeface="Segoe UI"/>
              </a:rPr>
              <a:t>.</a:t>
            </a:r>
            <a:endParaRPr sz="1800">
              <a:latin typeface="Segoe UI"/>
              <a:cs typeface="Segoe UI"/>
            </a:endParaRPr>
          </a:p>
          <a:p>
            <a:pPr>
              <a:lnSpc>
                <a:spcPts val="550"/>
              </a:lnSpc>
              <a:spcBef>
                <a:spcPts val="49"/>
              </a:spcBef>
            </a:pPr>
            <a:endParaRPr sz="550"/>
          </a:p>
          <a:p>
            <a:pPr marL="354965" marR="868044">
              <a:lnSpc>
                <a:spcPct val="100000"/>
              </a:lnSpc>
            </a:pPr>
            <a:r>
              <a:rPr sz="1800" dirty="0">
                <a:latin typeface="Segoe UI"/>
                <a:cs typeface="Segoe UI"/>
              </a:rPr>
              <a:t>Con</a:t>
            </a:r>
            <a:r>
              <a:rPr sz="1800" spc="5" dirty="0">
                <a:latin typeface="Segoe UI"/>
                <a:cs typeface="Segoe UI"/>
              </a:rPr>
              <a:t>s</a:t>
            </a:r>
            <a:r>
              <a:rPr sz="1800" spc="0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d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r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using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10" dirty="0">
                <a:latin typeface="Segoe UI"/>
                <a:cs typeface="Segoe UI"/>
              </a:rPr>
              <a:t>“</a:t>
            </a:r>
            <a:r>
              <a:rPr sz="1800" spc="0" dirty="0">
                <a:latin typeface="Segoe UI"/>
                <a:cs typeface="Segoe UI"/>
              </a:rPr>
              <a:t>Sam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Si</a:t>
            </a:r>
            <a:r>
              <a:rPr sz="1800" spc="-10" dirty="0">
                <a:latin typeface="Segoe UI"/>
                <a:cs typeface="Segoe UI"/>
              </a:rPr>
              <a:t>t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=</a:t>
            </a:r>
            <a:r>
              <a:rPr sz="1800" spc="5" dirty="0">
                <a:latin typeface="Segoe UI"/>
                <a:cs typeface="Segoe UI"/>
              </a:rPr>
              <a:t>s</a:t>
            </a:r>
            <a:r>
              <a:rPr sz="1800" spc="0" dirty="0">
                <a:latin typeface="Segoe UI"/>
                <a:cs typeface="Segoe UI"/>
              </a:rPr>
              <a:t>tri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0" dirty="0">
                <a:latin typeface="Segoe UI"/>
                <a:cs typeface="Segoe UI"/>
              </a:rPr>
              <a:t>t”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fl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g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on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a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l 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0" dirty="0">
                <a:latin typeface="Segoe UI"/>
                <a:cs typeface="Segoe UI"/>
              </a:rPr>
              <a:t>oo</a:t>
            </a:r>
            <a:r>
              <a:rPr sz="1800" spc="5" dirty="0">
                <a:latin typeface="Segoe UI"/>
                <a:cs typeface="Segoe UI"/>
              </a:rPr>
              <a:t>k</a:t>
            </a:r>
            <a:r>
              <a:rPr sz="1800" spc="0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s,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wh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0" dirty="0">
                <a:latin typeface="Segoe UI"/>
                <a:cs typeface="Segoe UI"/>
              </a:rPr>
              <a:t>ch 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0" dirty="0">
                <a:latin typeface="Segoe UI"/>
                <a:cs typeface="Segoe UI"/>
              </a:rPr>
              <a:t>s in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asin</a:t>
            </a:r>
            <a:r>
              <a:rPr sz="1800" spc="-10" dirty="0">
                <a:latin typeface="Segoe UI"/>
                <a:cs typeface="Segoe UI"/>
              </a:rPr>
              <a:t>g</a:t>
            </a:r>
            <a:r>
              <a:rPr sz="1800" spc="0" dirty="0">
                <a:latin typeface="Segoe UI"/>
                <a:cs typeface="Segoe UI"/>
              </a:rPr>
              <a:t>ly</a:t>
            </a:r>
            <a:r>
              <a:rPr sz="1800" spc="10" dirty="0">
                <a:latin typeface="Segoe UI"/>
                <a:cs typeface="Segoe UI"/>
              </a:rPr>
              <a:t> </a:t>
            </a:r>
            <a:r>
              <a:rPr sz="18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su</a:t>
            </a:r>
            <a:r>
              <a:rPr sz="1800" u="heavy" spc="-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ppo</a:t>
            </a:r>
            <a:r>
              <a:rPr sz="1800" u="heavy" spc="3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r</a:t>
            </a:r>
            <a:r>
              <a:rPr sz="1800" u="heavy" spc="-2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</a:t>
            </a:r>
            <a:r>
              <a:rPr sz="1800" u="heavy" spc="-2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1800" u="heavy" spc="-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d</a:t>
            </a:r>
            <a:r>
              <a:rPr sz="1800" spc="-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1800" spc="-15" dirty="0">
                <a:latin typeface="Segoe UI"/>
                <a:cs typeface="Segoe UI"/>
              </a:rPr>
              <a:t>in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b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owser</a:t>
            </a:r>
            <a:r>
              <a:rPr sz="1800" spc="-5" dirty="0">
                <a:latin typeface="Segoe UI"/>
                <a:cs typeface="Segoe UI"/>
              </a:rPr>
              <a:t>s.</a:t>
            </a:r>
            <a:endParaRPr sz="1800">
              <a:latin typeface="Segoe UI"/>
              <a:cs typeface="Segoe UI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54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A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8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C</a:t>
            </a:r>
            <a:r>
              <a:rPr sz="2800" spc="-40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os</a:t>
            </a: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s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-Site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95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equest</a:t>
            </a:r>
            <a:r>
              <a:rPr sz="2800" spc="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Fo</a:t>
            </a:r>
            <a:r>
              <a:rPr sz="2800" spc="-45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ge</a:t>
            </a:r>
            <a:r>
              <a:rPr sz="2800" spc="85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y</a:t>
            </a:r>
            <a:r>
              <a:rPr sz="2800" spc="3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(CSRF)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62329" y="2244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2329" y="2625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2329" y="3006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62329" y="3387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62329" y="3768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62329" y="4149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962329" y="4530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62329" y="5292852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62329" y="5673852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949858" y="1409953"/>
            <a:ext cx="7157720" cy="45681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626110" algn="ctr">
              <a:lnSpc>
                <a:spcPct val="100000"/>
              </a:lnSpc>
            </a:pPr>
            <a:r>
              <a:rPr sz="2400" spc="-7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efe</a:t>
            </a:r>
            <a:r>
              <a:rPr sz="2400" spc="-3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ences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dirty="0">
                <a:latin typeface="Segoe UI Semibold"/>
                <a:cs typeface="Segoe UI Semibold"/>
              </a:rPr>
              <a:t>O</a:t>
            </a:r>
            <a:r>
              <a:rPr sz="2000" spc="-85" dirty="0">
                <a:latin typeface="Segoe UI Semibold"/>
                <a:cs typeface="Segoe UI Semibold"/>
              </a:rPr>
              <a:t>W</a:t>
            </a:r>
            <a:r>
              <a:rPr sz="2000" spc="0" dirty="0">
                <a:latin typeface="Segoe UI Semibold"/>
                <a:cs typeface="Segoe UI Semibold"/>
              </a:rPr>
              <a:t>ASP</a:t>
            </a:r>
            <a:endParaRPr sz="20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354965">
              <a:lnSpc>
                <a:spcPct val="100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CSRF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6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tic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l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endParaRPr sz="2000">
              <a:latin typeface="Segoe UI"/>
              <a:cs typeface="Segoe UI"/>
            </a:endParaRPr>
          </a:p>
          <a:p>
            <a:pPr marL="354965" marR="1763395">
              <a:lnSpc>
                <a:spcPct val="125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CSRF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P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v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ention</a:t>
            </a:r>
            <a:r>
              <a:rPr sz="2000" u="heavy" spc="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Cheat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S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h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CSRFG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u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a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d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-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J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a</a:t>
            </a:r>
            <a:r>
              <a:rPr sz="2000" u="heavy" spc="-4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v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a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CSRF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De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f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ense</a:t>
            </a:r>
            <a:r>
              <a:rPr sz="2000" u="heavy" spc="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-2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ool</a:t>
            </a:r>
            <a:endParaRPr sz="2000">
              <a:latin typeface="Segoe UI"/>
              <a:cs typeface="Segoe UI"/>
            </a:endParaRPr>
          </a:p>
          <a:p>
            <a:pPr marL="354965" marR="12700">
              <a:lnSpc>
                <a:spcPts val="3000"/>
              </a:lnSpc>
              <a:spcBef>
                <a:spcPts val="200"/>
              </a:spcBef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CSRFP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ot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or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-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H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and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ache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CSRF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De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f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ense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-2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ool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PI H</a:t>
            </a:r>
            <a:r>
              <a:rPr sz="2000" u="heavy" spc="3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U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til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ties</a:t>
            </a:r>
            <a:r>
              <a:rPr sz="2000" u="heavy" spc="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l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ass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with 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n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tiCSRF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-2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</a:t>
            </a:r>
            <a:r>
              <a:rPr sz="2000" u="heavy" spc="-3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k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ens</a:t>
            </a:r>
            <a:endParaRPr sz="2000">
              <a:latin typeface="Segoe UI"/>
              <a:cs typeface="Segoe UI"/>
            </a:endParaRPr>
          </a:p>
          <a:p>
            <a:pPr marL="354965" marR="1475740">
              <a:lnSpc>
                <a:spcPts val="3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-2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esting 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G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uid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: Chap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er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on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CSRF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-2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esting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CSR</a:t>
            </a:r>
            <a:r>
              <a:rPr sz="2000" u="heavy" spc="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F</a:t>
            </a:r>
            <a:r>
              <a:rPr sz="2000" u="heavy" spc="-2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es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er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-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CSRF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-2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esting </a:t>
            </a:r>
            <a:r>
              <a:rPr sz="2000" u="heavy" spc="-2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ool</a:t>
            </a:r>
            <a:endParaRPr sz="200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400"/>
              </a:spcBef>
            </a:pPr>
            <a:r>
              <a:rPr sz="2000" spc="-10" dirty="0">
                <a:latin typeface="Segoe UI Semibold"/>
                <a:cs typeface="Segoe UI Semibold"/>
              </a:rPr>
              <a:t>E</a:t>
            </a:r>
            <a:r>
              <a:rPr sz="2000" spc="0" dirty="0">
                <a:latin typeface="Segoe UI Semibold"/>
                <a:cs typeface="Segoe UI Semibold"/>
              </a:rPr>
              <a:t>x</a:t>
            </a:r>
            <a:r>
              <a:rPr sz="2000" spc="-15" dirty="0">
                <a:latin typeface="Segoe UI Semibold"/>
                <a:cs typeface="Segoe UI Semibold"/>
              </a:rPr>
              <a:t>t</a:t>
            </a:r>
            <a:r>
              <a:rPr sz="2000" spc="0" dirty="0">
                <a:latin typeface="Segoe UI Semibold"/>
                <a:cs typeface="Segoe UI Semibold"/>
              </a:rPr>
              <a:t>ern</a:t>
            </a:r>
            <a:r>
              <a:rPr sz="2000" spc="-10" dirty="0">
                <a:latin typeface="Segoe UI Semibold"/>
                <a:cs typeface="Segoe UI Semibold"/>
              </a:rPr>
              <a:t>a</a:t>
            </a:r>
            <a:r>
              <a:rPr sz="2000" spc="0" dirty="0">
                <a:latin typeface="Segoe UI Semibold"/>
                <a:cs typeface="Segoe UI Semibold"/>
              </a:rPr>
              <a:t>l</a:t>
            </a:r>
            <a:endParaRPr sz="2000">
              <a:latin typeface="Segoe UI Semibold"/>
              <a:cs typeface="Segoe UI Semibold"/>
            </a:endParaRPr>
          </a:p>
          <a:p>
            <a:pPr marL="354965" marR="3933190">
              <a:lnSpc>
                <a:spcPct val="125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CWE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t</a:t>
            </a:r>
            <a:r>
              <a:rPr sz="2000" u="heavy" spc="8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y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352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on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CSRF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Wik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p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d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a</a:t>
            </a:r>
            <a:r>
              <a:rPr sz="2000" u="heavy" spc="1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a</a:t>
            </a:r>
            <a:r>
              <a:rPr sz="2000" u="heavy" spc="5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tic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l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 on</a:t>
            </a:r>
            <a:r>
              <a:rPr sz="2000" u="heavy" spc="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C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RF</a:t>
            </a:r>
            <a:endParaRPr sz="2000">
              <a:latin typeface="Segoe UI"/>
              <a:cs typeface="Segoe UI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6" name="object 1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55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A9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Using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Com</a:t>
            </a:r>
            <a:r>
              <a:rPr sz="2800" spc="-35" dirty="0">
                <a:solidFill>
                  <a:srgbClr val="FFFFFF"/>
                </a:solidFill>
                <a:latin typeface="Segoe UI Semibold"/>
                <a:cs typeface="Segoe UI Semibold"/>
              </a:rPr>
              <a:t>p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onents</a:t>
            </a:r>
            <a:r>
              <a:rPr sz="2800" spc="4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with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Kno</a:t>
            </a:r>
            <a:r>
              <a:rPr sz="2800" spc="-40" dirty="0">
                <a:solidFill>
                  <a:srgbClr val="FFFFFF"/>
                </a:solidFill>
                <a:latin typeface="Segoe UI Semibold"/>
                <a:cs typeface="Segoe UI Semibold"/>
              </a:rPr>
              <a:t>w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n</a:t>
            </a:r>
            <a:endParaRPr sz="2800">
              <a:latin typeface="Segoe UI Semibold"/>
              <a:cs typeface="Segoe UI Semibold"/>
            </a:endParaRPr>
          </a:p>
          <a:p>
            <a:pPr marL="12700">
              <a:lnSpc>
                <a:spcPct val="100000"/>
              </a:lnSpc>
            </a:pPr>
            <a:r>
              <a:rPr sz="2800" spc="-125" dirty="0">
                <a:solidFill>
                  <a:srgbClr val="FFFFFF"/>
                </a:solidFill>
                <a:latin typeface="Segoe UI Semibold"/>
                <a:cs typeface="Segoe UI Semibold"/>
              </a:rPr>
              <a:t>V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ulnerabili</a:t>
            </a:r>
            <a:r>
              <a:rPr sz="2800" spc="-5" dirty="0">
                <a:solidFill>
                  <a:srgbClr val="FFFFFF"/>
                </a:solidFill>
                <a:latin typeface="Segoe UI Semibold"/>
                <a:cs typeface="Segoe UI Semibold"/>
              </a:rPr>
              <a:t>t</a:t>
            </a:r>
            <a:r>
              <a:rPr sz="2800" spc="-10" dirty="0">
                <a:solidFill>
                  <a:srgbClr val="FFFFFF"/>
                </a:solidFill>
                <a:latin typeface="Segoe UI Semibold"/>
                <a:cs typeface="Segoe UI Semibold"/>
              </a:rPr>
              <a:t>i</a:t>
            </a:r>
            <a:r>
              <a:rPr sz="2800" spc="-5" dirty="0">
                <a:solidFill>
                  <a:srgbClr val="FFFFFF"/>
                </a:solidFill>
                <a:latin typeface="Segoe UI Semibold"/>
                <a:cs typeface="Segoe UI Semibold"/>
              </a:rPr>
              <a:t>e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s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49858" y="6001207"/>
            <a:ext cx="2240915" cy="1943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200" dirty="0">
                <a:latin typeface="Segoe UI"/>
                <a:cs typeface="Segoe UI"/>
              </a:rPr>
              <a:t>So</a:t>
            </a:r>
            <a:r>
              <a:rPr sz="1200" spc="5" dirty="0">
                <a:latin typeface="Segoe UI"/>
                <a:cs typeface="Segoe UI"/>
              </a:rPr>
              <a:t>u</a:t>
            </a:r>
            <a:r>
              <a:rPr sz="1200" spc="-15" dirty="0">
                <a:latin typeface="Segoe UI"/>
                <a:cs typeface="Segoe UI"/>
              </a:rPr>
              <a:t>r</a:t>
            </a:r>
            <a:r>
              <a:rPr sz="1200" spc="-10" dirty="0">
                <a:latin typeface="Segoe UI"/>
                <a:cs typeface="Segoe UI"/>
              </a:rPr>
              <a:t>c</a:t>
            </a:r>
            <a:r>
              <a:rPr sz="1200" spc="-20" dirty="0">
                <a:latin typeface="Segoe UI"/>
                <a:cs typeface="Segoe UI"/>
              </a:rPr>
              <a:t>e</a:t>
            </a:r>
            <a:r>
              <a:rPr sz="1200" spc="-5" dirty="0">
                <a:latin typeface="Segoe UI"/>
                <a:cs typeface="Segoe UI"/>
              </a:rPr>
              <a:t>:</a:t>
            </a:r>
            <a:r>
              <a:rPr sz="1200" spc="-25" dirty="0">
                <a:latin typeface="Segoe UI"/>
                <a:cs typeface="Segoe UI"/>
              </a:rPr>
              <a:t> </a:t>
            </a:r>
            <a:r>
              <a:rPr sz="1200" spc="-15" dirty="0">
                <a:latin typeface="Segoe UI"/>
                <a:cs typeface="Segoe UI"/>
              </a:rPr>
              <a:t>O</a:t>
            </a:r>
            <a:r>
              <a:rPr sz="1200" spc="-55" dirty="0">
                <a:latin typeface="Segoe UI"/>
                <a:cs typeface="Segoe UI"/>
              </a:rPr>
              <a:t>W</a:t>
            </a:r>
            <a:r>
              <a:rPr sz="1200" spc="0" dirty="0">
                <a:latin typeface="Segoe UI"/>
                <a:cs typeface="Segoe UI"/>
              </a:rPr>
              <a:t>ASP </a:t>
            </a:r>
            <a:r>
              <a:rPr sz="1200" spc="-135" dirty="0">
                <a:latin typeface="Segoe UI"/>
                <a:cs typeface="Segoe UI"/>
              </a:rPr>
              <a:t>T</a:t>
            </a:r>
            <a:r>
              <a:rPr sz="1200" spc="-10" dirty="0">
                <a:latin typeface="Segoe UI"/>
                <a:cs typeface="Segoe UI"/>
              </a:rPr>
              <a:t>op</a:t>
            </a:r>
            <a:r>
              <a:rPr sz="1200" spc="-30" dirty="0">
                <a:latin typeface="Segoe UI"/>
                <a:cs typeface="Segoe UI"/>
              </a:rPr>
              <a:t> </a:t>
            </a:r>
            <a:r>
              <a:rPr sz="1200" spc="-135" dirty="0">
                <a:latin typeface="Segoe UI"/>
                <a:cs typeface="Segoe UI"/>
              </a:rPr>
              <a:t>T</a:t>
            </a:r>
            <a:r>
              <a:rPr sz="1200" spc="-15" dirty="0">
                <a:latin typeface="Segoe UI"/>
                <a:cs typeface="Segoe UI"/>
              </a:rPr>
              <a:t>e</a:t>
            </a:r>
            <a:r>
              <a:rPr sz="1200" spc="-10" dirty="0">
                <a:latin typeface="Segoe UI"/>
                <a:cs typeface="Segoe UI"/>
              </a:rPr>
              <a:t>n</a:t>
            </a:r>
            <a:r>
              <a:rPr sz="1200" spc="-5" dirty="0">
                <a:latin typeface="Segoe UI"/>
                <a:cs typeface="Segoe UI"/>
              </a:rPr>
              <a:t> </a:t>
            </a:r>
            <a:r>
              <a:rPr sz="1200" spc="0" dirty="0">
                <a:latin typeface="Segoe UI"/>
                <a:cs typeface="Segoe UI"/>
              </a:rPr>
              <a:t>2017 </a:t>
            </a:r>
            <a:r>
              <a:rPr sz="1200" spc="-20" dirty="0">
                <a:latin typeface="Segoe UI"/>
                <a:cs typeface="Segoe UI"/>
              </a:rPr>
              <a:t>r</a:t>
            </a:r>
            <a:r>
              <a:rPr sz="1200" spc="-10" dirty="0">
                <a:latin typeface="Segoe UI"/>
                <a:cs typeface="Segoe UI"/>
              </a:rPr>
              <a:t>c1</a:t>
            </a:r>
            <a:endParaRPr sz="1200">
              <a:latin typeface="Segoe UI"/>
              <a:cs typeface="Segoe U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883919" y="1184147"/>
            <a:ext cx="8057388" cy="17495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35736" y="1249679"/>
            <a:ext cx="8008619" cy="16840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14400" y="1214627"/>
            <a:ext cx="7941564" cy="1633727"/>
          </a:xfrm>
          <a:custGeom>
            <a:avLst/>
            <a:gdLst/>
            <a:ahLst/>
            <a:cxnLst/>
            <a:rect l="l" t="t" r="r" b="b"/>
            <a:pathLst>
              <a:path w="7941564" h="1633727">
                <a:moveTo>
                  <a:pt x="7941564" y="0"/>
                </a:moveTo>
                <a:lnTo>
                  <a:pt x="272288" y="0"/>
                </a:lnTo>
                <a:lnTo>
                  <a:pt x="249956" y="902"/>
                </a:lnTo>
                <a:lnTo>
                  <a:pt x="206853" y="7914"/>
                </a:lnTo>
                <a:lnTo>
                  <a:pt x="166301" y="21399"/>
                </a:lnTo>
                <a:lnTo>
                  <a:pt x="128858" y="40797"/>
                </a:lnTo>
                <a:lnTo>
                  <a:pt x="95085" y="65548"/>
                </a:lnTo>
                <a:lnTo>
                  <a:pt x="65544" y="95090"/>
                </a:lnTo>
                <a:lnTo>
                  <a:pt x="40794" y="128863"/>
                </a:lnTo>
                <a:lnTo>
                  <a:pt x="21397" y="166306"/>
                </a:lnTo>
                <a:lnTo>
                  <a:pt x="7913" y="206858"/>
                </a:lnTo>
                <a:lnTo>
                  <a:pt x="902" y="249957"/>
                </a:lnTo>
                <a:lnTo>
                  <a:pt x="0" y="272288"/>
                </a:lnTo>
                <a:lnTo>
                  <a:pt x="0" y="1633727"/>
                </a:lnTo>
                <a:lnTo>
                  <a:pt x="7669276" y="1633727"/>
                </a:lnTo>
                <a:lnTo>
                  <a:pt x="7691606" y="1632825"/>
                </a:lnTo>
                <a:lnTo>
                  <a:pt x="7734705" y="1625813"/>
                </a:lnTo>
                <a:lnTo>
                  <a:pt x="7775257" y="1612328"/>
                </a:lnTo>
                <a:lnTo>
                  <a:pt x="7812700" y="1592930"/>
                </a:lnTo>
                <a:lnTo>
                  <a:pt x="7846473" y="1568179"/>
                </a:lnTo>
                <a:lnTo>
                  <a:pt x="7876015" y="1538637"/>
                </a:lnTo>
                <a:lnTo>
                  <a:pt x="7900766" y="1504864"/>
                </a:lnTo>
                <a:lnTo>
                  <a:pt x="7920164" y="1467421"/>
                </a:lnTo>
                <a:lnTo>
                  <a:pt x="7933649" y="1426869"/>
                </a:lnTo>
                <a:lnTo>
                  <a:pt x="7940661" y="1383770"/>
                </a:lnTo>
                <a:lnTo>
                  <a:pt x="7941564" y="1361439"/>
                </a:lnTo>
                <a:lnTo>
                  <a:pt x="7941564" y="0"/>
                </a:lnTo>
                <a:close/>
              </a:path>
            </a:pathLst>
          </a:custGeom>
          <a:solidFill>
            <a:srgbClr val="EBF3F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14400" y="1214627"/>
            <a:ext cx="7941564" cy="1633727"/>
          </a:xfrm>
          <a:custGeom>
            <a:avLst/>
            <a:gdLst/>
            <a:ahLst/>
            <a:cxnLst/>
            <a:rect l="l" t="t" r="r" b="b"/>
            <a:pathLst>
              <a:path w="7941564" h="1633727">
                <a:moveTo>
                  <a:pt x="272288" y="0"/>
                </a:moveTo>
                <a:lnTo>
                  <a:pt x="7941564" y="0"/>
                </a:lnTo>
                <a:lnTo>
                  <a:pt x="7941564" y="1361439"/>
                </a:lnTo>
                <a:lnTo>
                  <a:pt x="7937999" y="1405603"/>
                </a:lnTo>
                <a:lnTo>
                  <a:pt x="7927681" y="1447499"/>
                </a:lnTo>
                <a:lnTo>
                  <a:pt x="7911169" y="1486566"/>
                </a:lnTo>
                <a:lnTo>
                  <a:pt x="7889024" y="1522244"/>
                </a:lnTo>
                <a:lnTo>
                  <a:pt x="7861808" y="1553972"/>
                </a:lnTo>
                <a:lnTo>
                  <a:pt x="7830080" y="1581188"/>
                </a:lnTo>
                <a:lnTo>
                  <a:pt x="7794402" y="1603333"/>
                </a:lnTo>
                <a:lnTo>
                  <a:pt x="7755335" y="1619845"/>
                </a:lnTo>
                <a:lnTo>
                  <a:pt x="7713439" y="1630163"/>
                </a:lnTo>
                <a:lnTo>
                  <a:pt x="7669276" y="1633727"/>
                </a:lnTo>
                <a:lnTo>
                  <a:pt x="0" y="1633727"/>
                </a:lnTo>
                <a:lnTo>
                  <a:pt x="0" y="272288"/>
                </a:lnTo>
                <a:lnTo>
                  <a:pt x="902" y="249957"/>
                </a:lnTo>
                <a:lnTo>
                  <a:pt x="7913" y="206858"/>
                </a:lnTo>
                <a:lnTo>
                  <a:pt x="21397" y="166306"/>
                </a:lnTo>
                <a:lnTo>
                  <a:pt x="40794" y="128863"/>
                </a:lnTo>
                <a:lnTo>
                  <a:pt x="65544" y="95090"/>
                </a:lnTo>
                <a:lnTo>
                  <a:pt x="95085" y="65548"/>
                </a:lnTo>
                <a:lnTo>
                  <a:pt x="128858" y="40797"/>
                </a:lnTo>
                <a:lnTo>
                  <a:pt x="166301" y="21399"/>
                </a:lnTo>
                <a:lnTo>
                  <a:pt x="206853" y="7914"/>
                </a:lnTo>
                <a:lnTo>
                  <a:pt x="249956" y="902"/>
                </a:lnTo>
                <a:lnTo>
                  <a:pt x="272288" y="0"/>
                </a:lnTo>
                <a:close/>
              </a:path>
            </a:pathLst>
          </a:custGeom>
          <a:ln w="9144">
            <a:solidFill>
              <a:srgbClr val="9CC5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087323" y="1339596"/>
            <a:ext cx="7593965" cy="138239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 indent="0" algn="ctr">
              <a:lnSpc>
                <a:spcPct val="100000"/>
              </a:lnSpc>
            </a:pP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“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Compone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ts,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such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as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l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brar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ies,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frameworks,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and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er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30" dirty="0">
                <a:solidFill>
                  <a:srgbClr val="E11D38"/>
                </a:solidFill>
                <a:latin typeface="Segoe UI Semilight"/>
                <a:cs typeface="Segoe UI Semilight"/>
              </a:rPr>
              <a:t>f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twa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modu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l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es,</a:t>
            </a:r>
            <a:r>
              <a:rPr sz="1800" spc="2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run wi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same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p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vileges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as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appli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c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ion.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If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vul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erable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compone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 is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ex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p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lo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ed,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such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an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attack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can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facil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ta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4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serious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d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ta loss or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se</a:t>
            </a:r>
            <a:r>
              <a:rPr sz="1800" spc="6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v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er ta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k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eo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v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150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. 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p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pl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cat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ions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and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APIs us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in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g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compone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ts</a:t>
            </a:r>
            <a:r>
              <a:rPr sz="1800" spc="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wi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known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 vul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erabi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l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ties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may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u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dermi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4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appli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c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ion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defenses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and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able </a:t>
            </a:r>
            <a:r>
              <a:rPr sz="1800" spc="-45" dirty="0">
                <a:solidFill>
                  <a:srgbClr val="E11D38"/>
                </a:solidFill>
                <a:latin typeface="Segoe UI Semilight"/>
                <a:cs typeface="Segoe UI Semilight"/>
              </a:rPr>
              <a:t>v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arious attacks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and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im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p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act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s</a:t>
            </a:r>
            <a:r>
              <a:rPr sz="1800" spc="-170" dirty="0">
                <a:solidFill>
                  <a:srgbClr val="E11D38"/>
                </a:solidFill>
                <a:latin typeface="Segoe UI Semilight"/>
                <a:cs typeface="Segoe UI Semilight"/>
              </a:rPr>
              <a:t>.”</a:t>
            </a:r>
            <a:endParaRPr sz="1800">
              <a:latin typeface="Segoe UI Semilight"/>
              <a:cs typeface="Segoe UI Semilight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914400" y="3006851"/>
            <a:ext cx="7941564" cy="29961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56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A9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Using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Com</a:t>
            </a:r>
            <a:r>
              <a:rPr sz="2800" spc="-35" dirty="0">
                <a:solidFill>
                  <a:srgbClr val="FFFFFF"/>
                </a:solidFill>
                <a:latin typeface="Segoe UI Semibold"/>
                <a:cs typeface="Segoe UI Semibold"/>
              </a:rPr>
              <a:t>p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onents</a:t>
            </a:r>
            <a:r>
              <a:rPr sz="2800" spc="4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with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Kno</a:t>
            </a:r>
            <a:r>
              <a:rPr sz="2800" spc="-40" dirty="0">
                <a:solidFill>
                  <a:srgbClr val="FFFFFF"/>
                </a:solidFill>
                <a:latin typeface="Segoe UI Semibold"/>
                <a:cs typeface="Segoe UI Semibold"/>
              </a:rPr>
              <a:t>w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n</a:t>
            </a:r>
            <a:endParaRPr sz="2800">
              <a:latin typeface="Segoe UI Semibold"/>
              <a:cs typeface="Segoe UI Semibold"/>
            </a:endParaRPr>
          </a:p>
          <a:p>
            <a:pPr marL="12700">
              <a:lnSpc>
                <a:spcPct val="100000"/>
              </a:lnSpc>
            </a:pPr>
            <a:r>
              <a:rPr sz="2800" spc="-125" dirty="0">
                <a:solidFill>
                  <a:srgbClr val="FFFFFF"/>
                </a:solidFill>
                <a:latin typeface="Segoe UI Semibold"/>
                <a:cs typeface="Segoe UI Semibold"/>
              </a:rPr>
              <a:t>V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ulnerabili</a:t>
            </a:r>
            <a:r>
              <a:rPr sz="2800" spc="-5" dirty="0">
                <a:solidFill>
                  <a:srgbClr val="FFFFFF"/>
                </a:solidFill>
                <a:latin typeface="Segoe UI Semibold"/>
                <a:cs typeface="Segoe UI Semibold"/>
              </a:rPr>
              <a:t>t</a:t>
            </a:r>
            <a:r>
              <a:rPr sz="2800" spc="-10" dirty="0">
                <a:solidFill>
                  <a:srgbClr val="FFFFFF"/>
                </a:solidFill>
                <a:latin typeface="Segoe UI Semibold"/>
                <a:cs typeface="Segoe UI Semibold"/>
              </a:rPr>
              <a:t>i</a:t>
            </a:r>
            <a:r>
              <a:rPr sz="2800" spc="-5" dirty="0">
                <a:solidFill>
                  <a:srgbClr val="FFFFFF"/>
                </a:solidFill>
                <a:latin typeface="Segoe UI Semibold"/>
                <a:cs typeface="Segoe UI Semibold"/>
              </a:rPr>
              <a:t>e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s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57</a:t>
            </a:fld>
            <a:endParaRPr sz="1000">
              <a:latin typeface="Segoe UI"/>
              <a:cs typeface="Segoe U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49858" y="1409953"/>
            <a:ext cx="7771130" cy="473710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990600">
              <a:lnSpc>
                <a:spcPct val="100000"/>
              </a:lnSpc>
            </a:pPr>
            <a:r>
              <a:rPr sz="2400" dirty="0">
                <a:latin typeface="Segoe UI Semibold"/>
                <a:cs typeface="Segoe UI Semibold"/>
              </a:rPr>
              <a:t>Am </a:t>
            </a:r>
            <a:r>
              <a:rPr sz="2400" spc="-10" dirty="0">
                <a:latin typeface="Segoe UI Semibold"/>
                <a:cs typeface="Segoe UI Semibold"/>
              </a:rPr>
              <a:t>I </a:t>
            </a:r>
            <a:r>
              <a:rPr sz="2400" spc="-114" dirty="0">
                <a:latin typeface="Segoe UI Semibold"/>
                <a:cs typeface="Segoe UI Semibold"/>
              </a:rPr>
              <a:t>V</a:t>
            </a:r>
            <a:r>
              <a:rPr sz="2400" spc="0" dirty="0">
                <a:latin typeface="Segoe UI Semibold"/>
                <a:cs typeface="Segoe UI Semibold"/>
              </a:rPr>
              <a:t>ulnerable</a:t>
            </a:r>
            <a:r>
              <a:rPr sz="2400" spc="5" dirty="0">
                <a:latin typeface="Segoe UI Semibold"/>
                <a:cs typeface="Segoe UI Semibold"/>
              </a:rPr>
              <a:t> </a:t>
            </a:r>
            <a:r>
              <a:rPr sz="2400" spc="-20" dirty="0">
                <a:latin typeface="Segoe UI Semibold"/>
                <a:cs typeface="Segoe UI Semibold"/>
              </a:rPr>
              <a:t>t</a:t>
            </a:r>
            <a:r>
              <a:rPr sz="2400" spc="0" dirty="0">
                <a:latin typeface="Segoe UI Semibold"/>
                <a:cs typeface="Segoe UI Semibold"/>
              </a:rPr>
              <a:t>o Known</a:t>
            </a:r>
            <a:r>
              <a:rPr sz="2400" spc="-5" dirty="0">
                <a:latin typeface="Segoe UI Semibold"/>
                <a:cs typeface="Segoe UI Semibold"/>
              </a:rPr>
              <a:t> </a:t>
            </a:r>
            <a:r>
              <a:rPr sz="2400" spc="-110" dirty="0">
                <a:latin typeface="Segoe UI Semibold"/>
                <a:cs typeface="Segoe UI Semibold"/>
              </a:rPr>
              <a:t>V</a:t>
            </a:r>
            <a:r>
              <a:rPr sz="2400" spc="0" dirty="0">
                <a:latin typeface="Segoe UI Semibold"/>
                <a:cs typeface="Segoe UI Semibold"/>
              </a:rPr>
              <a:t>ulnerabilit</a:t>
            </a:r>
            <a:r>
              <a:rPr sz="2400" spc="-15" dirty="0">
                <a:latin typeface="Segoe UI Semibold"/>
                <a:cs typeface="Segoe UI Semibold"/>
              </a:rPr>
              <a:t>i</a:t>
            </a:r>
            <a:r>
              <a:rPr sz="2400" spc="0" dirty="0">
                <a:latin typeface="Segoe UI Semibold"/>
                <a:cs typeface="Segoe UI Semibold"/>
              </a:rPr>
              <a:t>es?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1300"/>
              </a:lnSpc>
              <a:spcBef>
                <a:spcPts val="32"/>
              </a:spcBef>
            </a:pPr>
            <a:endParaRPr sz="1300"/>
          </a:p>
          <a:p>
            <a:pPr marL="12700" marR="88265">
              <a:lnSpc>
                <a:spcPct val="100000"/>
              </a:lnSpc>
            </a:pPr>
            <a:r>
              <a:rPr sz="1800" dirty="0">
                <a:latin typeface="Segoe UI"/>
                <a:cs typeface="Segoe UI"/>
              </a:rPr>
              <a:t>The</a:t>
            </a:r>
            <a:r>
              <a:rPr sz="1800" spc="-3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ch</a:t>
            </a:r>
            <a:r>
              <a:rPr sz="1800" spc="-15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l</a:t>
            </a:r>
            <a:r>
              <a:rPr sz="1800" spc="-10" dirty="0">
                <a:latin typeface="Segoe UI"/>
                <a:cs typeface="Segoe UI"/>
              </a:rPr>
              <a:t>le</a:t>
            </a:r>
            <a:r>
              <a:rPr sz="1800" spc="0" dirty="0">
                <a:latin typeface="Segoe UI"/>
                <a:cs typeface="Segoe UI"/>
              </a:rPr>
              <a:t>n</a:t>
            </a:r>
            <a:r>
              <a:rPr sz="1800" spc="-5" dirty="0">
                <a:latin typeface="Segoe UI"/>
                <a:cs typeface="Segoe UI"/>
              </a:rPr>
              <a:t>g</a:t>
            </a:r>
            <a:r>
              <a:rPr sz="1800" spc="0" dirty="0">
                <a:latin typeface="Segoe UI"/>
                <a:cs typeface="Segoe UI"/>
              </a:rPr>
              <a:t>e is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t</a:t>
            </a:r>
            <a:r>
              <a:rPr sz="1800" spc="0" dirty="0">
                <a:latin typeface="Segoe UI"/>
                <a:cs typeface="Segoe UI"/>
              </a:rPr>
              <a:t>o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cont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0" dirty="0">
                <a:latin typeface="Segoe UI"/>
                <a:cs typeface="Segoe UI"/>
              </a:rPr>
              <a:t>nuously</a:t>
            </a:r>
            <a:r>
              <a:rPr sz="1800" spc="-4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mon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-15" dirty="0">
                <a:latin typeface="Segoe UI"/>
                <a:cs typeface="Segoe UI"/>
              </a:rPr>
              <a:t>t</a:t>
            </a:r>
            <a:r>
              <a:rPr sz="1800" spc="0" dirty="0">
                <a:latin typeface="Segoe UI"/>
                <a:cs typeface="Segoe UI"/>
              </a:rPr>
              <a:t>or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co</a:t>
            </a:r>
            <a:r>
              <a:rPr sz="1800" spc="-10" dirty="0">
                <a:latin typeface="Segoe UI"/>
                <a:cs typeface="Segoe UI"/>
              </a:rPr>
              <a:t>m</a:t>
            </a:r>
            <a:r>
              <a:rPr sz="1800" spc="0" dirty="0">
                <a:latin typeface="Segoe UI"/>
                <a:cs typeface="Segoe UI"/>
              </a:rPr>
              <a:t>pon</a:t>
            </a:r>
            <a:r>
              <a:rPr sz="1800" spc="-15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nts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(</a:t>
            </a:r>
            <a:r>
              <a:rPr sz="1800" spc="-10" dirty="0">
                <a:latin typeface="Segoe UI"/>
                <a:cs typeface="Segoe UI"/>
              </a:rPr>
              <a:t>b</a:t>
            </a:r>
            <a:r>
              <a:rPr sz="1800" spc="0" dirty="0">
                <a:latin typeface="Segoe UI"/>
                <a:cs typeface="Segoe UI"/>
              </a:rPr>
              <a:t>oth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c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i</a:t>
            </a:r>
            <a:r>
              <a:rPr sz="1800" spc="-15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n</a:t>
            </a:r>
            <a:r>
              <a:rPr sz="1800" spc="10" dirty="0">
                <a:latin typeface="Segoe UI"/>
                <a:cs typeface="Segoe UI"/>
              </a:rPr>
              <a:t>t</a:t>
            </a:r>
            <a:r>
              <a:rPr sz="1800" spc="-5" dirty="0">
                <a:latin typeface="Segoe UI"/>
                <a:cs typeface="Segoe UI"/>
              </a:rPr>
              <a:t>-</a:t>
            </a:r>
            <a:r>
              <a:rPr sz="1800" spc="0" dirty="0">
                <a:latin typeface="Segoe UI"/>
                <a:cs typeface="Segoe UI"/>
              </a:rPr>
              <a:t>si</a:t>
            </a:r>
            <a:r>
              <a:rPr sz="1800" spc="-10" dirty="0">
                <a:latin typeface="Segoe UI"/>
                <a:cs typeface="Segoe UI"/>
              </a:rPr>
              <a:t>d</a:t>
            </a:r>
            <a:r>
              <a:rPr sz="1800" spc="0" dirty="0">
                <a:latin typeface="Segoe UI"/>
                <a:cs typeface="Segoe UI"/>
              </a:rPr>
              <a:t>e </a:t>
            </a:r>
            <a:r>
              <a:rPr sz="1800" spc="-10" dirty="0">
                <a:latin typeface="Segoe UI"/>
                <a:cs typeface="Segoe UI"/>
              </a:rPr>
              <a:t>and se</a:t>
            </a:r>
            <a:r>
              <a:rPr sz="1800" spc="55" dirty="0">
                <a:latin typeface="Segoe UI"/>
                <a:cs typeface="Segoe UI"/>
              </a:rPr>
              <a:t>r</a:t>
            </a:r>
            <a:r>
              <a:rPr sz="1800" spc="-15" dirty="0">
                <a:latin typeface="Segoe UI"/>
                <a:cs typeface="Segoe UI"/>
              </a:rPr>
              <a:t>v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-side) </a:t>
            </a:r>
            <a:r>
              <a:rPr sz="1800" spc="-25" dirty="0">
                <a:latin typeface="Segoe UI"/>
                <a:cs typeface="Segoe UI"/>
              </a:rPr>
              <a:t>y</a:t>
            </a:r>
            <a:r>
              <a:rPr sz="1800" spc="-15" dirty="0">
                <a:latin typeface="Segoe UI"/>
                <a:cs typeface="Segoe UI"/>
              </a:rPr>
              <a:t>ou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e </a:t>
            </a:r>
            <a:r>
              <a:rPr sz="1800" spc="0" dirty="0">
                <a:latin typeface="Segoe UI"/>
                <a:cs typeface="Segoe UI"/>
              </a:rPr>
              <a:t>using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for</a:t>
            </a:r>
            <a:r>
              <a:rPr sz="1800" spc="-15" dirty="0">
                <a:latin typeface="Segoe UI"/>
                <a:cs typeface="Segoe UI"/>
              </a:rPr>
              <a:t> new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vulne</a:t>
            </a:r>
            <a:r>
              <a:rPr sz="1800" spc="-2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5" dirty="0">
                <a:latin typeface="Segoe UI"/>
                <a:cs typeface="Segoe UI"/>
              </a:rPr>
              <a:t>b</a:t>
            </a:r>
            <a:r>
              <a:rPr sz="1800" spc="0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lity</a:t>
            </a:r>
            <a:r>
              <a:rPr sz="1800" spc="10" dirty="0">
                <a:latin typeface="Segoe UI"/>
                <a:cs typeface="Segoe UI"/>
              </a:rPr>
              <a:t> 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po</a:t>
            </a:r>
            <a:r>
              <a:rPr sz="1800" spc="30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t</a:t>
            </a:r>
            <a:r>
              <a:rPr sz="1800" spc="5" dirty="0">
                <a:latin typeface="Segoe UI"/>
                <a:cs typeface="Segoe UI"/>
              </a:rPr>
              <a:t>s</a:t>
            </a:r>
            <a:r>
              <a:rPr sz="1800" spc="-5" dirty="0">
                <a:latin typeface="Segoe UI"/>
                <a:cs typeface="Segoe UI"/>
              </a:rPr>
              <a:t>.</a:t>
            </a:r>
            <a:r>
              <a:rPr sz="1800" spc="-10" dirty="0">
                <a:latin typeface="Segoe UI"/>
                <a:cs typeface="Segoe UI"/>
              </a:rPr>
              <a:t> This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moni</a:t>
            </a:r>
            <a:r>
              <a:rPr sz="1800" spc="-15" dirty="0">
                <a:latin typeface="Segoe UI"/>
                <a:cs typeface="Segoe UI"/>
              </a:rPr>
              <a:t>t</a:t>
            </a:r>
            <a:r>
              <a:rPr sz="1800" spc="-10" dirty="0">
                <a:latin typeface="Segoe UI"/>
                <a:cs typeface="Segoe UI"/>
              </a:rPr>
              <a:t>oring c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15" dirty="0">
                <a:latin typeface="Segoe UI"/>
                <a:cs typeface="Segoe UI"/>
              </a:rPr>
              <a:t>n </a:t>
            </a:r>
            <a:r>
              <a:rPr sz="1800" spc="-10" dirty="0">
                <a:latin typeface="Segoe UI"/>
                <a:cs typeface="Segoe UI"/>
              </a:rPr>
              <a:t>be </a:t>
            </a:r>
            <a:r>
              <a:rPr sz="1800" spc="-15" dirty="0">
                <a:latin typeface="Segoe UI"/>
                <a:cs typeface="Segoe UI"/>
              </a:rPr>
              <a:t>v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55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y diffi</a:t>
            </a:r>
            <a:r>
              <a:rPr sz="1800" spc="0" dirty="0">
                <a:latin typeface="Segoe UI"/>
                <a:cs typeface="Segoe UI"/>
              </a:rPr>
              <a:t>cu</a:t>
            </a:r>
            <a:r>
              <a:rPr sz="1800" spc="-10" dirty="0">
                <a:latin typeface="Segoe UI"/>
                <a:cs typeface="Segoe UI"/>
              </a:rPr>
              <a:t>lt</a:t>
            </a:r>
            <a:r>
              <a:rPr sz="1800" spc="10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b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us</a:t>
            </a:r>
            <a:r>
              <a:rPr sz="1800" spc="-10" dirty="0">
                <a:latin typeface="Segoe UI"/>
                <a:cs typeface="Segoe UI"/>
              </a:rPr>
              <a:t>e vulne</a:t>
            </a:r>
            <a:r>
              <a:rPr sz="1800" spc="-2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5" dirty="0">
                <a:latin typeface="Segoe UI"/>
                <a:cs typeface="Segoe UI"/>
              </a:rPr>
              <a:t>b</a:t>
            </a:r>
            <a:r>
              <a:rPr sz="1800" spc="0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lity </a:t>
            </a:r>
            <a:r>
              <a:rPr sz="1800" spc="-35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po</a:t>
            </a:r>
            <a:r>
              <a:rPr sz="1800" spc="30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ts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a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e not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5" dirty="0">
                <a:latin typeface="Segoe UI"/>
                <a:cs typeface="Segoe UI"/>
              </a:rPr>
              <a:t>t</a:t>
            </a:r>
            <a:r>
              <a:rPr sz="1800" spc="-10" dirty="0">
                <a:latin typeface="Segoe UI"/>
                <a:cs typeface="Segoe UI"/>
              </a:rPr>
              <a:t>an</a:t>
            </a:r>
            <a:r>
              <a:rPr sz="1800" spc="-25" dirty="0">
                <a:latin typeface="Segoe UI"/>
                <a:cs typeface="Segoe UI"/>
              </a:rPr>
              <a:t>d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d</a:t>
            </a:r>
            <a:r>
              <a:rPr sz="1800" spc="-10" dirty="0">
                <a:latin typeface="Segoe UI"/>
                <a:cs typeface="Segoe UI"/>
              </a:rPr>
              <a:t>ize</a:t>
            </a:r>
            <a:r>
              <a:rPr sz="1800" spc="-25" dirty="0">
                <a:latin typeface="Segoe UI"/>
                <a:cs typeface="Segoe UI"/>
              </a:rPr>
              <a:t>d</a:t>
            </a:r>
            <a:r>
              <a:rPr sz="1800" spc="-5" dirty="0">
                <a:latin typeface="Segoe UI"/>
                <a:cs typeface="Segoe UI"/>
              </a:rPr>
              <a:t>, m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king them</a:t>
            </a:r>
            <a:r>
              <a:rPr sz="1800" spc="-10" dirty="0">
                <a:latin typeface="Segoe UI"/>
                <a:cs typeface="Segoe UI"/>
              </a:rPr>
              <a:t> ha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15" dirty="0">
                <a:latin typeface="Segoe UI"/>
                <a:cs typeface="Segoe UI"/>
              </a:rPr>
              <a:t>d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15" dirty="0">
                <a:latin typeface="Segoe UI"/>
                <a:cs typeface="Segoe UI"/>
              </a:rPr>
              <a:t>o </a:t>
            </a:r>
            <a:r>
              <a:rPr sz="1800" spc="-10" dirty="0">
                <a:latin typeface="Segoe UI"/>
                <a:cs typeface="Segoe UI"/>
              </a:rPr>
              <a:t>find </a:t>
            </a:r>
            <a:r>
              <a:rPr sz="1800" spc="-15" dirty="0">
                <a:latin typeface="Segoe UI"/>
                <a:cs typeface="Segoe UI"/>
              </a:rPr>
              <a:t>and se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ch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for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the </a:t>
            </a:r>
            <a:r>
              <a:rPr sz="1800" spc="-25" dirty="0">
                <a:latin typeface="Segoe UI"/>
                <a:cs typeface="Segoe UI"/>
              </a:rPr>
              <a:t>d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ta</a:t>
            </a:r>
            <a:r>
              <a:rPr sz="1800" spc="-15" dirty="0">
                <a:latin typeface="Segoe UI"/>
                <a:cs typeface="Segoe UI"/>
              </a:rPr>
              <a:t>i</a:t>
            </a:r>
            <a:r>
              <a:rPr sz="1800" spc="0" dirty="0">
                <a:latin typeface="Segoe UI"/>
                <a:cs typeface="Segoe UI"/>
              </a:rPr>
              <a:t>ls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20" dirty="0">
                <a:latin typeface="Segoe UI"/>
                <a:cs typeface="Segoe UI"/>
              </a:rPr>
              <a:t>y</a:t>
            </a:r>
            <a:r>
              <a:rPr sz="1800" spc="-15" dirty="0">
                <a:latin typeface="Segoe UI"/>
                <a:cs typeface="Segoe UI"/>
              </a:rPr>
              <a:t>ou </a:t>
            </a:r>
            <a:r>
              <a:rPr sz="1800" spc="-10" dirty="0">
                <a:latin typeface="Segoe UI"/>
                <a:cs typeface="Segoe UI"/>
              </a:rPr>
              <a:t>ne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d </a:t>
            </a:r>
            <a:r>
              <a:rPr sz="1800" spc="-20" dirty="0">
                <a:latin typeface="Segoe UI"/>
                <a:cs typeface="Segoe UI"/>
              </a:rPr>
              <a:t>(e</a:t>
            </a:r>
            <a:r>
              <a:rPr sz="1800" spc="-10" dirty="0">
                <a:latin typeface="Segoe UI"/>
                <a:cs typeface="Segoe UI"/>
              </a:rPr>
              <a:t>.g.,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e</a:t>
            </a:r>
            <a:r>
              <a:rPr sz="1800" spc="-10" dirty="0">
                <a:latin typeface="Segoe UI"/>
                <a:cs typeface="Segoe UI"/>
              </a:rPr>
              <a:t>xa</a:t>
            </a:r>
            <a:r>
              <a:rPr sz="1800" spc="-15" dirty="0">
                <a:latin typeface="Segoe UI"/>
                <a:cs typeface="Segoe UI"/>
              </a:rPr>
              <a:t>c</a:t>
            </a:r>
            <a:r>
              <a:rPr sz="1800" spc="-10" dirty="0">
                <a:latin typeface="Segoe UI"/>
                <a:cs typeface="Segoe UI"/>
              </a:rPr>
              <a:t>t</a:t>
            </a:r>
            <a:r>
              <a:rPr sz="1800" spc="-5" dirty="0">
                <a:latin typeface="Segoe UI"/>
                <a:cs typeface="Segoe UI"/>
              </a:rPr>
              <a:t> com</a:t>
            </a:r>
            <a:r>
              <a:rPr sz="1800" spc="-10" dirty="0">
                <a:latin typeface="Segoe UI"/>
                <a:cs typeface="Segoe UI"/>
              </a:rPr>
              <a:t>ponent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in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p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15" dirty="0">
                <a:latin typeface="Segoe UI"/>
                <a:cs typeface="Segoe UI"/>
              </a:rPr>
              <a:t>oduc</a:t>
            </a:r>
            <a:r>
              <a:rPr sz="1800" spc="-10" dirty="0">
                <a:latin typeface="Segoe UI"/>
                <a:cs typeface="Segoe UI"/>
              </a:rPr>
              <a:t>t</a:t>
            </a:r>
            <a:r>
              <a:rPr sz="1800" spc="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fa</a:t>
            </a:r>
            <a:r>
              <a:rPr sz="1800" spc="-10" dirty="0">
                <a:latin typeface="Segoe UI"/>
                <a:cs typeface="Segoe UI"/>
              </a:rPr>
              <a:t>m</a:t>
            </a:r>
            <a:r>
              <a:rPr sz="1800" spc="0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ly that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has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vulne</a:t>
            </a:r>
            <a:r>
              <a:rPr sz="1800" spc="-2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5" dirty="0">
                <a:latin typeface="Segoe UI"/>
                <a:cs typeface="Segoe UI"/>
              </a:rPr>
              <a:t>b</a:t>
            </a:r>
            <a:r>
              <a:rPr sz="1800" spc="0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lity). </a:t>
            </a:r>
            <a:r>
              <a:rPr sz="1800" spc="-50" dirty="0">
                <a:latin typeface="Segoe UI"/>
                <a:cs typeface="Segoe UI"/>
              </a:rPr>
              <a:t>W</a:t>
            </a:r>
            <a:r>
              <a:rPr sz="1800" spc="-15" dirty="0">
                <a:latin typeface="Segoe UI"/>
                <a:cs typeface="Segoe UI"/>
              </a:rPr>
              <a:t>o</a:t>
            </a:r>
            <a:r>
              <a:rPr sz="1800" spc="-5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st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-55" dirty="0">
                <a:latin typeface="Segoe UI"/>
                <a:cs typeface="Segoe UI"/>
              </a:rPr>
              <a:t>o</a:t>
            </a:r>
            <a:r>
              <a:rPr sz="1800" spc="-10" dirty="0">
                <a:latin typeface="Segoe UI"/>
                <a:cs typeface="Segoe UI"/>
              </a:rPr>
              <a:t>f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15" dirty="0">
                <a:latin typeface="Segoe UI"/>
                <a:cs typeface="Segoe UI"/>
              </a:rPr>
              <a:t>l</a:t>
            </a:r>
            <a:r>
              <a:rPr sz="1800" spc="-5" dirty="0">
                <a:latin typeface="Segoe UI"/>
                <a:cs typeface="Segoe UI"/>
              </a:rPr>
              <a:t>l, m</a:t>
            </a:r>
            <a:r>
              <a:rPr sz="1800" spc="-10" dirty="0">
                <a:latin typeface="Segoe UI"/>
                <a:cs typeface="Segoe UI"/>
              </a:rPr>
              <a:t>any vulne</a:t>
            </a:r>
            <a:r>
              <a:rPr sz="1800" spc="-2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5" dirty="0">
                <a:latin typeface="Segoe UI"/>
                <a:cs typeface="Segoe UI"/>
              </a:rPr>
              <a:t>b</a:t>
            </a:r>
            <a:r>
              <a:rPr sz="1800" spc="0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it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1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ne</a:t>
            </a:r>
            <a:r>
              <a:rPr sz="1800" spc="-25" dirty="0">
                <a:latin typeface="Segoe UI"/>
                <a:cs typeface="Segoe UI"/>
              </a:rPr>
              <a:t>v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g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t</a:t>
            </a:r>
            <a:r>
              <a:rPr sz="1800" spc="10" dirty="0">
                <a:latin typeface="Segoe UI"/>
                <a:cs typeface="Segoe UI"/>
              </a:rPr>
              <a:t> 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po</a:t>
            </a:r>
            <a:r>
              <a:rPr sz="1800" spc="30" dirty="0">
                <a:latin typeface="Segoe UI"/>
                <a:cs typeface="Segoe UI"/>
              </a:rPr>
              <a:t>r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d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15" dirty="0">
                <a:latin typeface="Segoe UI"/>
                <a:cs typeface="Segoe UI"/>
              </a:rPr>
              <a:t>o 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ntral </a:t>
            </a:r>
            <a:r>
              <a:rPr sz="1800" spc="0" dirty="0">
                <a:latin typeface="Segoe UI"/>
                <a:cs typeface="Segoe UI"/>
              </a:rPr>
              <a:t>c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in</a:t>
            </a:r>
            <a:r>
              <a:rPr sz="1800" spc="-25" dirty="0">
                <a:latin typeface="Segoe UI"/>
                <a:cs typeface="Segoe UI"/>
              </a:rPr>
              <a:t>g</a:t>
            </a:r>
            <a:r>
              <a:rPr sz="1800" spc="0" dirty="0">
                <a:latin typeface="Segoe UI"/>
                <a:cs typeface="Segoe UI"/>
              </a:rPr>
              <a:t>hou</a:t>
            </a:r>
            <a:r>
              <a:rPr sz="1800" spc="5" dirty="0">
                <a:latin typeface="Segoe UI"/>
                <a:cs typeface="Segoe UI"/>
              </a:rPr>
              <a:t>s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l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-35" dirty="0">
                <a:latin typeface="Segoe UI"/>
                <a:cs typeface="Segoe UI"/>
              </a:rPr>
              <a:t>k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20" dirty="0">
                <a:latin typeface="Segoe UI"/>
                <a:cs typeface="Segoe UI"/>
              </a:rPr>
              <a:t> </a:t>
            </a:r>
            <a:r>
              <a:rPr sz="1800" u="heavy" spc="0" dirty="0">
                <a:solidFill>
                  <a:srgbClr val="E11D38"/>
                </a:solidFill>
                <a:latin typeface="Segoe UI"/>
                <a:cs typeface="Segoe UI"/>
                <a:hlinkClick r:id="rId2"/>
              </a:rPr>
              <a:t>CVE</a:t>
            </a:r>
            <a:r>
              <a:rPr sz="1800" spc="-15" dirty="0">
                <a:solidFill>
                  <a:srgbClr val="E11D38"/>
                </a:solidFill>
                <a:latin typeface="Segoe UI"/>
                <a:cs typeface="Segoe UI"/>
                <a:hlinkClick r:id="rId2"/>
              </a:rPr>
              <a:t> </a:t>
            </a:r>
            <a:r>
              <a:rPr sz="1800" spc="-10" dirty="0">
                <a:latin typeface="Segoe UI"/>
                <a:cs typeface="Segoe UI"/>
              </a:rPr>
              <a:t>and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u="heavy" spc="-5" dirty="0">
                <a:solidFill>
                  <a:srgbClr val="E11D38"/>
                </a:solidFill>
                <a:latin typeface="Segoe UI"/>
                <a:cs typeface="Segoe UI"/>
                <a:hlinkClick r:id="rId2"/>
              </a:rPr>
              <a:t>NV</a:t>
            </a:r>
            <a:r>
              <a:rPr sz="1800" u="heavy" spc="-114" dirty="0">
                <a:solidFill>
                  <a:srgbClr val="E11D38"/>
                </a:solidFill>
                <a:latin typeface="Segoe UI"/>
                <a:cs typeface="Segoe UI"/>
                <a:hlinkClick r:id="rId2"/>
              </a:rPr>
              <a:t>D</a:t>
            </a:r>
            <a:r>
              <a:rPr sz="1800" spc="0" dirty="0">
                <a:latin typeface="Segoe UI"/>
                <a:cs typeface="Segoe UI"/>
              </a:rPr>
              <a:t>.</a:t>
            </a:r>
            <a:endParaRPr sz="18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1"/>
              </a:spcBef>
            </a:pPr>
            <a:endParaRPr sz="600"/>
          </a:p>
          <a:p>
            <a:pPr marL="12700" marR="12700">
              <a:lnSpc>
                <a:spcPct val="100000"/>
              </a:lnSpc>
            </a:pPr>
            <a:r>
              <a:rPr sz="1800" dirty="0">
                <a:latin typeface="Segoe UI"/>
                <a:cs typeface="Segoe UI"/>
              </a:rPr>
              <a:t>D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rm</a:t>
            </a:r>
            <a:r>
              <a:rPr sz="1800" spc="-10" dirty="0">
                <a:latin typeface="Segoe UI"/>
                <a:cs typeface="Segoe UI"/>
              </a:rPr>
              <a:t>ining </a:t>
            </a:r>
            <a:r>
              <a:rPr sz="1800" spc="0" dirty="0">
                <a:latin typeface="Segoe UI"/>
                <a:cs typeface="Segoe UI"/>
              </a:rPr>
              <a:t>if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25" dirty="0">
                <a:latin typeface="Segoe UI"/>
                <a:cs typeface="Segoe UI"/>
              </a:rPr>
              <a:t>y</a:t>
            </a:r>
            <a:r>
              <a:rPr sz="1800" spc="-15" dirty="0">
                <a:latin typeface="Segoe UI"/>
                <a:cs typeface="Segoe UI"/>
              </a:rPr>
              <a:t>ou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e vuln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b</a:t>
            </a:r>
            <a:r>
              <a:rPr sz="1800" spc="-10" dirty="0">
                <a:latin typeface="Segoe UI"/>
                <a:cs typeface="Segoe UI"/>
              </a:rPr>
              <a:t>le 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qui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5" dirty="0">
                <a:latin typeface="Segoe UI"/>
                <a:cs typeface="Segoe UI"/>
              </a:rPr>
              <a:t>s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ch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-15" dirty="0">
                <a:latin typeface="Segoe UI"/>
                <a:cs typeface="Segoe UI"/>
              </a:rPr>
              <a:t>ng </a:t>
            </a:r>
            <a:r>
              <a:rPr sz="1800" spc="-10" dirty="0">
                <a:latin typeface="Segoe UI"/>
                <a:cs typeface="Segoe UI"/>
              </a:rPr>
              <a:t>th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se</a:t>
            </a:r>
            <a:r>
              <a:rPr sz="1800" spc="-15" dirty="0">
                <a:latin typeface="Segoe UI"/>
                <a:cs typeface="Segoe UI"/>
              </a:rPr>
              <a:t> d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10" dirty="0">
                <a:latin typeface="Segoe UI"/>
                <a:cs typeface="Segoe UI"/>
              </a:rPr>
              <a:t>ta</a:t>
            </a:r>
            <a:r>
              <a:rPr sz="1800" spc="-45" dirty="0">
                <a:latin typeface="Segoe UI"/>
                <a:cs typeface="Segoe UI"/>
              </a:rPr>
              <a:t>b</a:t>
            </a:r>
            <a:r>
              <a:rPr sz="1800" spc="0" dirty="0">
                <a:latin typeface="Segoe UI"/>
                <a:cs typeface="Segoe UI"/>
              </a:rPr>
              <a:t>ases,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as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35" dirty="0">
                <a:latin typeface="Segoe UI"/>
                <a:cs typeface="Segoe UI"/>
              </a:rPr>
              <a:t>w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ll as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35" dirty="0">
                <a:latin typeface="Segoe UI"/>
                <a:cs typeface="Segoe UI"/>
              </a:rPr>
              <a:t>k</a:t>
            </a:r>
            <a:r>
              <a:rPr sz="1800" spc="-20" dirty="0">
                <a:latin typeface="Segoe UI"/>
                <a:cs typeface="Segoe UI"/>
              </a:rPr>
              <a:t>ee</a:t>
            </a:r>
            <a:r>
              <a:rPr sz="1800" spc="0" dirty="0">
                <a:latin typeface="Segoe UI"/>
                <a:cs typeface="Segoe UI"/>
              </a:rPr>
              <a:t>p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-15" dirty="0">
                <a:latin typeface="Segoe UI"/>
                <a:cs typeface="Segoe UI"/>
              </a:rPr>
              <a:t>ng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5" dirty="0">
                <a:latin typeface="Segoe UI"/>
                <a:cs typeface="Segoe UI"/>
              </a:rPr>
              <a:t>b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ast </a:t>
            </a:r>
            <a:r>
              <a:rPr sz="1800" spc="-50" dirty="0">
                <a:latin typeface="Segoe UI"/>
                <a:cs typeface="Segoe UI"/>
              </a:rPr>
              <a:t>o</a:t>
            </a:r>
            <a:r>
              <a:rPr sz="1800" spc="-10" dirty="0">
                <a:latin typeface="Segoe UI"/>
                <a:cs typeface="Segoe UI"/>
              </a:rPr>
              <a:t>f</a:t>
            </a:r>
            <a:r>
              <a:rPr sz="1800" spc="-15" dirty="0">
                <a:latin typeface="Segoe UI"/>
                <a:cs typeface="Segoe UI"/>
              </a:rPr>
              <a:t> p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oj</a:t>
            </a:r>
            <a:r>
              <a:rPr sz="1800" spc="-10" dirty="0">
                <a:latin typeface="Segoe UI"/>
                <a:cs typeface="Segoe UI"/>
              </a:rPr>
              <a:t>ect</a:t>
            </a:r>
            <a:r>
              <a:rPr sz="1800" spc="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m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ling li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5" dirty="0">
                <a:latin typeface="Segoe UI"/>
                <a:cs typeface="Segoe UI"/>
              </a:rPr>
              <a:t>t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-10" dirty="0">
                <a:latin typeface="Segoe UI"/>
                <a:cs typeface="Segoe UI"/>
              </a:rPr>
              <a:t> and </a:t>
            </a:r>
            <a:r>
              <a:rPr sz="1800" spc="-15" dirty="0">
                <a:latin typeface="Segoe UI"/>
                <a:cs typeface="Segoe UI"/>
              </a:rPr>
              <a:t>a</a:t>
            </a:r>
            <a:r>
              <a:rPr sz="1800" spc="-10" dirty="0">
                <a:latin typeface="Segoe UI"/>
                <a:cs typeface="Segoe UI"/>
              </a:rPr>
              <a:t>nnounc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m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nts</a:t>
            </a:r>
            <a:r>
              <a:rPr sz="1800" spc="-3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for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anything that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m</a:t>
            </a:r>
            <a:r>
              <a:rPr sz="1800" spc="-10" dirty="0">
                <a:latin typeface="Segoe UI"/>
                <a:cs typeface="Segoe UI"/>
              </a:rPr>
              <a:t>ight be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vulne</a:t>
            </a:r>
            <a:r>
              <a:rPr sz="1800" spc="-2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5" dirty="0">
                <a:latin typeface="Segoe UI"/>
                <a:cs typeface="Segoe UI"/>
              </a:rPr>
              <a:t>b</a:t>
            </a:r>
            <a:r>
              <a:rPr sz="1800" spc="0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it</a:t>
            </a:r>
            <a:r>
              <a:rPr sz="1800" spc="-114" dirty="0">
                <a:latin typeface="Segoe UI"/>
                <a:cs typeface="Segoe UI"/>
              </a:rPr>
              <a:t>y</a:t>
            </a:r>
            <a:r>
              <a:rPr sz="1800" spc="-5" dirty="0">
                <a:latin typeface="Segoe UI"/>
                <a:cs typeface="Segoe UI"/>
              </a:rPr>
              <a:t>. This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p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oc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ss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15" dirty="0">
                <a:latin typeface="Segoe UI"/>
                <a:cs typeface="Segoe UI"/>
              </a:rPr>
              <a:t>n </a:t>
            </a:r>
            <a:r>
              <a:rPr sz="1800" spc="-10" dirty="0">
                <a:latin typeface="Segoe UI"/>
                <a:cs typeface="Segoe UI"/>
              </a:rPr>
              <a:t>be </a:t>
            </a:r>
            <a:r>
              <a:rPr sz="1800" spc="-15" dirty="0">
                <a:latin typeface="Segoe UI"/>
                <a:cs typeface="Segoe UI"/>
              </a:rPr>
              <a:t>done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m</a:t>
            </a:r>
            <a:r>
              <a:rPr sz="1800" spc="-10" dirty="0">
                <a:latin typeface="Segoe UI"/>
                <a:cs typeface="Segoe UI"/>
              </a:rPr>
              <a:t>anual</a:t>
            </a:r>
            <a:r>
              <a:rPr sz="1800" spc="0" dirty="0">
                <a:latin typeface="Segoe UI"/>
                <a:cs typeface="Segoe UI"/>
              </a:rPr>
              <a:t>l</a:t>
            </a:r>
            <a:r>
              <a:rPr sz="1800" spc="-85" dirty="0">
                <a:latin typeface="Segoe UI"/>
                <a:cs typeface="Segoe UI"/>
              </a:rPr>
              <a:t>y</a:t>
            </a:r>
            <a:r>
              <a:rPr sz="1800" spc="-5" dirty="0">
                <a:latin typeface="Segoe UI"/>
                <a:cs typeface="Segoe UI"/>
              </a:rPr>
              <a:t>,</a:t>
            </a:r>
            <a:r>
              <a:rPr sz="1800" spc="-10" dirty="0">
                <a:latin typeface="Segoe UI"/>
                <a:cs typeface="Segoe UI"/>
              </a:rPr>
              <a:t> or</a:t>
            </a:r>
            <a:r>
              <a:rPr sz="1800" spc="-15" dirty="0">
                <a:latin typeface="Segoe UI"/>
                <a:cs typeface="Segoe UI"/>
              </a:rPr>
              <a:t> wi</a:t>
            </a:r>
            <a:r>
              <a:rPr sz="1800" spc="-10" dirty="0">
                <a:latin typeface="Segoe UI"/>
                <a:cs typeface="Segoe UI"/>
              </a:rPr>
              <a:t>th au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15" dirty="0">
                <a:latin typeface="Segoe UI"/>
                <a:cs typeface="Segoe UI"/>
              </a:rPr>
              <a:t>oma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d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0" dirty="0">
                <a:latin typeface="Segoe UI"/>
                <a:cs typeface="Segoe UI"/>
              </a:rPr>
              <a:t>ools.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If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vulne</a:t>
            </a:r>
            <a:r>
              <a:rPr sz="1800" spc="-2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5" dirty="0">
                <a:latin typeface="Segoe UI"/>
                <a:cs typeface="Segoe UI"/>
              </a:rPr>
              <a:t>b</a:t>
            </a:r>
            <a:r>
              <a:rPr sz="1800" spc="0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lity</a:t>
            </a:r>
            <a:r>
              <a:rPr sz="1800" spc="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in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com</a:t>
            </a:r>
            <a:r>
              <a:rPr sz="1800" spc="-10" dirty="0">
                <a:latin typeface="Segoe UI"/>
                <a:cs typeface="Segoe UI"/>
              </a:rPr>
              <a:t>ponent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is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d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0" dirty="0">
                <a:latin typeface="Segoe UI"/>
                <a:cs typeface="Segoe UI"/>
              </a:rPr>
              <a:t>sco</a:t>
            </a:r>
            <a:r>
              <a:rPr sz="1800" spc="-10" dirty="0">
                <a:latin typeface="Segoe UI"/>
                <a:cs typeface="Segoe UI"/>
              </a:rPr>
              <a:t>v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d,</a:t>
            </a:r>
            <a:r>
              <a:rPr sz="1800" spc="1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fully 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-40" dirty="0">
                <a:latin typeface="Segoe UI"/>
                <a:cs typeface="Segoe UI"/>
              </a:rPr>
              <a:t>v</a:t>
            </a:r>
            <a:r>
              <a:rPr sz="1800" spc="-5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lu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15" dirty="0">
                <a:latin typeface="Segoe UI"/>
                <a:cs typeface="Segoe UI"/>
              </a:rPr>
              <a:t>t</a:t>
            </a:r>
            <a:r>
              <a:rPr sz="1800" spc="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 w</a:t>
            </a:r>
            <a:r>
              <a:rPr sz="1800" spc="0" dirty="0">
                <a:latin typeface="Segoe UI"/>
                <a:cs typeface="Segoe UI"/>
              </a:rPr>
              <a:t>h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th</a:t>
            </a:r>
            <a:r>
              <a:rPr sz="1800" spc="-5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r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y</a:t>
            </a:r>
            <a:r>
              <a:rPr sz="1800" spc="0" dirty="0">
                <a:latin typeface="Segoe UI"/>
                <a:cs typeface="Segoe UI"/>
              </a:rPr>
              <a:t>ou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5" dirty="0">
                <a:latin typeface="Segoe UI"/>
                <a:cs typeface="Segoe UI"/>
              </a:rPr>
              <a:t>a</a:t>
            </a:r>
            <a:r>
              <a:rPr sz="1800" spc="-30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 a</a:t>
            </a:r>
            <a:r>
              <a:rPr sz="1800" spc="0" dirty="0">
                <a:latin typeface="Segoe UI"/>
                <a:cs typeface="Segoe UI"/>
              </a:rPr>
              <a:t>ctu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l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y vuln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b</a:t>
            </a:r>
            <a:r>
              <a:rPr sz="1800" spc="-10" dirty="0">
                <a:latin typeface="Segoe UI"/>
                <a:cs typeface="Segoe UI"/>
              </a:rPr>
              <a:t>le</a:t>
            </a:r>
            <a:r>
              <a:rPr sz="1800" spc="0" dirty="0">
                <a:latin typeface="Segoe UI"/>
                <a:cs typeface="Segoe UI"/>
              </a:rPr>
              <a:t>. Che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0" dirty="0">
                <a:latin typeface="Segoe UI"/>
                <a:cs typeface="Segoe UI"/>
              </a:rPr>
              <a:t>k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t</a:t>
            </a:r>
            <a:r>
              <a:rPr sz="1800" spc="0" dirty="0">
                <a:latin typeface="Segoe UI"/>
                <a:cs typeface="Segoe UI"/>
              </a:rPr>
              <a:t>o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see</a:t>
            </a:r>
            <a:r>
              <a:rPr sz="1800" spc="-10" dirty="0">
                <a:latin typeface="Segoe UI"/>
                <a:cs typeface="Segoe UI"/>
              </a:rPr>
              <a:t> i</a:t>
            </a:r>
            <a:r>
              <a:rPr sz="1800" spc="0" dirty="0">
                <a:latin typeface="Segoe UI"/>
                <a:cs typeface="Segoe UI"/>
              </a:rPr>
              <a:t>f </a:t>
            </a:r>
            <a:r>
              <a:rPr sz="1800" spc="-15" dirty="0">
                <a:latin typeface="Segoe UI"/>
                <a:cs typeface="Segoe UI"/>
              </a:rPr>
              <a:t>y</a:t>
            </a:r>
            <a:r>
              <a:rPr sz="1800" spc="0" dirty="0">
                <a:latin typeface="Segoe UI"/>
                <a:cs typeface="Segoe UI"/>
              </a:rPr>
              <a:t>our</a:t>
            </a:r>
            <a:r>
              <a:rPr sz="1800" spc="-3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co</a:t>
            </a:r>
            <a:r>
              <a:rPr sz="1800" spc="-15" dirty="0">
                <a:latin typeface="Segoe UI"/>
                <a:cs typeface="Segoe UI"/>
              </a:rPr>
              <a:t>d</a:t>
            </a:r>
            <a:r>
              <a:rPr sz="1800" spc="0" dirty="0">
                <a:latin typeface="Segoe UI"/>
                <a:cs typeface="Segoe UI"/>
              </a:rPr>
              <a:t>e uses </a:t>
            </a:r>
            <a:r>
              <a:rPr sz="1800" spc="-1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vulne</a:t>
            </a:r>
            <a:r>
              <a:rPr sz="1800" spc="-2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5" dirty="0">
                <a:latin typeface="Segoe UI"/>
                <a:cs typeface="Segoe UI"/>
              </a:rPr>
              <a:t>b</a:t>
            </a:r>
            <a:r>
              <a:rPr sz="1800" spc="0" dirty="0">
                <a:latin typeface="Segoe UI"/>
                <a:cs typeface="Segoe UI"/>
              </a:rPr>
              <a:t>le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-45" dirty="0">
                <a:latin typeface="Segoe UI"/>
                <a:cs typeface="Segoe UI"/>
              </a:rPr>
              <a:t>p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3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t</a:t>
            </a:r>
            <a:r>
              <a:rPr sz="1800" spc="10" dirty="0">
                <a:latin typeface="Segoe UI"/>
                <a:cs typeface="Segoe UI"/>
              </a:rPr>
              <a:t> </a:t>
            </a:r>
            <a:r>
              <a:rPr sz="1800" spc="-50" dirty="0">
                <a:latin typeface="Segoe UI"/>
                <a:cs typeface="Segoe UI"/>
              </a:rPr>
              <a:t>o</a:t>
            </a:r>
            <a:r>
              <a:rPr sz="1800" spc="-10" dirty="0">
                <a:latin typeface="Segoe UI"/>
                <a:cs typeface="Segoe UI"/>
              </a:rPr>
              <a:t>f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com</a:t>
            </a:r>
            <a:r>
              <a:rPr sz="1800" spc="-10" dirty="0">
                <a:latin typeface="Segoe UI"/>
                <a:cs typeface="Segoe UI"/>
              </a:rPr>
              <a:t>ponent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and </a:t>
            </a:r>
            <a:r>
              <a:rPr sz="1800" spc="-25" dirty="0">
                <a:latin typeface="Segoe UI"/>
                <a:cs typeface="Segoe UI"/>
              </a:rPr>
              <a:t>w</a:t>
            </a:r>
            <a:r>
              <a:rPr sz="1800" spc="-10" dirty="0">
                <a:latin typeface="Segoe UI"/>
                <a:cs typeface="Segoe UI"/>
              </a:rPr>
              <a:t>heth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5" dirty="0">
                <a:latin typeface="Segoe UI"/>
                <a:cs typeface="Segoe UI"/>
              </a:rPr>
              <a:t>fl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15" dirty="0">
                <a:latin typeface="Segoe UI"/>
                <a:cs typeface="Segoe UI"/>
              </a:rPr>
              <a:t>w </a:t>
            </a:r>
            <a:r>
              <a:rPr sz="1800" spc="-10" dirty="0">
                <a:latin typeface="Segoe UI"/>
                <a:cs typeface="Segoe UI"/>
              </a:rPr>
              <a:t>could 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sult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in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15" dirty="0">
                <a:latin typeface="Segoe UI"/>
                <a:cs typeface="Segoe UI"/>
              </a:rPr>
              <a:t>n</a:t>
            </a:r>
            <a:r>
              <a:rPr sz="1800" spc="-5" dirty="0">
                <a:latin typeface="Segoe UI"/>
                <a:cs typeface="Segoe UI"/>
              </a:rPr>
              <a:t> i</a:t>
            </a:r>
            <a:r>
              <a:rPr sz="1800" spc="-10" dirty="0">
                <a:latin typeface="Segoe UI"/>
                <a:cs typeface="Segoe UI"/>
              </a:rPr>
              <a:t>m</a:t>
            </a:r>
            <a:r>
              <a:rPr sz="1800" spc="-45" dirty="0">
                <a:latin typeface="Segoe UI"/>
                <a:cs typeface="Segoe UI"/>
              </a:rPr>
              <a:t>p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0" dirty="0">
                <a:latin typeface="Segoe UI"/>
                <a:cs typeface="Segoe UI"/>
              </a:rPr>
              <a:t>c</a:t>
            </a:r>
            <a:r>
              <a:rPr sz="1800" spc="-10" dirty="0">
                <a:latin typeface="Segoe UI"/>
                <a:cs typeface="Segoe UI"/>
              </a:rPr>
              <a:t>t</a:t>
            </a:r>
            <a:r>
              <a:rPr sz="1800" spc="20" dirty="0">
                <a:latin typeface="Segoe UI"/>
                <a:cs typeface="Segoe UI"/>
              </a:rPr>
              <a:t> </a:t>
            </a:r>
            <a:r>
              <a:rPr sz="1800" spc="-20" dirty="0">
                <a:latin typeface="Segoe UI"/>
                <a:cs typeface="Segoe UI"/>
              </a:rPr>
              <a:t>y</a:t>
            </a:r>
            <a:r>
              <a:rPr sz="1800" spc="-15" dirty="0">
                <a:latin typeface="Segoe UI"/>
                <a:cs typeface="Segoe UI"/>
              </a:rPr>
              <a:t>ou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e a</a:t>
            </a:r>
            <a:r>
              <a:rPr sz="1800" spc="-25" dirty="0">
                <a:latin typeface="Segoe UI"/>
                <a:cs typeface="Segoe UI"/>
              </a:rPr>
              <a:t>b</a:t>
            </a:r>
            <a:r>
              <a:rPr sz="1800" spc="-10" dirty="0">
                <a:latin typeface="Segoe UI"/>
                <a:cs typeface="Segoe UI"/>
              </a:rPr>
              <a:t>out.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Both ch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cks 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15" dirty="0">
                <a:latin typeface="Segoe UI"/>
                <a:cs typeface="Segoe UI"/>
              </a:rPr>
              <a:t>n </a:t>
            </a:r>
            <a:r>
              <a:rPr sz="1800" spc="-10" dirty="0">
                <a:latin typeface="Segoe UI"/>
                <a:cs typeface="Segoe UI"/>
              </a:rPr>
              <a:t>be </a:t>
            </a:r>
            <a:r>
              <a:rPr sz="1800" spc="0" dirty="0">
                <a:latin typeface="Segoe UI"/>
                <a:cs typeface="Segoe UI"/>
              </a:rPr>
              <a:t>d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0" dirty="0">
                <a:latin typeface="Segoe UI"/>
                <a:cs typeface="Segoe UI"/>
              </a:rPr>
              <a:t>ffi</a:t>
            </a:r>
            <a:r>
              <a:rPr sz="1800" spc="-10" dirty="0">
                <a:latin typeface="Segoe UI"/>
                <a:cs typeface="Segoe UI"/>
              </a:rPr>
              <a:t>cult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15" dirty="0">
                <a:latin typeface="Segoe UI"/>
                <a:cs typeface="Segoe UI"/>
              </a:rPr>
              <a:t>o p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2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form 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s </a:t>
            </a:r>
            <a:r>
              <a:rPr sz="1800" spc="-10" dirty="0">
                <a:latin typeface="Segoe UI"/>
                <a:cs typeface="Segoe UI"/>
              </a:rPr>
              <a:t>vulne</a:t>
            </a:r>
            <a:r>
              <a:rPr sz="1800" spc="-2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5" dirty="0">
                <a:latin typeface="Segoe UI"/>
                <a:cs typeface="Segoe UI"/>
              </a:rPr>
              <a:t>b</a:t>
            </a:r>
            <a:r>
              <a:rPr sz="1800" spc="0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lity</a:t>
            </a:r>
            <a:r>
              <a:rPr sz="1800" spc="10" dirty="0">
                <a:latin typeface="Segoe UI"/>
                <a:cs typeface="Segoe UI"/>
              </a:rPr>
              <a:t> 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po</a:t>
            </a:r>
            <a:r>
              <a:rPr sz="1800" spc="30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ts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15" dirty="0">
                <a:latin typeface="Segoe UI"/>
                <a:cs typeface="Segoe UI"/>
              </a:rPr>
              <a:t>n </a:t>
            </a:r>
            <a:r>
              <a:rPr sz="1800" spc="-10" dirty="0">
                <a:latin typeface="Segoe UI"/>
                <a:cs typeface="Segoe UI"/>
              </a:rPr>
              <a:t>be </a:t>
            </a:r>
            <a:r>
              <a:rPr sz="1800" spc="-15" dirty="0">
                <a:latin typeface="Segoe UI"/>
                <a:cs typeface="Segoe UI"/>
              </a:rPr>
              <a:t>d</a:t>
            </a:r>
            <a:r>
              <a:rPr sz="1800" spc="-25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l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-15" dirty="0">
                <a:latin typeface="Segoe UI"/>
                <a:cs typeface="Segoe UI"/>
              </a:rPr>
              <a:t>b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ly</a:t>
            </a:r>
            <a:r>
              <a:rPr sz="1800" spc="20" dirty="0">
                <a:latin typeface="Segoe UI"/>
                <a:cs typeface="Segoe UI"/>
              </a:rPr>
              <a:t> </a:t>
            </a:r>
            <a:r>
              <a:rPr sz="1800" spc="-35" dirty="0">
                <a:latin typeface="Segoe UI"/>
                <a:cs typeface="Segoe UI"/>
              </a:rPr>
              <a:t>v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5" dirty="0">
                <a:latin typeface="Segoe UI"/>
                <a:cs typeface="Segoe UI"/>
              </a:rPr>
              <a:t>g</a:t>
            </a:r>
            <a:r>
              <a:rPr sz="1800" spc="-10" dirty="0">
                <a:latin typeface="Segoe UI"/>
                <a:cs typeface="Segoe UI"/>
              </a:rPr>
              <a:t>ue.</a:t>
            </a:r>
            <a:endParaRPr sz="18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A9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Using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Com</a:t>
            </a:r>
            <a:r>
              <a:rPr sz="2800" spc="-35" dirty="0">
                <a:solidFill>
                  <a:srgbClr val="FFFFFF"/>
                </a:solidFill>
                <a:latin typeface="Segoe UI Semibold"/>
                <a:cs typeface="Segoe UI Semibold"/>
              </a:rPr>
              <a:t>p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onents</a:t>
            </a:r>
            <a:r>
              <a:rPr sz="2800" spc="4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with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Kno</a:t>
            </a:r>
            <a:r>
              <a:rPr sz="2800" spc="-40" dirty="0">
                <a:solidFill>
                  <a:srgbClr val="FFFFFF"/>
                </a:solidFill>
                <a:latin typeface="Segoe UI Semibold"/>
                <a:cs typeface="Segoe UI Semibold"/>
              </a:rPr>
              <a:t>w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n</a:t>
            </a:r>
            <a:endParaRPr sz="2800">
              <a:latin typeface="Segoe UI Semibold"/>
              <a:cs typeface="Segoe UI Semibold"/>
            </a:endParaRPr>
          </a:p>
          <a:p>
            <a:pPr marL="12700">
              <a:lnSpc>
                <a:spcPct val="100000"/>
              </a:lnSpc>
            </a:pPr>
            <a:r>
              <a:rPr sz="2800" spc="-125" dirty="0">
                <a:solidFill>
                  <a:srgbClr val="FFFFFF"/>
                </a:solidFill>
                <a:latin typeface="Segoe UI Semibold"/>
                <a:cs typeface="Segoe UI Semibold"/>
              </a:rPr>
              <a:t>V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ulnerabili</a:t>
            </a:r>
            <a:r>
              <a:rPr sz="2800" spc="-5" dirty="0">
                <a:solidFill>
                  <a:srgbClr val="FFFFFF"/>
                </a:solidFill>
                <a:latin typeface="Segoe UI Semibold"/>
                <a:cs typeface="Segoe UI Semibold"/>
              </a:rPr>
              <a:t>t</a:t>
            </a:r>
            <a:r>
              <a:rPr sz="2800" spc="-10" dirty="0">
                <a:solidFill>
                  <a:srgbClr val="FFFFFF"/>
                </a:solidFill>
                <a:latin typeface="Segoe UI Semibold"/>
                <a:cs typeface="Segoe UI Semibold"/>
              </a:rPr>
              <a:t>i</a:t>
            </a:r>
            <a:r>
              <a:rPr sz="2800" spc="-5" dirty="0">
                <a:solidFill>
                  <a:srgbClr val="FFFFFF"/>
                </a:solidFill>
                <a:latin typeface="Segoe UI Semibold"/>
                <a:cs typeface="Segoe UI Semibold"/>
              </a:rPr>
              <a:t>e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s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62329" y="3037332"/>
            <a:ext cx="202692" cy="1996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2329" y="4210811"/>
            <a:ext cx="202692" cy="1996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949858" y="1409953"/>
            <a:ext cx="7733030" cy="479806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52069" algn="ctr">
              <a:lnSpc>
                <a:spcPct val="100000"/>
              </a:lnSpc>
            </a:pPr>
            <a:r>
              <a:rPr sz="2400" spc="-15" dirty="0">
                <a:latin typeface="Segoe UI Semibold"/>
                <a:cs typeface="Segoe UI Semibold"/>
              </a:rPr>
              <a:t>Example </a:t>
            </a:r>
            <a:r>
              <a:rPr sz="2400" spc="-45" dirty="0">
                <a:latin typeface="Segoe UI Semibold"/>
                <a:cs typeface="Segoe UI Semibold"/>
              </a:rPr>
              <a:t>A</a:t>
            </a:r>
            <a:r>
              <a:rPr sz="2400" spc="0" dirty="0">
                <a:latin typeface="Segoe UI Semibold"/>
                <a:cs typeface="Segoe UI Semibold"/>
              </a:rPr>
              <a:t>tt</a:t>
            </a:r>
            <a:r>
              <a:rPr sz="2400" spc="-15" dirty="0">
                <a:latin typeface="Segoe UI Semibold"/>
                <a:cs typeface="Segoe UI Semibold"/>
              </a:rPr>
              <a:t>a</a:t>
            </a:r>
            <a:r>
              <a:rPr sz="2400" spc="0" dirty="0">
                <a:latin typeface="Segoe UI Semibold"/>
                <a:cs typeface="Segoe UI Semibold"/>
              </a:rPr>
              <a:t>cks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12"/>
              </a:spcBef>
            </a:pPr>
            <a:endParaRPr sz="600"/>
          </a:p>
          <a:p>
            <a:pPr marL="12700" marR="227965">
              <a:lnSpc>
                <a:spcPct val="100000"/>
              </a:lnSpc>
            </a:pPr>
            <a:r>
              <a:rPr sz="1800" dirty="0">
                <a:latin typeface="Segoe UI"/>
                <a:cs typeface="Segoe UI"/>
              </a:rPr>
              <a:t>Components</a:t>
            </a:r>
            <a:r>
              <a:rPr sz="1800" spc="-3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15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most </a:t>
            </a:r>
            <a:r>
              <a:rPr sz="1800" spc="-15" dirty="0">
                <a:latin typeface="Segoe UI"/>
                <a:cs typeface="Segoe UI"/>
              </a:rPr>
              <a:t>a</a:t>
            </a:r>
            <a:r>
              <a:rPr sz="1800" spc="-5" dirty="0">
                <a:latin typeface="Segoe UI"/>
                <a:cs typeface="Segoe UI"/>
              </a:rPr>
              <a:t>l</a:t>
            </a:r>
            <a:r>
              <a:rPr sz="1800" spc="-25" dirty="0">
                <a:latin typeface="Segoe UI"/>
                <a:cs typeface="Segoe UI"/>
              </a:rPr>
              <a:t>w</a:t>
            </a:r>
            <a:r>
              <a:rPr sz="1800" spc="-10" dirty="0">
                <a:latin typeface="Segoe UI"/>
                <a:cs typeface="Segoe UI"/>
              </a:rPr>
              <a:t>ays run</a:t>
            </a:r>
            <a:r>
              <a:rPr sz="1800" spc="-30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wi</a:t>
            </a:r>
            <a:r>
              <a:rPr sz="1800" spc="-10" dirty="0">
                <a:latin typeface="Segoe UI"/>
                <a:cs typeface="Segoe UI"/>
              </a:rPr>
              <a:t>th the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full</a:t>
            </a:r>
            <a:r>
              <a:rPr sz="1800" spc="-10" dirty="0">
                <a:latin typeface="Segoe UI"/>
                <a:cs typeface="Segoe UI"/>
              </a:rPr>
              <a:t> pr</a:t>
            </a:r>
            <a:r>
              <a:rPr sz="1800" spc="-15" dirty="0">
                <a:latin typeface="Segoe UI"/>
                <a:cs typeface="Segoe UI"/>
              </a:rPr>
              <a:t>i</a:t>
            </a:r>
            <a:r>
              <a:rPr sz="1800" spc="0" dirty="0">
                <a:latin typeface="Segoe UI"/>
                <a:cs typeface="Segoe UI"/>
              </a:rPr>
              <a:t>vi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ge</a:t>
            </a:r>
            <a:r>
              <a:rPr sz="1800" spc="10" dirty="0">
                <a:latin typeface="Segoe UI"/>
                <a:cs typeface="Segoe UI"/>
              </a:rPr>
              <a:t> </a:t>
            </a:r>
            <a:r>
              <a:rPr sz="1800" spc="-50" dirty="0">
                <a:latin typeface="Segoe UI"/>
                <a:cs typeface="Segoe UI"/>
              </a:rPr>
              <a:t>o</a:t>
            </a:r>
            <a:r>
              <a:rPr sz="1800" spc="-10" dirty="0">
                <a:latin typeface="Segoe UI"/>
                <a:cs typeface="Segoe UI"/>
              </a:rPr>
              <a:t>f 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5" dirty="0">
                <a:latin typeface="Segoe UI"/>
                <a:cs typeface="Segoe UI"/>
              </a:rPr>
              <a:t>p</a:t>
            </a:r>
            <a:r>
              <a:rPr sz="1800" spc="0" dirty="0">
                <a:latin typeface="Segoe UI"/>
                <a:cs typeface="Segoe UI"/>
              </a:rPr>
              <a:t>p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cat</a:t>
            </a:r>
            <a:r>
              <a:rPr sz="1800" spc="-15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on,</a:t>
            </a:r>
            <a:r>
              <a:rPr sz="1800" spc="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so </a:t>
            </a:r>
            <a:r>
              <a:rPr sz="1800" spc="-5" dirty="0">
                <a:latin typeface="Segoe UI"/>
                <a:cs typeface="Segoe UI"/>
              </a:rPr>
              <a:t>fl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15" dirty="0">
                <a:latin typeface="Segoe UI"/>
                <a:cs typeface="Segoe UI"/>
              </a:rPr>
              <a:t>ws in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any </a:t>
            </a:r>
            <a:r>
              <a:rPr sz="1800" spc="0" dirty="0">
                <a:latin typeface="Segoe UI"/>
                <a:cs typeface="Segoe UI"/>
              </a:rPr>
              <a:t>com</a:t>
            </a:r>
            <a:r>
              <a:rPr sz="1800" spc="-10" dirty="0">
                <a:latin typeface="Segoe UI"/>
                <a:cs typeface="Segoe UI"/>
              </a:rPr>
              <a:t>ponent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15" dirty="0">
                <a:latin typeface="Segoe UI"/>
                <a:cs typeface="Segoe UI"/>
              </a:rPr>
              <a:t>n 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sult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in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se</a:t>
            </a:r>
            <a:r>
              <a:rPr sz="1800" spc="-20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ious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m</a:t>
            </a:r>
            <a:r>
              <a:rPr sz="1800" spc="-45" dirty="0">
                <a:latin typeface="Segoe UI"/>
                <a:cs typeface="Segoe UI"/>
              </a:rPr>
              <a:t>p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0" dirty="0">
                <a:latin typeface="Segoe UI"/>
                <a:cs typeface="Segoe UI"/>
              </a:rPr>
              <a:t>c</a:t>
            </a:r>
            <a:r>
              <a:rPr sz="1800" spc="-5" dirty="0">
                <a:latin typeface="Segoe UI"/>
                <a:cs typeface="Segoe UI"/>
              </a:rPr>
              <a:t>t.</a:t>
            </a:r>
            <a:r>
              <a:rPr sz="1800" spc="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Su</a:t>
            </a:r>
            <a:r>
              <a:rPr sz="1800" spc="-10" dirty="0">
                <a:latin typeface="Segoe UI"/>
                <a:cs typeface="Segoe UI"/>
              </a:rPr>
              <a:t>ch fla</a:t>
            </a:r>
            <a:r>
              <a:rPr sz="1800" spc="-25" dirty="0">
                <a:latin typeface="Segoe UI"/>
                <a:cs typeface="Segoe UI"/>
              </a:rPr>
              <a:t>w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-10" dirty="0">
                <a:latin typeface="Segoe UI"/>
                <a:cs typeface="Segoe UI"/>
              </a:rPr>
              <a:t> c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15" dirty="0">
                <a:latin typeface="Segoe UI"/>
                <a:cs typeface="Segoe UI"/>
              </a:rPr>
              <a:t>n </a:t>
            </a:r>
            <a:r>
              <a:rPr sz="1800" spc="-10" dirty="0">
                <a:latin typeface="Segoe UI"/>
                <a:cs typeface="Segoe UI"/>
              </a:rPr>
              <a:t>be a</a:t>
            </a:r>
            <a:r>
              <a:rPr sz="1800" spc="-20" dirty="0">
                <a:latin typeface="Segoe UI"/>
                <a:cs typeface="Segoe UI"/>
              </a:rPr>
              <a:t>c</a:t>
            </a:r>
            <a:r>
              <a:rPr sz="1800" spc="0" dirty="0">
                <a:latin typeface="Segoe UI"/>
                <a:cs typeface="Segoe UI"/>
              </a:rPr>
              <a:t>c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-15" dirty="0">
                <a:latin typeface="Segoe UI"/>
                <a:cs typeface="Segoe UI"/>
              </a:rPr>
              <a:t>d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ntal</a:t>
            </a:r>
            <a:r>
              <a:rPr sz="1800" spc="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(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.g.,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co</a:t>
            </a:r>
            <a:r>
              <a:rPr sz="1800" spc="-25" dirty="0">
                <a:latin typeface="Segoe UI"/>
                <a:cs typeface="Segoe UI"/>
              </a:rPr>
              <a:t>d</a:t>
            </a:r>
            <a:r>
              <a:rPr sz="1800" spc="-10" dirty="0">
                <a:latin typeface="Segoe UI"/>
                <a:cs typeface="Segoe UI"/>
              </a:rPr>
              <a:t>ing 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r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or)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or i</a:t>
            </a:r>
            <a:r>
              <a:rPr sz="1800" spc="-15" dirty="0">
                <a:latin typeface="Segoe UI"/>
                <a:cs typeface="Segoe UI"/>
              </a:rPr>
              <a:t>n</a:t>
            </a:r>
            <a:r>
              <a:rPr sz="1800" spc="-20" dirty="0">
                <a:latin typeface="Segoe UI"/>
                <a:cs typeface="Segoe UI"/>
              </a:rPr>
              <a:t>te</a:t>
            </a:r>
            <a:r>
              <a:rPr sz="1800" spc="-10" dirty="0">
                <a:latin typeface="Segoe UI"/>
                <a:cs typeface="Segoe UI"/>
              </a:rPr>
              <a:t>ntional</a:t>
            </a:r>
            <a:r>
              <a:rPr sz="1800" spc="-3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(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.g.,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45" dirty="0">
                <a:latin typeface="Segoe UI"/>
                <a:cs typeface="Segoe UI"/>
              </a:rPr>
              <a:t>b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0" dirty="0">
                <a:latin typeface="Segoe UI"/>
                <a:cs typeface="Segoe UI"/>
              </a:rPr>
              <a:t>ck</a:t>
            </a:r>
            <a:r>
              <a:rPr sz="1800" spc="-10" dirty="0">
                <a:latin typeface="Segoe UI"/>
                <a:cs typeface="Segoe UI"/>
              </a:rPr>
              <a:t>door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in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com</a:t>
            </a:r>
            <a:r>
              <a:rPr sz="1800" spc="-10" dirty="0">
                <a:latin typeface="Segoe UI"/>
                <a:cs typeface="Segoe UI"/>
              </a:rPr>
              <a:t>ponent).</a:t>
            </a:r>
            <a:r>
              <a:rPr sz="1800" spc="-5" dirty="0">
                <a:latin typeface="Segoe UI"/>
                <a:cs typeface="Segoe UI"/>
              </a:rPr>
              <a:t> Some 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xam</a:t>
            </a:r>
            <a:r>
              <a:rPr sz="1800" spc="-25" dirty="0">
                <a:latin typeface="Segoe UI"/>
                <a:cs typeface="Segoe UI"/>
              </a:rPr>
              <a:t>p</a:t>
            </a:r>
            <a:r>
              <a:rPr sz="1800" spc="0" dirty="0">
                <a:latin typeface="Segoe UI"/>
                <a:cs typeface="Segoe UI"/>
              </a:rPr>
              <a:t>le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xplo</a:t>
            </a:r>
            <a:r>
              <a:rPr sz="1800" spc="-10" dirty="0">
                <a:latin typeface="Segoe UI"/>
                <a:cs typeface="Segoe UI"/>
              </a:rPr>
              <a:t>itab</a:t>
            </a:r>
            <a:r>
              <a:rPr sz="1800" spc="-15" dirty="0">
                <a:latin typeface="Segoe UI"/>
                <a:cs typeface="Segoe UI"/>
              </a:rPr>
              <a:t>l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com</a:t>
            </a:r>
            <a:r>
              <a:rPr sz="1800" spc="-10" dirty="0">
                <a:latin typeface="Segoe UI"/>
                <a:cs typeface="Segoe UI"/>
              </a:rPr>
              <a:t>ponent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vulne</a:t>
            </a:r>
            <a:r>
              <a:rPr sz="1800" spc="-2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5" dirty="0">
                <a:latin typeface="Segoe UI"/>
                <a:cs typeface="Segoe UI"/>
              </a:rPr>
              <a:t>b</a:t>
            </a:r>
            <a:r>
              <a:rPr sz="1800" spc="0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it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d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0" dirty="0">
                <a:latin typeface="Segoe UI"/>
                <a:cs typeface="Segoe UI"/>
              </a:rPr>
              <a:t>sco</a:t>
            </a:r>
            <a:r>
              <a:rPr sz="1800" spc="-10" dirty="0">
                <a:latin typeface="Segoe UI"/>
                <a:cs typeface="Segoe UI"/>
              </a:rPr>
              <a:t>v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d</a:t>
            </a:r>
            <a:r>
              <a:rPr sz="1800" spc="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5" dirty="0">
                <a:latin typeface="Segoe UI"/>
                <a:cs typeface="Segoe UI"/>
              </a:rPr>
              <a:t>:</a:t>
            </a:r>
            <a:endParaRPr sz="18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0"/>
              </a:spcBef>
            </a:pPr>
            <a:endParaRPr sz="600"/>
          </a:p>
          <a:p>
            <a:pPr marL="354965" marR="12700">
              <a:lnSpc>
                <a:spcPct val="100000"/>
              </a:lnSpc>
            </a:pPr>
            <a:r>
              <a:rPr sz="18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1800" u="heavy" spc="-4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18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1800" u="heavy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</a:t>
            </a:r>
            <a:r>
              <a:rPr sz="18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he</a:t>
            </a:r>
            <a:r>
              <a:rPr sz="18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18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CXF</a:t>
            </a:r>
            <a:r>
              <a:rPr sz="18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18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Auth</a:t>
            </a:r>
            <a:r>
              <a:rPr sz="1800" u="heavy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18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ntic</a:t>
            </a:r>
            <a:r>
              <a:rPr sz="1800" u="heavy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18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tion</a:t>
            </a:r>
            <a:r>
              <a:rPr sz="1800" u="heavy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18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By</a:t>
            </a:r>
            <a:r>
              <a:rPr sz="1800" u="heavy" spc="-2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18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ass</a:t>
            </a:r>
            <a:r>
              <a:rPr sz="1800" u="heavy" spc="-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1800" spc="-5" dirty="0">
                <a:latin typeface="Segoe UI"/>
                <a:cs typeface="Segoe UI"/>
              </a:rPr>
              <a:t>– </a:t>
            </a:r>
            <a:r>
              <a:rPr sz="1800" spc="0" dirty="0">
                <a:latin typeface="Segoe UI"/>
                <a:cs typeface="Segoe UI"/>
              </a:rPr>
              <a:t>By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fai</a:t>
            </a:r>
            <a:r>
              <a:rPr sz="1800" spc="-10" dirty="0">
                <a:latin typeface="Segoe UI"/>
                <a:cs typeface="Segoe UI"/>
              </a:rPr>
              <a:t>ling 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15" dirty="0">
                <a:latin typeface="Segoe UI"/>
                <a:cs typeface="Segoe UI"/>
              </a:rPr>
              <a:t>o p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ovide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an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d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ntity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0" dirty="0">
                <a:latin typeface="Segoe UI"/>
                <a:cs typeface="Segoe UI"/>
              </a:rPr>
              <a:t>o</a:t>
            </a:r>
            <a:r>
              <a:rPr sz="1800" spc="-30" dirty="0">
                <a:latin typeface="Segoe UI"/>
                <a:cs typeface="Segoe UI"/>
              </a:rPr>
              <a:t>k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n,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atta</a:t>
            </a:r>
            <a:r>
              <a:rPr sz="1800" spc="-20" dirty="0">
                <a:latin typeface="Segoe UI"/>
                <a:cs typeface="Segoe UI"/>
              </a:rPr>
              <a:t>c</a:t>
            </a:r>
            <a:r>
              <a:rPr sz="1800" spc="-35" dirty="0">
                <a:latin typeface="Segoe UI"/>
                <a:cs typeface="Segoe UI"/>
              </a:rPr>
              <a:t>k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5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could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in</a:t>
            </a:r>
            <a:r>
              <a:rPr sz="1800" spc="-15" dirty="0">
                <a:latin typeface="Segoe UI"/>
                <a:cs typeface="Segoe UI"/>
              </a:rPr>
              <a:t>v</a:t>
            </a:r>
            <a:r>
              <a:rPr sz="1800" spc="0" dirty="0">
                <a:latin typeface="Segoe UI"/>
                <a:cs typeface="Segoe UI"/>
              </a:rPr>
              <a:t>o</a:t>
            </a:r>
            <a:r>
              <a:rPr sz="1800" spc="-30" dirty="0">
                <a:latin typeface="Segoe UI"/>
                <a:cs typeface="Segoe UI"/>
              </a:rPr>
              <a:t>k</a:t>
            </a:r>
            <a:r>
              <a:rPr sz="1800" spc="-10" dirty="0">
                <a:latin typeface="Segoe UI"/>
                <a:cs typeface="Segoe UI"/>
              </a:rPr>
              <a:t>e </a:t>
            </a:r>
            <a:r>
              <a:rPr sz="1800" spc="-15" dirty="0">
                <a:latin typeface="Segoe UI"/>
                <a:cs typeface="Segoe UI"/>
              </a:rPr>
              <a:t>a</a:t>
            </a:r>
            <a:r>
              <a:rPr sz="1800" spc="-10" dirty="0">
                <a:latin typeface="Segoe UI"/>
                <a:cs typeface="Segoe UI"/>
              </a:rPr>
              <a:t>ny </a:t>
            </a:r>
            <a:r>
              <a:rPr sz="1800" spc="-35" dirty="0">
                <a:latin typeface="Segoe UI"/>
                <a:cs typeface="Segoe UI"/>
              </a:rPr>
              <a:t>w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b </a:t>
            </a:r>
            <a:r>
              <a:rPr sz="1800" spc="-10" dirty="0">
                <a:latin typeface="Segoe UI"/>
                <a:cs typeface="Segoe UI"/>
              </a:rPr>
              <a:t>se</a:t>
            </a:r>
            <a:r>
              <a:rPr sz="1800" spc="50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vi</a:t>
            </a:r>
            <a:r>
              <a:rPr sz="1800" spc="-10" dirty="0">
                <a:latin typeface="Segoe UI"/>
                <a:cs typeface="Segoe UI"/>
              </a:rPr>
              <a:t>ce </a:t>
            </a:r>
            <a:r>
              <a:rPr sz="1800" spc="-15" dirty="0">
                <a:latin typeface="Segoe UI"/>
                <a:cs typeface="Segoe UI"/>
              </a:rPr>
              <a:t>wi</a:t>
            </a:r>
            <a:r>
              <a:rPr sz="1800" spc="-10" dirty="0">
                <a:latin typeface="Segoe UI"/>
                <a:cs typeface="Segoe UI"/>
              </a:rPr>
              <a:t>th full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25" dirty="0">
                <a:latin typeface="Segoe UI"/>
                <a:cs typeface="Segoe UI"/>
              </a:rPr>
              <a:t>p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rm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5" dirty="0">
                <a:latin typeface="Segoe UI"/>
                <a:cs typeface="Segoe UI"/>
              </a:rPr>
              <a:t>s</a:t>
            </a:r>
            <a:r>
              <a:rPr sz="1800" spc="-10" dirty="0">
                <a:latin typeface="Segoe UI"/>
                <a:cs typeface="Segoe UI"/>
              </a:rPr>
              <a:t>ion.</a:t>
            </a:r>
            <a:r>
              <a:rPr sz="1800" spc="-5" dirty="0">
                <a:latin typeface="Segoe UI"/>
                <a:cs typeface="Segoe UI"/>
              </a:rPr>
              <a:t> (A</a:t>
            </a:r>
            <a:r>
              <a:rPr sz="1800" spc="-30" dirty="0">
                <a:latin typeface="Segoe UI"/>
                <a:cs typeface="Segoe UI"/>
              </a:rPr>
              <a:t>p</a:t>
            </a:r>
            <a:r>
              <a:rPr sz="1800" spc="-5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che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C</a:t>
            </a:r>
            <a:r>
              <a:rPr sz="1800" spc="-10" dirty="0">
                <a:latin typeface="Segoe UI"/>
                <a:cs typeface="Segoe UI"/>
              </a:rPr>
              <a:t>X</a:t>
            </a:r>
            <a:r>
              <a:rPr sz="1800" spc="0" dirty="0">
                <a:latin typeface="Segoe UI"/>
                <a:cs typeface="Segoe UI"/>
              </a:rPr>
              <a:t>F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is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a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se</a:t>
            </a:r>
            <a:r>
              <a:rPr sz="1800" spc="65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vi</a:t>
            </a:r>
            <a:r>
              <a:rPr sz="1800" spc="-10" dirty="0">
                <a:latin typeface="Segoe UI"/>
                <a:cs typeface="Segoe UI"/>
              </a:rPr>
              <a:t>ce</a:t>
            </a:r>
            <a:r>
              <a:rPr sz="1800" spc="0" dirty="0">
                <a:latin typeface="Segoe UI"/>
                <a:cs typeface="Segoe UI"/>
              </a:rPr>
              <a:t>s fr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m</a:t>
            </a:r>
            <a:r>
              <a:rPr sz="1800" spc="-15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w</a:t>
            </a:r>
            <a:r>
              <a:rPr sz="1800" spc="0" dirty="0">
                <a:latin typeface="Segoe UI"/>
                <a:cs typeface="Segoe UI"/>
              </a:rPr>
              <a:t>or</a:t>
            </a:r>
            <a:r>
              <a:rPr sz="1800" spc="70" dirty="0">
                <a:latin typeface="Segoe UI"/>
                <a:cs typeface="Segoe UI"/>
              </a:rPr>
              <a:t>k</a:t>
            </a:r>
            <a:r>
              <a:rPr sz="1800" spc="0" dirty="0">
                <a:latin typeface="Segoe UI"/>
                <a:cs typeface="Segoe UI"/>
              </a:rPr>
              <a:t>,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not</a:t>
            </a:r>
            <a:r>
              <a:rPr sz="1800" spc="-15" dirty="0">
                <a:latin typeface="Segoe UI"/>
                <a:cs typeface="Segoe UI"/>
              </a:rPr>
              <a:t> t</a:t>
            </a:r>
            <a:r>
              <a:rPr sz="1800" spc="0" dirty="0">
                <a:latin typeface="Segoe UI"/>
                <a:cs typeface="Segoe UI"/>
              </a:rPr>
              <a:t>o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be</a:t>
            </a:r>
            <a:r>
              <a:rPr sz="1800" spc="-10" dirty="0">
                <a:latin typeface="Segoe UI"/>
                <a:cs typeface="Segoe UI"/>
              </a:rPr>
              <a:t> c</a:t>
            </a:r>
            <a:r>
              <a:rPr sz="1800" spc="0" dirty="0">
                <a:latin typeface="Segoe UI"/>
                <a:cs typeface="Segoe UI"/>
              </a:rPr>
              <a:t>onfused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w</a:t>
            </a:r>
            <a:r>
              <a:rPr sz="1800" spc="0" dirty="0">
                <a:latin typeface="Segoe UI"/>
                <a:cs typeface="Segoe UI"/>
              </a:rPr>
              <a:t>ith the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A</a:t>
            </a:r>
            <a:r>
              <a:rPr sz="1800" spc="-30" dirty="0">
                <a:latin typeface="Segoe UI"/>
                <a:cs typeface="Segoe UI"/>
              </a:rPr>
              <a:t>p</a:t>
            </a:r>
            <a:r>
              <a:rPr sz="1800" spc="-5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che </a:t>
            </a:r>
            <a:r>
              <a:rPr sz="1800" spc="-15" dirty="0">
                <a:latin typeface="Segoe UI"/>
                <a:cs typeface="Segoe UI"/>
              </a:rPr>
              <a:t>Appl</a:t>
            </a:r>
            <a:r>
              <a:rPr sz="1800" spc="0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cat</a:t>
            </a:r>
            <a:r>
              <a:rPr sz="1800" spc="-15" dirty="0">
                <a:latin typeface="Segoe UI"/>
                <a:cs typeface="Segoe UI"/>
              </a:rPr>
              <a:t>ion</a:t>
            </a:r>
            <a:r>
              <a:rPr sz="1800" spc="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Se</a:t>
            </a:r>
            <a:r>
              <a:rPr sz="1800" spc="55" dirty="0">
                <a:latin typeface="Segoe UI"/>
                <a:cs typeface="Segoe UI"/>
              </a:rPr>
              <a:t>r</a:t>
            </a:r>
            <a:r>
              <a:rPr sz="1800" spc="-15" dirty="0">
                <a:latin typeface="Segoe UI"/>
                <a:cs typeface="Segoe UI"/>
              </a:rPr>
              <a:t>v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60" dirty="0">
                <a:latin typeface="Segoe UI"/>
                <a:cs typeface="Segoe UI"/>
              </a:rPr>
              <a:t>r</a:t>
            </a:r>
            <a:r>
              <a:rPr sz="1800" spc="-5" dirty="0">
                <a:latin typeface="Segoe UI"/>
                <a:cs typeface="Segoe UI"/>
              </a:rPr>
              <a:t>.)</a:t>
            </a:r>
            <a:endParaRPr sz="1800">
              <a:latin typeface="Segoe UI"/>
              <a:cs typeface="Segoe UI"/>
            </a:endParaRPr>
          </a:p>
          <a:p>
            <a:pPr>
              <a:lnSpc>
                <a:spcPts val="550"/>
              </a:lnSpc>
              <a:spcBef>
                <a:spcPts val="49"/>
              </a:spcBef>
            </a:pPr>
            <a:endParaRPr sz="550"/>
          </a:p>
          <a:p>
            <a:pPr marL="354965" marR="52705">
              <a:lnSpc>
                <a:spcPct val="100000"/>
              </a:lnSpc>
            </a:pPr>
            <a:r>
              <a:rPr sz="1800" u="heavy" spc="-6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S</a:t>
            </a:r>
            <a:r>
              <a:rPr sz="18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truts</a:t>
            </a:r>
            <a:r>
              <a:rPr sz="1800" u="heavy" spc="-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18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2</a:t>
            </a:r>
            <a:r>
              <a:rPr sz="1800" u="heavy" spc="-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1800" u="heavy" spc="-4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R</a:t>
            </a:r>
            <a:r>
              <a:rPr sz="1800" u="heavy" spc="-2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18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mo</a:t>
            </a:r>
            <a:r>
              <a:rPr sz="1800" u="heavy" spc="-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</a:t>
            </a:r>
            <a:r>
              <a:rPr sz="18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1800" u="heavy" spc="-2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1800" u="heavy" spc="-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Code</a:t>
            </a:r>
            <a:r>
              <a:rPr sz="1800" u="heavy" spc="-2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18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1800" u="heavy" spc="-2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xe</a:t>
            </a:r>
            <a:r>
              <a:rPr sz="18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cution</a:t>
            </a:r>
            <a:r>
              <a:rPr sz="1800" spc="-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1800" spc="0" dirty="0">
                <a:latin typeface="Segoe UI"/>
                <a:cs typeface="Segoe UI"/>
              </a:rPr>
              <a:t>– Send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-15" dirty="0">
                <a:latin typeface="Segoe UI"/>
                <a:cs typeface="Segoe UI"/>
              </a:rPr>
              <a:t>ng 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15" dirty="0">
                <a:latin typeface="Segoe UI"/>
                <a:cs typeface="Segoe UI"/>
              </a:rPr>
              <a:t>n </a:t>
            </a:r>
            <a:r>
              <a:rPr sz="1800" spc="-10" dirty="0">
                <a:latin typeface="Segoe UI"/>
                <a:cs typeface="Segoe UI"/>
              </a:rPr>
              <a:t>atta</a:t>
            </a:r>
            <a:r>
              <a:rPr sz="1800" spc="-20" dirty="0">
                <a:latin typeface="Segoe UI"/>
                <a:cs typeface="Segoe UI"/>
              </a:rPr>
              <a:t>c</a:t>
            </a:r>
            <a:r>
              <a:rPr sz="1800" spc="0" dirty="0">
                <a:latin typeface="Segoe UI"/>
                <a:cs typeface="Segoe UI"/>
              </a:rPr>
              <a:t>k</a:t>
            </a:r>
            <a:r>
              <a:rPr sz="1800" spc="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in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Con</a:t>
            </a:r>
            <a:r>
              <a:rPr sz="1800" spc="-20" dirty="0">
                <a:latin typeface="Segoe UI"/>
                <a:cs typeface="Segoe UI"/>
              </a:rPr>
              <a:t>te</a:t>
            </a:r>
            <a:r>
              <a:rPr sz="1800" spc="-15" dirty="0">
                <a:latin typeface="Segoe UI"/>
                <a:cs typeface="Segoe UI"/>
              </a:rPr>
              <a:t>n</a:t>
            </a:r>
            <a:r>
              <a:rPr sz="1800" spc="-5" dirty="0">
                <a:latin typeface="Segoe UI"/>
                <a:cs typeface="Segoe UI"/>
              </a:rPr>
              <a:t>t</a:t>
            </a:r>
            <a:r>
              <a:rPr sz="1800" spc="-10" dirty="0">
                <a:latin typeface="Segoe UI"/>
                <a:cs typeface="Segoe UI"/>
              </a:rPr>
              <a:t>-</a:t>
            </a:r>
            <a:r>
              <a:rPr sz="1800" spc="-105" dirty="0">
                <a:latin typeface="Segoe UI"/>
                <a:cs typeface="Segoe UI"/>
              </a:rPr>
              <a:t>T</a:t>
            </a:r>
            <a:r>
              <a:rPr sz="1800" spc="-10" dirty="0">
                <a:latin typeface="Segoe UI"/>
                <a:cs typeface="Segoe UI"/>
              </a:rPr>
              <a:t>ype he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15" dirty="0">
                <a:latin typeface="Segoe UI"/>
                <a:cs typeface="Segoe UI"/>
              </a:rPr>
              <a:t>d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r </a:t>
            </a:r>
            <a:r>
              <a:rPr sz="1800" spc="-20" dirty="0">
                <a:latin typeface="Segoe UI"/>
                <a:cs typeface="Segoe UI"/>
              </a:rPr>
              <a:t>c</a:t>
            </a:r>
            <a:r>
              <a:rPr sz="1800" spc="0" dirty="0">
                <a:latin typeface="Segoe UI"/>
                <a:cs typeface="Segoe UI"/>
              </a:rPr>
              <a:t>auses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con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nt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50" dirty="0">
                <a:latin typeface="Segoe UI"/>
                <a:cs typeface="Segoe UI"/>
              </a:rPr>
              <a:t>o</a:t>
            </a:r>
            <a:r>
              <a:rPr sz="1800" spc="-10" dirty="0">
                <a:latin typeface="Segoe UI"/>
                <a:cs typeface="Segoe UI"/>
              </a:rPr>
              <a:t>f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that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he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15" dirty="0">
                <a:latin typeface="Segoe UI"/>
                <a:cs typeface="Segoe UI"/>
              </a:rPr>
              <a:t>d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r 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15" dirty="0">
                <a:latin typeface="Segoe UI"/>
                <a:cs typeface="Segoe UI"/>
              </a:rPr>
              <a:t>o </a:t>
            </a:r>
            <a:r>
              <a:rPr sz="1800" spc="-10" dirty="0">
                <a:latin typeface="Segoe UI"/>
                <a:cs typeface="Segoe UI"/>
              </a:rPr>
              <a:t>be 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35" dirty="0">
                <a:latin typeface="Segoe UI"/>
                <a:cs typeface="Segoe UI"/>
              </a:rPr>
              <a:t>v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15" dirty="0">
                <a:latin typeface="Segoe UI"/>
                <a:cs typeface="Segoe UI"/>
              </a:rPr>
              <a:t>l</a:t>
            </a:r>
            <a:r>
              <a:rPr sz="1800" spc="-10" dirty="0">
                <a:latin typeface="Segoe UI"/>
                <a:cs typeface="Segoe UI"/>
              </a:rPr>
              <a:t>ua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d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as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an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OGNL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xp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5" dirty="0">
                <a:latin typeface="Segoe UI"/>
                <a:cs typeface="Segoe UI"/>
              </a:rPr>
              <a:t>s</a:t>
            </a:r>
            <a:r>
              <a:rPr sz="1800" spc="-10" dirty="0">
                <a:latin typeface="Segoe UI"/>
                <a:cs typeface="Segoe UI"/>
              </a:rPr>
              <a:t>ion,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whi</a:t>
            </a:r>
            <a:r>
              <a:rPr sz="1800" spc="-10" dirty="0">
                <a:latin typeface="Segoe UI"/>
                <a:cs typeface="Segoe UI"/>
              </a:rPr>
              <a:t>ch 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na</a:t>
            </a:r>
            <a:r>
              <a:rPr sz="1800" spc="-20" dirty="0">
                <a:latin typeface="Segoe UI"/>
                <a:cs typeface="Segoe UI"/>
              </a:rPr>
              <a:t>b</a:t>
            </a:r>
            <a:r>
              <a:rPr sz="1800" spc="0" dirty="0">
                <a:latin typeface="Segoe UI"/>
                <a:cs typeface="Segoe UI"/>
              </a:rPr>
              <a:t>l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-25" dirty="0">
                <a:latin typeface="Segoe UI"/>
                <a:cs typeface="Segoe UI"/>
              </a:rPr>
              <a:t>x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cution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50" dirty="0">
                <a:latin typeface="Segoe UI"/>
                <a:cs typeface="Segoe UI"/>
              </a:rPr>
              <a:t>o</a:t>
            </a:r>
            <a:r>
              <a:rPr sz="1800" spc="-10" dirty="0">
                <a:latin typeface="Segoe UI"/>
                <a:cs typeface="Segoe UI"/>
              </a:rPr>
              <a:t>f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0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b</a:t>
            </a:r>
            <a:r>
              <a:rPr sz="1800" spc="-10" dirty="0">
                <a:latin typeface="Segoe UI"/>
                <a:cs typeface="Segoe UI"/>
              </a:rPr>
              <a:t>itra</a:t>
            </a:r>
            <a:r>
              <a:rPr sz="1800" spc="5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y</a:t>
            </a:r>
            <a:r>
              <a:rPr sz="1800" spc="1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co</a:t>
            </a:r>
            <a:r>
              <a:rPr sz="1800" spc="-25" dirty="0">
                <a:latin typeface="Segoe UI"/>
                <a:cs typeface="Segoe UI"/>
              </a:rPr>
              <a:t>d</a:t>
            </a:r>
            <a:r>
              <a:rPr sz="1800" spc="-10" dirty="0">
                <a:latin typeface="Segoe UI"/>
                <a:cs typeface="Segoe UI"/>
              </a:rPr>
              <a:t>e </a:t>
            </a:r>
            <a:r>
              <a:rPr sz="1800" spc="-15" dirty="0">
                <a:latin typeface="Segoe UI"/>
                <a:cs typeface="Segoe UI"/>
              </a:rPr>
              <a:t>on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se</a:t>
            </a:r>
            <a:r>
              <a:rPr sz="1800" spc="55" dirty="0">
                <a:latin typeface="Segoe UI"/>
                <a:cs typeface="Segoe UI"/>
              </a:rPr>
              <a:t>r</a:t>
            </a:r>
            <a:r>
              <a:rPr sz="1800" spc="-15" dirty="0">
                <a:latin typeface="Segoe UI"/>
                <a:cs typeface="Segoe UI"/>
              </a:rPr>
              <a:t>v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60" dirty="0">
                <a:latin typeface="Segoe UI"/>
                <a:cs typeface="Segoe UI"/>
              </a:rPr>
              <a:t>r</a:t>
            </a:r>
            <a:r>
              <a:rPr sz="1800" spc="-5" dirty="0">
                <a:latin typeface="Segoe UI"/>
                <a:cs typeface="Segoe UI"/>
              </a:rPr>
              <a:t>.</a:t>
            </a:r>
            <a:endParaRPr sz="1800">
              <a:latin typeface="Segoe UI"/>
              <a:cs typeface="Segoe UI"/>
            </a:endParaRPr>
          </a:p>
          <a:p>
            <a:pPr>
              <a:lnSpc>
                <a:spcPts val="550"/>
              </a:lnSpc>
              <a:spcBef>
                <a:spcPts val="49"/>
              </a:spcBef>
            </a:pPr>
            <a:endParaRPr sz="550"/>
          </a:p>
          <a:p>
            <a:pPr marL="12700" marR="116205">
              <a:lnSpc>
                <a:spcPct val="100000"/>
              </a:lnSpc>
            </a:pPr>
            <a:r>
              <a:rPr sz="1800" dirty="0">
                <a:latin typeface="Segoe UI"/>
                <a:cs typeface="Segoe UI"/>
              </a:rPr>
              <a:t>Ap</a:t>
            </a:r>
            <a:r>
              <a:rPr sz="1800" spc="-5" dirty="0">
                <a:latin typeface="Segoe UI"/>
                <a:cs typeface="Segoe UI"/>
              </a:rPr>
              <a:t>p</a:t>
            </a:r>
            <a:r>
              <a:rPr sz="1800" spc="0" dirty="0">
                <a:latin typeface="Segoe UI"/>
                <a:cs typeface="Segoe UI"/>
              </a:rPr>
              <a:t>l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0" dirty="0">
                <a:latin typeface="Segoe UI"/>
                <a:cs typeface="Segoe UI"/>
              </a:rPr>
              <a:t>c</a:t>
            </a:r>
            <a:r>
              <a:rPr sz="1800" spc="-15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tions</a:t>
            </a:r>
            <a:r>
              <a:rPr sz="1800" spc="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using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a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vu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n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b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v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5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sion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40" dirty="0">
                <a:latin typeface="Segoe UI"/>
                <a:cs typeface="Segoe UI"/>
              </a:rPr>
              <a:t>o</a:t>
            </a:r>
            <a:r>
              <a:rPr sz="1800" spc="0" dirty="0">
                <a:latin typeface="Segoe UI"/>
                <a:cs typeface="Segoe UI"/>
              </a:rPr>
              <a:t>f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ith</a:t>
            </a:r>
            <a:r>
              <a:rPr sz="1800" spc="-15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r 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0" dirty="0">
                <a:latin typeface="Segoe UI"/>
                <a:cs typeface="Segoe UI"/>
              </a:rPr>
              <a:t>om</a:t>
            </a:r>
            <a:r>
              <a:rPr sz="1800" spc="-10" dirty="0">
                <a:latin typeface="Segoe UI"/>
                <a:cs typeface="Segoe UI"/>
              </a:rPr>
              <a:t>p</a:t>
            </a:r>
            <a:r>
              <a:rPr sz="1800" spc="0" dirty="0">
                <a:latin typeface="Segoe UI"/>
                <a:cs typeface="Segoe UI"/>
              </a:rPr>
              <a:t>on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nt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5" dirty="0">
                <a:latin typeface="Segoe UI"/>
                <a:cs typeface="Segoe UI"/>
              </a:rPr>
              <a:t>a</a:t>
            </a:r>
            <a:r>
              <a:rPr sz="1800" spc="-30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susc</a:t>
            </a:r>
            <a:r>
              <a:rPr sz="1800" spc="-15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pt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0" dirty="0">
                <a:latin typeface="Segoe UI"/>
                <a:cs typeface="Segoe UI"/>
              </a:rPr>
              <a:t>b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e 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15" dirty="0">
                <a:latin typeface="Segoe UI"/>
                <a:cs typeface="Segoe UI"/>
              </a:rPr>
              <a:t>o </a:t>
            </a:r>
            <a:r>
              <a:rPr sz="1800" spc="-10" dirty="0">
                <a:latin typeface="Segoe UI"/>
                <a:cs typeface="Segoe UI"/>
              </a:rPr>
              <a:t>atta</a:t>
            </a:r>
            <a:r>
              <a:rPr sz="1800" spc="-20" dirty="0">
                <a:latin typeface="Segoe UI"/>
                <a:cs typeface="Segoe UI"/>
              </a:rPr>
              <a:t>c</a:t>
            </a:r>
            <a:r>
              <a:rPr sz="1800" spc="0" dirty="0">
                <a:latin typeface="Segoe UI"/>
                <a:cs typeface="Segoe UI"/>
              </a:rPr>
              <a:t>k</a:t>
            </a:r>
            <a:r>
              <a:rPr sz="1800" spc="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as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both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com</a:t>
            </a:r>
            <a:r>
              <a:rPr sz="1800" spc="-10" dirty="0">
                <a:latin typeface="Segoe UI"/>
                <a:cs typeface="Segoe UI"/>
              </a:rPr>
              <a:t>ponents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e </a:t>
            </a:r>
            <a:r>
              <a:rPr sz="1800" spc="0" dirty="0">
                <a:latin typeface="Segoe UI"/>
                <a:cs typeface="Segoe UI"/>
              </a:rPr>
              <a:t>d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ct</a:t>
            </a:r>
            <a:r>
              <a:rPr sz="1800" spc="-15" dirty="0">
                <a:latin typeface="Segoe UI"/>
                <a:cs typeface="Segoe UI"/>
              </a:rPr>
              <a:t>l</a:t>
            </a:r>
            <a:r>
              <a:rPr sz="1800" spc="-10" dirty="0">
                <a:latin typeface="Segoe UI"/>
                <a:cs typeface="Segoe UI"/>
              </a:rPr>
              <a:t>y</a:t>
            </a:r>
            <a:r>
              <a:rPr sz="1800" spc="2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0" dirty="0">
                <a:latin typeface="Segoe UI"/>
                <a:cs typeface="Segoe UI"/>
              </a:rPr>
              <a:t>c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5" dirty="0">
                <a:latin typeface="Segoe UI"/>
                <a:cs typeface="Segoe UI"/>
              </a:rPr>
              <a:t>s</a:t>
            </a:r>
            <a:r>
              <a:rPr sz="1800" spc="0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b</a:t>
            </a:r>
            <a:r>
              <a:rPr sz="1800" spc="0" dirty="0">
                <a:latin typeface="Segoe UI"/>
                <a:cs typeface="Segoe UI"/>
              </a:rPr>
              <a:t>le</a:t>
            </a:r>
            <a:r>
              <a:rPr sz="1800" spc="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by a</a:t>
            </a:r>
            <a:r>
              <a:rPr sz="1800" spc="-20" dirty="0">
                <a:latin typeface="Segoe UI"/>
                <a:cs typeface="Segoe UI"/>
              </a:rPr>
              <a:t>p</a:t>
            </a:r>
            <a:r>
              <a:rPr sz="1800" spc="0" dirty="0">
                <a:latin typeface="Segoe UI"/>
                <a:cs typeface="Segoe UI"/>
              </a:rPr>
              <a:t>p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cat</a:t>
            </a:r>
            <a:r>
              <a:rPr sz="1800" spc="-15" dirty="0">
                <a:latin typeface="Segoe UI"/>
                <a:cs typeface="Segoe UI"/>
              </a:rPr>
              <a:t>ion</a:t>
            </a:r>
            <a:r>
              <a:rPr sz="1800" spc="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us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5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s. </a:t>
            </a:r>
            <a:r>
              <a:rPr sz="1800" spc="-10" dirty="0">
                <a:latin typeface="Segoe UI"/>
                <a:cs typeface="Segoe UI"/>
              </a:rPr>
              <a:t>Other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vuln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b</a:t>
            </a:r>
            <a:r>
              <a:rPr sz="1800" spc="-10" dirty="0">
                <a:latin typeface="Segoe UI"/>
                <a:cs typeface="Segoe UI"/>
              </a:rPr>
              <a:t>le </a:t>
            </a:r>
            <a:r>
              <a:rPr sz="1800" spc="0" dirty="0">
                <a:latin typeface="Segoe UI"/>
                <a:cs typeface="Segoe UI"/>
              </a:rPr>
              <a:t>l</a:t>
            </a:r>
            <a:r>
              <a:rPr sz="1800" spc="-10" dirty="0">
                <a:latin typeface="Segoe UI"/>
                <a:cs typeface="Segoe UI"/>
              </a:rPr>
              <a:t>ibr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10" dirty="0">
                <a:latin typeface="Segoe UI"/>
                <a:cs typeface="Segoe UI"/>
              </a:rPr>
              <a:t>r</a:t>
            </a:r>
            <a:r>
              <a:rPr sz="1800" spc="-15" dirty="0">
                <a:latin typeface="Segoe UI"/>
                <a:cs typeface="Segoe UI"/>
              </a:rPr>
              <a:t>i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s,</a:t>
            </a:r>
            <a:r>
              <a:rPr sz="1800" spc="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us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d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d</a:t>
            </a:r>
            <a:r>
              <a:rPr sz="1800" spc="-20" dirty="0">
                <a:latin typeface="Segoe UI"/>
                <a:cs typeface="Segoe UI"/>
              </a:rPr>
              <a:t>ee</a:t>
            </a:r>
            <a:r>
              <a:rPr sz="1800" spc="-15" dirty="0">
                <a:latin typeface="Segoe UI"/>
                <a:cs typeface="Segoe UI"/>
              </a:rPr>
              <a:t>p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r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in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an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5" dirty="0">
                <a:latin typeface="Segoe UI"/>
                <a:cs typeface="Segoe UI"/>
              </a:rPr>
              <a:t>p</a:t>
            </a:r>
            <a:r>
              <a:rPr sz="1800" spc="0" dirty="0">
                <a:latin typeface="Segoe UI"/>
                <a:cs typeface="Segoe UI"/>
              </a:rPr>
              <a:t>p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cat</a:t>
            </a:r>
            <a:r>
              <a:rPr sz="1800" spc="-15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on,</a:t>
            </a:r>
            <a:r>
              <a:rPr sz="1800" spc="2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m</a:t>
            </a:r>
            <a:r>
              <a:rPr sz="1800" spc="-10" dirty="0">
                <a:latin typeface="Segoe UI"/>
                <a:cs typeface="Segoe UI"/>
              </a:rPr>
              <a:t>ay be ha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15" dirty="0">
                <a:latin typeface="Segoe UI"/>
                <a:cs typeface="Segoe UI"/>
              </a:rPr>
              <a:t>d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r 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15" dirty="0">
                <a:latin typeface="Segoe UI"/>
                <a:cs typeface="Segoe UI"/>
              </a:rPr>
              <a:t>o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xplo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-5" dirty="0">
                <a:latin typeface="Segoe UI"/>
                <a:cs typeface="Segoe UI"/>
              </a:rPr>
              <a:t>t.</a:t>
            </a:r>
            <a:endParaRPr sz="1800">
              <a:latin typeface="Segoe UI"/>
              <a:cs typeface="Segoe UI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58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A9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Using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Com</a:t>
            </a:r>
            <a:r>
              <a:rPr sz="2800" spc="-35" dirty="0">
                <a:solidFill>
                  <a:srgbClr val="FFFFFF"/>
                </a:solidFill>
                <a:latin typeface="Segoe UI Semibold"/>
                <a:cs typeface="Segoe UI Semibold"/>
              </a:rPr>
              <a:t>p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onents</a:t>
            </a:r>
            <a:r>
              <a:rPr sz="2800" spc="4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with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Kno</a:t>
            </a:r>
            <a:r>
              <a:rPr sz="2800" spc="-40" dirty="0">
                <a:solidFill>
                  <a:srgbClr val="FFFFFF"/>
                </a:solidFill>
                <a:latin typeface="Segoe UI Semibold"/>
                <a:cs typeface="Segoe UI Semibold"/>
              </a:rPr>
              <a:t>w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n</a:t>
            </a:r>
            <a:endParaRPr sz="2800">
              <a:latin typeface="Segoe UI Semibold"/>
              <a:cs typeface="Segoe UI Semibold"/>
            </a:endParaRPr>
          </a:p>
          <a:p>
            <a:pPr marL="12700">
              <a:lnSpc>
                <a:spcPct val="100000"/>
              </a:lnSpc>
            </a:pPr>
            <a:r>
              <a:rPr sz="2800" spc="-125" dirty="0">
                <a:solidFill>
                  <a:srgbClr val="FFFFFF"/>
                </a:solidFill>
                <a:latin typeface="Segoe UI Semibold"/>
                <a:cs typeface="Segoe UI Semibold"/>
              </a:rPr>
              <a:t>V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ulnerabili</a:t>
            </a:r>
            <a:r>
              <a:rPr sz="2800" spc="-5" dirty="0">
                <a:solidFill>
                  <a:srgbClr val="FFFFFF"/>
                </a:solidFill>
                <a:latin typeface="Segoe UI Semibold"/>
                <a:cs typeface="Segoe UI Semibold"/>
              </a:rPr>
              <a:t>t</a:t>
            </a:r>
            <a:r>
              <a:rPr sz="2800" spc="-10" dirty="0">
                <a:solidFill>
                  <a:srgbClr val="FFFFFF"/>
                </a:solidFill>
                <a:latin typeface="Segoe UI Semibold"/>
                <a:cs typeface="Segoe UI Semibold"/>
              </a:rPr>
              <a:t>i</a:t>
            </a:r>
            <a:r>
              <a:rPr sz="2800" spc="-5" dirty="0">
                <a:solidFill>
                  <a:srgbClr val="FFFFFF"/>
                </a:solidFill>
                <a:latin typeface="Segoe UI Semibold"/>
                <a:cs typeface="Segoe UI Semibold"/>
              </a:rPr>
              <a:t>e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s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62329" y="31592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2329" y="4149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949858" y="1409953"/>
            <a:ext cx="7757795" cy="36537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289810">
              <a:lnSpc>
                <a:spcPct val="100000"/>
              </a:lnSpc>
            </a:pPr>
            <a:r>
              <a:rPr sz="2400" dirty="0">
                <a:latin typeface="Segoe UI Semibold"/>
                <a:cs typeface="Segoe UI Semibold"/>
              </a:rPr>
              <a:t>How Do</a:t>
            </a:r>
            <a:r>
              <a:rPr sz="2400" spc="10" dirty="0">
                <a:latin typeface="Segoe UI Semibold"/>
                <a:cs typeface="Segoe UI Semibold"/>
              </a:rPr>
              <a:t> </a:t>
            </a:r>
            <a:r>
              <a:rPr sz="2400" spc="-10" dirty="0">
                <a:latin typeface="Segoe UI Semibold"/>
                <a:cs typeface="Segoe UI Semibold"/>
              </a:rPr>
              <a:t>I P</a:t>
            </a:r>
            <a:r>
              <a:rPr sz="2400" spc="-3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</a:t>
            </a:r>
            <a:r>
              <a:rPr sz="2400" spc="-35" dirty="0">
                <a:latin typeface="Segoe UI Semibold"/>
                <a:cs typeface="Segoe UI Semibold"/>
              </a:rPr>
              <a:t>v</a:t>
            </a:r>
            <a:r>
              <a:rPr sz="2400" spc="0" dirty="0">
                <a:latin typeface="Segoe UI Semibold"/>
                <a:cs typeface="Segoe UI Semibold"/>
              </a:rPr>
              <a:t>ent</a:t>
            </a:r>
            <a:r>
              <a:rPr sz="2400" spc="5" dirty="0">
                <a:latin typeface="Segoe UI Semibold"/>
                <a:cs typeface="Segoe UI Semibold"/>
              </a:rPr>
              <a:t> </a:t>
            </a:r>
            <a:r>
              <a:rPr sz="2400" spc="-15" dirty="0">
                <a:latin typeface="Segoe UI Semibold"/>
                <a:cs typeface="Segoe UI Semibold"/>
              </a:rPr>
              <a:t>T</a:t>
            </a:r>
            <a:r>
              <a:rPr sz="2400" spc="-25" dirty="0">
                <a:latin typeface="Segoe UI Semibold"/>
                <a:cs typeface="Segoe UI Semibold"/>
              </a:rPr>
              <a:t>h</a:t>
            </a:r>
            <a:r>
              <a:rPr sz="2400" spc="0" dirty="0">
                <a:latin typeface="Segoe UI Semibold"/>
                <a:cs typeface="Segoe UI Semibold"/>
              </a:rPr>
              <a:t>is?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12700" marR="1270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Most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compon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nt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oj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cts do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not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at</a:t>
            </a:r>
            <a:r>
              <a:rPr sz="2000" spc="0" dirty="0">
                <a:latin typeface="Segoe UI"/>
                <a:cs typeface="Segoe UI"/>
              </a:rPr>
              <a:t>e vuln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ra</a:t>
            </a:r>
            <a:r>
              <a:rPr sz="2000" spc="-10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ity </a:t>
            </a:r>
            <a:r>
              <a:rPr sz="2000" spc="-3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ches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for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old 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ersions.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So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ly way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x the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obl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m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is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upgra</a:t>
            </a:r>
            <a:r>
              <a:rPr sz="2000" spc="-5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e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 next 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ersion,</a:t>
            </a:r>
            <a:r>
              <a:rPr sz="2000" spc="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w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h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can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q</a:t>
            </a:r>
            <a:r>
              <a:rPr sz="2000" spc="0" dirty="0">
                <a:latin typeface="Segoe UI"/>
                <a:cs typeface="Segoe UI"/>
              </a:rPr>
              <a:t>ui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other code cha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g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s. S</a:t>
            </a:r>
            <a:r>
              <a:rPr sz="2000" spc="-35" dirty="0">
                <a:latin typeface="Segoe UI"/>
                <a:cs typeface="Segoe UI"/>
              </a:rPr>
              <a:t>o</a:t>
            </a:r>
            <a:r>
              <a:rPr sz="2000" spc="3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oj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cts s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ld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 p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ocess in 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ace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o: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354965" marR="245745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Con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inuo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sly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ento</a:t>
            </a:r>
            <a:r>
              <a:rPr sz="2000" spc="7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y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 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ersions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-3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 both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3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-si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 se</a:t>
            </a:r>
            <a:r>
              <a:rPr sz="2000" spc="75" dirty="0">
                <a:latin typeface="Segoe UI"/>
                <a:cs typeface="Segoe UI"/>
              </a:rPr>
              <a:t>r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-si</a:t>
            </a:r>
            <a:r>
              <a:rPr sz="2000" spc="-15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compon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r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nd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nci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using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ools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-4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 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v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ersion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spc="0" dirty="0">
                <a:latin typeface="Segoe UI"/>
                <a:cs typeface="Segoe UI"/>
              </a:rPr>
              <a:t>,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De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end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ncyC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h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ec</a:t>
            </a:r>
            <a:r>
              <a:rPr sz="2000" u="heavy" spc="8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k</a:t>
            </a:r>
            <a:r>
              <a:rPr sz="2000" spc="0" dirty="0">
                <a:latin typeface="Segoe UI"/>
                <a:cs typeface="Segoe UI"/>
              </a:rPr>
              <a:t>,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eti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e.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j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spc="0" dirty="0">
                <a:latin typeface="Segoe UI"/>
                <a:cs typeface="Segoe UI"/>
              </a:rPr>
              <a:t>,</a:t>
            </a:r>
            <a:r>
              <a:rPr sz="2000" spc="3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2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c.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354965" marR="14605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Con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inuo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sly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mo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or s</a:t>
            </a:r>
            <a:r>
              <a:rPr sz="2000" spc="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-2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ces l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-4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NVD</a:t>
            </a:r>
            <a:r>
              <a:rPr sz="2000" spc="-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spc="0" dirty="0">
                <a:latin typeface="Segoe UI"/>
                <a:cs typeface="Segoe UI"/>
              </a:rPr>
              <a:t>for vulnera</a:t>
            </a:r>
            <a:r>
              <a:rPr sz="2000" spc="-10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iti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r compo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ents.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Use s</a:t>
            </a:r>
            <a:r>
              <a:rPr sz="2000" spc="-35" dirty="0">
                <a:latin typeface="Segoe UI"/>
                <a:cs typeface="Segoe UI"/>
              </a:rPr>
              <a:t>o</a:t>
            </a:r>
            <a:r>
              <a:rPr sz="2000" spc="3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composition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analysis</a:t>
            </a:r>
            <a:r>
              <a:rPr sz="2000" spc="-10" dirty="0">
                <a:latin typeface="Segoe UI"/>
                <a:cs typeface="Segoe UI"/>
              </a:rPr>
              <a:t> t</a:t>
            </a:r>
            <a:r>
              <a:rPr sz="2000" spc="0" dirty="0">
                <a:latin typeface="Segoe UI"/>
                <a:cs typeface="Segoe UI"/>
              </a:rPr>
              <a:t>ools</a:t>
            </a:r>
            <a:r>
              <a:rPr sz="2000" spc="-10" dirty="0">
                <a:latin typeface="Segoe UI"/>
                <a:cs typeface="Segoe UI"/>
              </a:rPr>
              <a:t> t</a:t>
            </a:r>
            <a:r>
              <a:rPr sz="2000" spc="0" dirty="0">
                <a:latin typeface="Segoe UI"/>
                <a:cs typeface="Segoe UI"/>
              </a:rPr>
              <a:t>o automa</a:t>
            </a:r>
            <a:r>
              <a:rPr sz="2000" spc="-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4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 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ocess.</a:t>
            </a:r>
            <a:endParaRPr sz="2000">
              <a:latin typeface="Segoe UI"/>
              <a:cs typeface="Segoe UI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59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45591" y="1175003"/>
            <a:ext cx="8598408" cy="551688"/>
          </a:xfrm>
          <a:custGeom>
            <a:avLst/>
            <a:gdLst/>
            <a:ahLst/>
            <a:cxnLst/>
            <a:rect l="l" t="t" r="r" b="b"/>
            <a:pathLst>
              <a:path w="8598408" h="551688">
                <a:moveTo>
                  <a:pt x="0" y="551688"/>
                </a:moveTo>
                <a:lnTo>
                  <a:pt x="8598408" y="551688"/>
                </a:lnTo>
                <a:lnTo>
                  <a:pt x="8598408" y="0"/>
                </a:lnTo>
                <a:lnTo>
                  <a:pt x="0" y="0"/>
                </a:lnTo>
                <a:lnTo>
                  <a:pt x="0" y="551688"/>
                </a:lnTo>
                <a:close/>
              </a:path>
            </a:pathLst>
          </a:custGeom>
          <a:solidFill>
            <a:srgbClr val="DAD2C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What</a:t>
            </a:r>
            <a:r>
              <a:rPr sz="2800" spc="-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0" dirty="0">
                <a:solidFill>
                  <a:srgbClr val="FFFFFF"/>
                </a:solidFill>
                <a:latin typeface="Segoe UI Semibold"/>
                <a:cs typeface="Segoe UI Semibold"/>
              </a:rPr>
              <a:t>is</a:t>
            </a:r>
            <a:r>
              <a:rPr sz="2800" spc="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the</a:t>
            </a:r>
            <a:r>
              <a:rPr sz="2800" spc="1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O</a:t>
            </a:r>
            <a:r>
              <a:rPr sz="2800" spc="-130" dirty="0">
                <a:solidFill>
                  <a:srgbClr val="FFFFFF"/>
                </a:solidFill>
                <a:latin typeface="Segoe UI Semibold"/>
                <a:cs typeface="Segoe UI Semibold"/>
              </a:rPr>
              <a:t>W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ASP</a:t>
            </a:r>
            <a:r>
              <a:rPr sz="2800" spc="1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295" dirty="0">
                <a:solidFill>
                  <a:srgbClr val="FFFFFF"/>
                </a:solidFill>
                <a:latin typeface="Segoe UI Semibold"/>
                <a:cs typeface="Segoe UI Semibold"/>
              </a:rPr>
              <a:t>T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op</a:t>
            </a:r>
            <a:r>
              <a:rPr sz="2800" spc="1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295" dirty="0">
                <a:solidFill>
                  <a:srgbClr val="FFFFFF"/>
                </a:solidFill>
                <a:latin typeface="Segoe UI Semibold"/>
                <a:cs typeface="Segoe UI Semibold"/>
              </a:rPr>
              <a:t>T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en?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962329" y="2622423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2329" y="3003423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62329" y="3384422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62329" y="376542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62329" y="414642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962329" y="452742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62329" y="5213222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949858" y="1290701"/>
            <a:ext cx="7372350" cy="490156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000" spc="80" dirty="0">
                <a:solidFill>
                  <a:srgbClr val="6C73A6"/>
                </a:solidFill>
                <a:latin typeface="Segoe UI"/>
                <a:cs typeface="Segoe UI"/>
              </a:rPr>
              <a:t>“</a:t>
            </a:r>
            <a:r>
              <a:rPr sz="2000" spc="-10" dirty="0">
                <a:solidFill>
                  <a:srgbClr val="6C73A6"/>
                </a:solidFill>
                <a:latin typeface="Segoe UI"/>
                <a:cs typeface="Segoe UI"/>
              </a:rPr>
              <a:t>T</a:t>
            </a:r>
            <a:r>
              <a:rPr sz="2000" spc="0" dirty="0">
                <a:solidFill>
                  <a:srgbClr val="6C73A6"/>
                </a:solidFill>
                <a:latin typeface="Segoe UI"/>
                <a:cs typeface="Segoe UI"/>
              </a:rPr>
              <a:t>he</a:t>
            </a:r>
            <a:r>
              <a:rPr sz="2000" spc="5" dirty="0">
                <a:solidFill>
                  <a:srgbClr val="6C73A6"/>
                </a:solidFill>
                <a:latin typeface="Segoe UI"/>
                <a:cs typeface="Segoe UI"/>
              </a:rPr>
              <a:t> </a:t>
            </a:r>
            <a:r>
              <a:rPr sz="2000" spc="-215" dirty="0">
                <a:solidFill>
                  <a:srgbClr val="6C73A6"/>
                </a:solidFill>
                <a:latin typeface="Segoe UI"/>
                <a:cs typeface="Segoe UI"/>
              </a:rPr>
              <a:t>T</a:t>
            </a:r>
            <a:r>
              <a:rPr sz="2000" spc="0" dirty="0">
                <a:solidFill>
                  <a:srgbClr val="6C73A6"/>
                </a:solidFill>
                <a:latin typeface="Segoe UI"/>
                <a:cs typeface="Segoe UI"/>
              </a:rPr>
              <a:t>en Most</a:t>
            </a:r>
            <a:r>
              <a:rPr sz="2000" spc="-10" dirty="0">
                <a:solidFill>
                  <a:srgbClr val="6C73A6"/>
                </a:solidFill>
                <a:latin typeface="Segoe UI"/>
                <a:cs typeface="Segoe UI"/>
              </a:rPr>
              <a:t> </a:t>
            </a:r>
            <a:r>
              <a:rPr sz="2000" spc="0" dirty="0">
                <a:solidFill>
                  <a:srgbClr val="6C73A6"/>
                </a:solidFill>
                <a:latin typeface="Segoe UI"/>
                <a:cs typeface="Segoe UI"/>
              </a:rPr>
              <a:t>Cr</a:t>
            </a:r>
            <a:r>
              <a:rPr sz="2000" spc="-10" dirty="0">
                <a:solidFill>
                  <a:srgbClr val="6C73A6"/>
                </a:solidFill>
                <a:latin typeface="Segoe UI"/>
                <a:cs typeface="Segoe UI"/>
              </a:rPr>
              <a:t>i</a:t>
            </a:r>
            <a:r>
              <a:rPr sz="2000" spc="0" dirty="0">
                <a:solidFill>
                  <a:srgbClr val="6C73A6"/>
                </a:solidFill>
                <a:latin typeface="Segoe UI"/>
                <a:cs typeface="Segoe UI"/>
              </a:rPr>
              <a:t>tical</a:t>
            </a:r>
            <a:r>
              <a:rPr sz="2000" spc="5" dirty="0">
                <a:solidFill>
                  <a:srgbClr val="6C73A6"/>
                </a:solidFill>
                <a:latin typeface="Segoe UI"/>
                <a:cs typeface="Segoe UI"/>
              </a:rPr>
              <a:t> </a:t>
            </a:r>
            <a:r>
              <a:rPr sz="2000" spc="-50" dirty="0">
                <a:solidFill>
                  <a:srgbClr val="6C73A6"/>
                </a:solidFill>
                <a:latin typeface="Segoe UI"/>
                <a:cs typeface="Segoe UI"/>
              </a:rPr>
              <a:t>W</a:t>
            </a:r>
            <a:r>
              <a:rPr sz="2000" spc="0" dirty="0">
                <a:solidFill>
                  <a:srgbClr val="6C73A6"/>
                </a:solidFill>
                <a:latin typeface="Segoe UI"/>
                <a:cs typeface="Segoe UI"/>
              </a:rPr>
              <a:t>eb</a:t>
            </a:r>
            <a:r>
              <a:rPr sz="2000" spc="-15" dirty="0">
                <a:solidFill>
                  <a:srgbClr val="6C73A6"/>
                </a:solidFill>
                <a:latin typeface="Segoe UI"/>
                <a:cs typeface="Segoe UI"/>
              </a:rPr>
              <a:t> </a:t>
            </a:r>
            <a:r>
              <a:rPr sz="2000" spc="0" dirty="0">
                <a:solidFill>
                  <a:srgbClr val="6C73A6"/>
                </a:solidFill>
                <a:latin typeface="Segoe UI"/>
                <a:cs typeface="Segoe UI"/>
              </a:rPr>
              <a:t>App</a:t>
            </a:r>
            <a:r>
              <a:rPr sz="2000" spc="-10" dirty="0">
                <a:solidFill>
                  <a:srgbClr val="6C73A6"/>
                </a:solidFill>
                <a:latin typeface="Segoe UI"/>
                <a:cs typeface="Segoe UI"/>
              </a:rPr>
              <a:t>l</a:t>
            </a:r>
            <a:r>
              <a:rPr sz="2000" spc="0" dirty="0">
                <a:solidFill>
                  <a:srgbClr val="6C73A6"/>
                </a:solidFill>
                <a:latin typeface="Segoe UI"/>
                <a:cs typeface="Segoe UI"/>
              </a:rPr>
              <a:t>i</a:t>
            </a:r>
            <a:r>
              <a:rPr sz="2000" spc="-10" dirty="0">
                <a:solidFill>
                  <a:srgbClr val="6C73A6"/>
                </a:solidFill>
                <a:latin typeface="Segoe UI"/>
                <a:cs typeface="Segoe UI"/>
              </a:rPr>
              <a:t>c</a:t>
            </a:r>
            <a:r>
              <a:rPr sz="2000" spc="0" dirty="0">
                <a:solidFill>
                  <a:srgbClr val="6C73A6"/>
                </a:solidFill>
                <a:latin typeface="Segoe UI"/>
                <a:cs typeface="Segoe UI"/>
              </a:rPr>
              <a:t>ation</a:t>
            </a:r>
            <a:r>
              <a:rPr sz="2000" spc="5" dirty="0">
                <a:solidFill>
                  <a:srgbClr val="6C73A6"/>
                </a:solidFill>
                <a:latin typeface="Segoe UI"/>
                <a:cs typeface="Segoe UI"/>
              </a:rPr>
              <a:t> </a:t>
            </a:r>
            <a:r>
              <a:rPr sz="2000" spc="0" dirty="0">
                <a:solidFill>
                  <a:srgbClr val="6C73A6"/>
                </a:solidFill>
                <a:latin typeface="Segoe UI"/>
                <a:cs typeface="Segoe UI"/>
              </a:rPr>
              <a:t>Secur</a:t>
            </a:r>
            <a:r>
              <a:rPr sz="2000" spc="-10" dirty="0">
                <a:solidFill>
                  <a:srgbClr val="6C73A6"/>
                </a:solidFill>
                <a:latin typeface="Segoe UI"/>
                <a:cs typeface="Segoe UI"/>
              </a:rPr>
              <a:t>i</a:t>
            </a:r>
            <a:r>
              <a:rPr sz="2000" spc="0" dirty="0">
                <a:solidFill>
                  <a:srgbClr val="6C73A6"/>
                </a:solidFill>
                <a:latin typeface="Segoe UI"/>
                <a:cs typeface="Segoe UI"/>
              </a:rPr>
              <a:t>ty</a:t>
            </a:r>
            <a:r>
              <a:rPr sz="2000" spc="15" dirty="0">
                <a:solidFill>
                  <a:srgbClr val="6C73A6"/>
                </a:solidFill>
                <a:latin typeface="Segoe UI"/>
                <a:cs typeface="Segoe UI"/>
              </a:rPr>
              <a:t> </a:t>
            </a:r>
            <a:r>
              <a:rPr sz="2000" spc="0" dirty="0">
                <a:solidFill>
                  <a:srgbClr val="6C73A6"/>
                </a:solidFill>
                <a:latin typeface="Segoe UI"/>
                <a:cs typeface="Segoe UI"/>
              </a:rPr>
              <a:t>Risks”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550"/>
              </a:lnSpc>
              <a:spcBef>
                <a:spcPts val="47"/>
              </a:spcBef>
            </a:pPr>
            <a:endParaRPr sz="55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 marL="12700">
              <a:lnSpc>
                <a:spcPct val="100000"/>
              </a:lnSpc>
            </a:pP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he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P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-215" dirty="0">
                <a:solidFill>
                  <a:srgbClr val="E11D38"/>
                </a:solidFill>
                <a:latin typeface="Segoe UI"/>
                <a:cs typeface="Segoe UI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op </a:t>
            </a:r>
            <a:r>
              <a:rPr sz="2000" u="heavy" spc="-210" dirty="0">
                <a:solidFill>
                  <a:srgbClr val="E11D38"/>
                </a:solidFill>
                <a:latin typeface="Segoe UI"/>
                <a:cs typeface="Segoe UI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en</a:t>
            </a:r>
            <a:r>
              <a:rPr sz="2000" u="heavy" spc="2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is a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oritized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st </a:t>
            </a:r>
            <a:r>
              <a:rPr sz="2000" spc="-3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op</a:t>
            </a:r>
            <a:r>
              <a:rPr sz="2000" spc="-10" dirty="0">
                <a:latin typeface="Segoe UI"/>
                <a:cs typeface="Segoe UI"/>
              </a:rPr>
              <a:t> t</a:t>
            </a:r>
            <a:r>
              <a:rPr sz="2000" spc="0" dirty="0">
                <a:latin typeface="Segoe UI"/>
                <a:cs typeface="Segoe UI"/>
              </a:rPr>
              <a:t>en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most 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tical</a:t>
            </a:r>
            <a:endParaRPr sz="200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</a:pPr>
            <a:r>
              <a:rPr sz="2000" spc="-10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eb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ap</a:t>
            </a:r>
            <a:r>
              <a:rPr sz="2000" spc="-1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cation se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urity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i="1" spc="0" dirty="0">
                <a:latin typeface="Segoe UI"/>
                <a:cs typeface="Segoe UI"/>
              </a:rPr>
              <a:t>r</a:t>
            </a:r>
            <a:r>
              <a:rPr sz="2000" i="1" spc="-10" dirty="0">
                <a:latin typeface="Segoe UI"/>
                <a:cs typeface="Segoe UI"/>
              </a:rPr>
              <a:t>i</a:t>
            </a:r>
            <a:r>
              <a:rPr sz="2000" i="1" spc="0" dirty="0">
                <a:latin typeface="Segoe UI"/>
                <a:cs typeface="Segoe UI"/>
              </a:rPr>
              <a:t>sk</a:t>
            </a:r>
            <a:r>
              <a:rPr sz="2000" i="1" spc="-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1"/>
              </a:spcBef>
            </a:pPr>
            <a:endParaRPr sz="600"/>
          </a:p>
          <a:p>
            <a:pPr marL="354965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It</a:t>
            </a:r>
            <a:r>
              <a:rPr sz="2000" spc="-125" dirty="0">
                <a:latin typeface="Segoe UI"/>
                <a:cs typeface="Segoe UI"/>
              </a:rPr>
              <a:t>’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 awa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eness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ool,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i="1" u="heavy" spc="0" dirty="0">
                <a:latin typeface="Segoe UI"/>
                <a:cs typeface="Segoe UI"/>
              </a:rPr>
              <a:t>not</a:t>
            </a:r>
            <a:r>
              <a:rPr sz="2000" i="1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standa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d</a:t>
            </a:r>
            <a:endParaRPr sz="2000">
              <a:latin typeface="Segoe UI"/>
              <a:cs typeface="Segoe UI"/>
            </a:endParaRPr>
          </a:p>
          <a:p>
            <a:pPr marL="354965" marR="140335">
              <a:lnSpc>
                <a:spcPct val="125000"/>
              </a:lnSpc>
            </a:pPr>
            <a:r>
              <a:rPr sz="2000" spc="-6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eased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2003,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2004,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2007,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2010,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2013,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2017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(this S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mmer) De</a:t>
            </a:r>
            <a:r>
              <a:rPr sz="2000" spc="-2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oped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ing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 O</a:t>
            </a:r>
            <a:r>
              <a:rPr sz="2000" spc="-75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Risk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Rating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Methodo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ogy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1950" spc="-7" baseline="25641" dirty="0">
                <a:latin typeface="Segoe UI"/>
                <a:cs typeface="Segoe UI"/>
              </a:rPr>
              <a:t>[</a:t>
            </a:r>
            <a:r>
              <a:rPr sz="1950" spc="15" baseline="25641" dirty="0">
                <a:latin typeface="Segoe UI"/>
                <a:cs typeface="Segoe UI"/>
              </a:rPr>
              <a:t>1]</a:t>
            </a:r>
            <a:r>
              <a:rPr sz="1950" spc="7" baseline="25641" dirty="0">
                <a:latin typeface="Segoe UI"/>
                <a:cs typeface="Segoe UI"/>
              </a:rPr>
              <a:t> </a:t>
            </a:r>
            <a:r>
              <a:rPr sz="2000" spc="5" dirty="0">
                <a:latin typeface="Segoe UI"/>
                <a:cs typeface="Segoe UI"/>
              </a:rPr>
              <a:t>2017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c1 </a:t>
            </a:r>
            <a:r>
              <a:rPr sz="2000" spc="-30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ased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on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esults </a:t>
            </a:r>
            <a:r>
              <a:rPr sz="2000" spc="-10" dirty="0">
                <a:latin typeface="Segoe UI"/>
                <a:cs typeface="Segoe UI"/>
              </a:rPr>
              <a:t>f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om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2016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open data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ca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l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2"/>
              </a:spcBef>
            </a:pPr>
            <a:endParaRPr sz="600"/>
          </a:p>
          <a:p>
            <a:pPr marL="354965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It</a:t>
            </a:r>
            <a:r>
              <a:rPr sz="2000" spc="-125" dirty="0">
                <a:latin typeface="Segoe UI"/>
                <a:cs typeface="Segoe UI"/>
              </a:rPr>
              <a:t>’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about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sks,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t </a:t>
            </a:r>
            <a:r>
              <a:rPr sz="2000" spc="-10" dirty="0">
                <a:latin typeface="Segoe UI"/>
                <a:cs typeface="Segoe UI"/>
              </a:rPr>
              <a:t>(</a:t>
            </a:r>
            <a:r>
              <a:rPr sz="2000" spc="0" dirty="0">
                <a:latin typeface="Segoe UI"/>
                <a:cs typeface="Segoe UI"/>
              </a:rPr>
              <a:t>jus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)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about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vulnera</a:t>
            </a:r>
            <a:r>
              <a:rPr sz="2000" spc="-10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iti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s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354965" marR="70485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Not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end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d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be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“ai</a:t>
            </a:r>
            <a:r>
              <a:rPr sz="2000" spc="5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tight,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o</a:t>
            </a:r>
            <a:r>
              <a:rPr sz="2000" spc="1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-o</a:t>
            </a:r>
            <a:r>
              <a:rPr sz="2000" spc="-1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app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ng, or a strict taxono</a:t>
            </a:r>
            <a:r>
              <a:rPr sz="2000" spc="5" dirty="0">
                <a:latin typeface="Segoe UI"/>
                <a:cs typeface="Segoe UI"/>
              </a:rPr>
              <a:t>m</a:t>
            </a:r>
            <a:r>
              <a:rPr sz="2000" spc="-10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”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0"/>
              </a:spcBef>
            </a:pPr>
            <a:endParaRPr sz="600"/>
          </a:p>
          <a:p>
            <a:pPr marL="354965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Cons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an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ly</a:t>
            </a:r>
            <a:r>
              <a:rPr sz="2000" spc="-3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cha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g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ng….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26"/>
              </a:spcBef>
            </a:pPr>
            <a:endParaRPr sz="6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 marL="12700">
              <a:lnSpc>
                <a:spcPct val="100000"/>
              </a:lnSpc>
            </a:pPr>
            <a:r>
              <a:rPr sz="1400" dirty="0">
                <a:latin typeface="Segoe UI"/>
                <a:cs typeface="Segoe UI"/>
              </a:rPr>
              <a:t>1.</a:t>
            </a:r>
            <a:r>
              <a:rPr sz="1400" spc="-5" dirty="0">
                <a:latin typeface="Segoe UI"/>
                <a:cs typeface="Segoe UI"/>
              </a:rPr>
              <a:t> </a:t>
            </a:r>
            <a:r>
              <a:rPr sz="1400" spc="0" dirty="0">
                <a:latin typeface="Segoe UI"/>
                <a:cs typeface="Segoe UI"/>
              </a:rPr>
              <a:t>http</a:t>
            </a:r>
            <a:r>
              <a:rPr sz="1400" spc="5" dirty="0">
                <a:latin typeface="Segoe UI"/>
                <a:cs typeface="Segoe UI"/>
              </a:rPr>
              <a:t>s</a:t>
            </a:r>
            <a:r>
              <a:rPr sz="1400" spc="-5" dirty="0">
                <a:latin typeface="Segoe UI"/>
                <a:cs typeface="Segoe UI"/>
              </a:rPr>
              <a:t>:</a:t>
            </a:r>
            <a:r>
              <a:rPr sz="1400" spc="0" dirty="0">
                <a:latin typeface="Segoe UI"/>
                <a:cs typeface="Segoe UI"/>
                <a:hlinkClick r:id="rId3"/>
              </a:rPr>
              <a:t>//ww</a:t>
            </a:r>
            <a:r>
              <a:rPr sz="1400" spc="-80" dirty="0">
                <a:latin typeface="Segoe UI"/>
                <a:cs typeface="Segoe UI"/>
                <a:hlinkClick r:id="rId3"/>
              </a:rPr>
              <a:t>w</a:t>
            </a:r>
            <a:r>
              <a:rPr sz="1400" spc="-5" dirty="0">
                <a:latin typeface="Segoe UI"/>
                <a:cs typeface="Segoe UI"/>
                <a:hlinkClick r:id="rId3"/>
              </a:rPr>
              <a:t>.</a:t>
            </a:r>
            <a:r>
              <a:rPr sz="1400" spc="0" dirty="0">
                <a:latin typeface="Segoe UI"/>
                <a:cs typeface="Segoe UI"/>
                <a:hlinkClick r:id="rId3"/>
              </a:rPr>
              <a:t>o</a:t>
            </a:r>
            <a:r>
              <a:rPr sz="1400" spc="-10" dirty="0">
                <a:latin typeface="Segoe UI"/>
                <a:cs typeface="Segoe UI"/>
                <a:hlinkClick r:id="rId3"/>
              </a:rPr>
              <a:t>w</a:t>
            </a:r>
            <a:r>
              <a:rPr sz="1400" spc="0" dirty="0">
                <a:latin typeface="Segoe UI"/>
                <a:cs typeface="Segoe UI"/>
                <a:hlinkClick r:id="rId3"/>
              </a:rPr>
              <a:t>asp.</a:t>
            </a:r>
            <a:r>
              <a:rPr sz="1400" spc="-10" dirty="0">
                <a:latin typeface="Segoe UI"/>
                <a:cs typeface="Segoe UI"/>
                <a:hlinkClick r:id="rId3"/>
              </a:rPr>
              <a:t>o</a:t>
            </a:r>
            <a:r>
              <a:rPr sz="1400" spc="-25" dirty="0">
                <a:latin typeface="Segoe UI"/>
                <a:cs typeface="Segoe UI"/>
                <a:hlinkClick r:id="rId3"/>
              </a:rPr>
              <a:t>r</a:t>
            </a:r>
            <a:r>
              <a:rPr sz="1400" spc="0" dirty="0">
                <a:latin typeface="Segoe UI"/>
                <a:cs typeface="Segoe UI"/>
                <a:hlinkClick r:id="rId3"/>
              </a:rPr>
              <a:t>g/i</a:t>
            </a:r>
            <a:r>
              <a:rPr sz="1400" spc="-10" dirty="0">
                <a:latin typeface="Segoe UI"/>
                <a:cs typeface="Segoe UI"/>
                <a:hlinkClick r:id="rId3"/>
              </a:rPr>
              <a:t>n</a:t>
            </a:r>
            <a:r>
              <a:rPr sz="1400" spc="0" dirty="0">
                <a:latin typeface="Segoe UI"/>
                <a:cs typeface="Segoe UI"/>
                <a:hlinkClick r:id="rId3"/>
              </a:rPr>
              <a:t>de</a:t>
            </a:r>
            <a:r>
              <a:rPr sz="1400" spc="-10" dirty="0">
                <a:latin typeface="Segoe UI"/>
                <a:cs typeface="Segoe UI"/>
                <a:hlinkClick r:id="rId3"/>
              </a:rPr>
              <a:t>x</a:t>
            </a:r>
            <a:r>
              <a:rPr sz="1400" spc="-5" dirty="0">
                <a:latin typeface="Segoe UI"/>
                <a:cs typeface="Segoe UI"/>
                <a:hlinkClick r:id="rId3"/>
              </a:rPr>
              <a:t>.</a:t>
            </a:r>
            <a:r>
              <a:rPr sz="1400" spc="0" dirty="0">
                <a:latin typeface="Segoe UI"/>
                <a:cs typeface="Segoe UI"/>
                <a:hlinkClick r:id="rId3"/>
              </a:rPr>
              <a:t>p</a:t>
            </a:r>
            <a:r>
              <a:rPr sz="1400" spc="-15" dirty="0">
                <a:latin typeface="Segoe UI"/>
                <a:cs typeface="Segoe UI"/>
                <a:hlinkClick r:id="rId3"/>
              </a:rPr>
              <a:t>h</a:t>
            </a:r>
            <a:r>
              <a:rPr sz="1400" spc="0" dirty="0">
                <a:latin typeface="Segoe UI"/>
                <a:cs typeface="Segoe UI"/>
                <a:hlinkClick r:id="rId3"/>
              </a:rPr>
              <a:t>p</a:t>
            </a:r>
            <a:r>
              <a:rPr sz="1400" spc="5" dirty="0">
                <a:latin typeface="Segoe UI"/>
                <a:cs typeface="Segoe UI"/>
                <a:hlinkClick r:id="rId3"/>
              </a:rPr>
              <a:t>/</a:t>
            </a:r>
            <a:r>
              <a:rPr sz="1400" spc="0" dirty="0">
                <a:latin typeface="Segoe UI"/>
                <a:cs typeface="Segoe UI"/>
                <a:hlinkClick r:id="rId3"/>
              </a:rPr>
              <a:t>O</a:t>
            </a:r>
            <a:r>
              <a:rPr sz="1400" spc="-55" dirty="0">
                <a:latin typeface="Segoe UI"/>
                <a:cs typeface="Segoe UI"/>
                <a:hlinkClick r:id="rId3"/>
              </a:rPr>
              <a:t>W</a:t>
            </a:r>
            <a:r>
              <a:rPr sz="1400" spc="-10" dirty="0">
                <a:latin typeface="Segoe UI"/>
                <a:cs typeface="Segoe UI"/>
                <a:hlinkClick r:id="rId3"/>
              </a:rPr>
              <a:t>A</a:t>
            </a:r>
            <a:r>
              <a:rPr sz="1400" spc="0" dirty="0">
                <a:latin typeface="Segoe UI"/>
                <a:cs typeface="Segoe UI"/>
                <a:hlinkClick r:id="rId3"/>
              </a:rPr>
              <a:t>SP</a:t>
            </a:r>
            <a:r>
              <a:rPr sz="1400" spc="-10" dirty="0">
                <a:latin typeface="Segoe UI"/>
                <a:cs typeface="Segoe UI"/>
                <a:hlinkClick r:id="rId3"/>
              </a:rPr>
              <a:t>_</a:t>
            </a:r>
            <a:r>
              <a:rPr sz="1400" spc="0" dirty="0">
                <a:latin typeface="Segoe UI"/>
                <a:cs typeface="Segoe UI"/>
                <a:hlinkClick r:id="rId3"/>
              </a:rPr>
              <a:t>Risk</a:t>
            </a:r>
            <a:r>
              <a:rPr sz="1400" spc="-10" dirty="0">
                <a:latin typeface="Segoe UI"/>
                <a:cs typeface="Segoe UI"/>
                <a:hlinkClick r:id="rId3"/>
              </a:rPr>
              <a:t>_</a:t>
            </a:r>
            <a:r>
              <a:rPr sz="1400" spc="0" dirty="0">
                <a:latin typeface="Segoe UI"/>
                <a:cs typeface="Segoe UI"/>
                <a:hlinkClick r:id="rId3"/>
              </a:rPr>
              <a:t>R</a:t>
            </a:r>
            <a:r>
              <a:rPr sz="1400" spc="-10" dirty="0">
                <a:latin typeface="Segoe UI"/>
                <a:cs typeface="Segoe UI"/>
                <a:hlinkClick r:id="rId3"/>
              </a:rPr>
              <a:t>a</a:t>
            </a:r>
            <a:r>
              <a:rPr sz="1400" spc="0" dirty="0">
                <a:latin typeface="Segoe UI"/>
                <a:cs typeface="Segoe UI"/>
                <a:hlinkClick r:id="rId3"/>
              </a:rPr>
              <a:t>ti</a:t>
            </a:r>
            <a:r>
              <a:rPr sz="1400" spc="-15" dirty="0">
                <a:latin typeface="Segoe UI"/>
                <a:cs typeface="Segoe UI"/>
                <a:hlinkClick r:id="rId3"/>
              </a:rPr>
              <a:t>n</a:t>
            </a:r>
            <a:r>
              <a:rPr sz="1400" spc="0" dirty="0">
                <a:latin typeface="Segoe UI"/>
                <a:cs typeface="Segoe UI"/>
                <a:hlinkClick r:id="rId3"/>
              </a:rPr>
              <a:t>g</a:t>
            </a:r>
            <a:r>
              <a:rPr sz="1400" spc="-10" dirty="0">
                <a:latin typeface="Segoe UI"/>
                <a:cs typeface="Segoe UI"/>
                <a:hlinkClick r:id="rId3"/>
              </a:rPr>
              <a:t>_</a:t>
            </a:r>
            <a:r>
              <a:rPr sz="1400" spc="0" dirty="0">
                <a:latin typeface="Segoe UI"/>
                <a:cs typeface="Segoe UI"/>
                <a:hlinkClick r:id="rId3"/>
              </a:rPr>
              <a:t>Metho</a:t>
            </a:r>
            <a:r>
              <a:rPr sz="1400" spc="-10" dirty="0">
                <a:latin typeface="Segoe UI"/>
                <a:cs typeface="Segoe UI"/>
                <a:hlinkClick r:id="rId3"/>
              </a:rPr>
              <a:t>d</a:t>
            </a:r>
            <a:r>
              <a:rPr sz="1400" spc="0" dirty="0">
                <a:latin typeface="Segoe UI"/>
                <a:cs typeface="Segoe UI"/>
                <a:hlinkClick r:id="rId3"/>
              </a:rPr>
              <a:t>ology</a:t>
            </a:r>
            <a:endParaRPr sz="1400">
              <a:latin typeface="Segoe UI"/>
              <a:cs typeface="Segoe UI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6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A9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Using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Com</a:t>
            </a:r>
            <a:r>
              <a:rPr sz="2800" spc="-35" dirty="0">
                <a:solidFill>
                  <a:srgbClr val="FFFFFF"/>
                </a:solidFill>
                <a:latin typeface="Segoe UI Semibold"/>
                <a:cs typeface="Segoe UI Semibold"/>
              </a:rPr>
              <a:t>p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onents</a:t>
            </a:r>
            <a:r>
              <a:rPr sz="2800" spc="4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with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Kno</a:t>
            </a:r>
            <a:r>
              <a:rPr sz="2800" spc="-40" dirty="0">
                <a:solidFill>
                  <a:srgbClr val="FFFFFF"/>
                </a:solidFill>
                <a:latin typeface="Segoe UI Semibold"/>
                <a:cs typeface="Segoe UI Semibold"/>
              </a:rPr>
              <a:t>w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n</a:t>
            </a:r>
            <a:endParaRPr sz="2800">
              <a:latin typeface="Segoe UI Semibold"/>
              <a:cs typeface="Segoe UI Semibold"/>
            </a:endParaRPr>
          </a:p>
          <a:p>
            <a:pPr marL="12700">
              <a:lnSpc>
                <a:spcPct val="100000"/>
              </a:lnSpc>
            </a:pPr>
            <a:r>
              <a:rPr sz="2800" spc="-125" dirty="0">
                <a:solidFill>
                  <a:srgbClr val="FFFFFF"/>
                </a:solidFill>
                <a:latin typeface="Segoe UI Semibold"/>
                <a:cs typeface="Segoe UI Semibold"/>
              </a:rPr>
              <a:t>V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ulnerabili</a:t>
            </a:r>
            <a:r>
              <a:rPr sz="2800" spc="-5" dirty="0">
                <a:solidFill>
                  <a:srgbClr val="FFFFFF"/>
                </a:solidFill>
                <a:latin typeface="Segoe UI Semibold"/>
                <a:cs typeface="Segoe UI Semibold"/>
              </a:rPr>
              <a:t>t</a:t>
            </a:r>
            <a:r>
              <a:rPr sz="2800" spc="-10" dirty="0">
                <a:solidFill>
                  <a:srgbClr val="FFFFFF"/>
                </a:solidFill>
                <a:latin typeface="Segoe UI Semibold"/>
                <a:cs typeface="Segoe UI Semibold"/>
              </a:rPr>
              <a:t>i</a:t>
            </a:r>
            <a:r>
              <a:rPr sz="2800" spc="-5" dirty="0">
                <a:solidFill>
                  <a:srgbClr val="FFFFFF"/>
                </a:solidFill>
                <a:latin typeface="Segoe UI Semibold"/>
                <a:cs typeface="Segoe UI Semibold"/>
              </a:rPr>
              <a:t>e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s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62329" y="2244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2329" y="32354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949858" y="1409953"/>
            <a:ext cx="7646670" cy="30441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289810">
              <a:lnSpc>
                <a:spcPct val="100000"/>
              </a:lnSpc>
            </a:pPr>
            <a:r>
              <a:rPr sz="2400" dirty="0">
                <a:latin typeface="Segoe UI Semibold"/>
                <a:cs typeface="Segoe UI Semibold"/>
              </a:rPr>
              <a:t>How Do</a:t>
            </a:r>
            <a:r>
              <a:rPr sz="2400" spc="10" dirty="0">
                <a:latin typeface="Segoe UI Semibold"/>
                <a:cs typeface="Segoe UI Semibold"/>
              </a:rPr>
              <a:t> </a:t>
            </a:r>
            <a:r>
              <a:rPr sz="2400" spc="-10" dirty="0">
                <a:latin typeface="Segoe UI Semibold"/>
                <a:cs typeface="Segoe UI Semibold"/>
              </a:rPr>
              <a:t>I P</a:t>
            </a:r>
            <a:r>
              <a:rPr sz="2400" spc="-3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</a:t>
            </a:r>
            <a:r>
              <a:rPr sz="2400" spc="-35" dirty="0">
                <a:latin typeface="Segoe UI Semibold"/>
                <a:cs typeface="Segoe UI Semibold"/>
              </a:rPr>
              <a:t>v</a:t>
            </a:r>
            <a:r>
              <a:rPr sz="2400" spc="0" dirty="0">
                <a:latin typeface="Segoe UI Semibold"/>
                <a:cs typeface="Segoe UI Semibold"/>
              </a:rPr>
              <a:t>ent</a:t>
            </a:r>
            <a:r>
              <a:rPr sz="2400" spc="5" dirty="0">
                <a:latin typeface="Segoe UI Semibold"/>
                <a:cs typeface="Segoe UI Semibold"/>
              </a:rPr>
              <a:t> </a:t>
            </a:r>
            <a:r>
              <a:rPr sz="2400" spc="-15" dirty="0">
                <a:latin typeface="Segoe UI Semibold"/>
                <a:cs typeface="Segoe UI Semibold"/>
              </a:rPr>
              <a:t>T</a:t>
            </a:r>
            <a:r>
              <a:rPr sz="2400" spc="-25" dirty="0">
                <a:latin typeface="Segoe UI Semibold"/>
                <a:cs typeface="Segoe UI Semibold"/>
              </a:rPr>
              <a:t>h</a:t>
            </a:r>
            <a:r>
              <a:rPr sz="2400" spc="0" dirty="0">
                <a:latin typeface="Segoe UI Semibold"/>
                <a:cs typeface="Segoe UI Semibold"/>
              </a:rPr>
              <a:t>is?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spc="-10" dirty="0">
                <a:latin typeface="Segoe UI"/>
                <a:cs typeface="Segoe UI"/>
              </a:rPr>
              <a:t>…</a:t>
            </a:r>
            <a:r>
              <a:rPr sz="2000" spc="0" dirty="0">
                <a:latin typeface="Segoe UI"/>
                <a:cs typeface="Segoe UI"/>
              </a:rPr>
              <a:t>contin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: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354965" marR="1270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A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alyze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brar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es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ey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act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al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y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35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at run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ime b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fo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making cha</a:t>
            </a:r>
            <a:r>
              <a:rPr sz="2000" spc="10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g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s,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 major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ty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-3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 compo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ents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ne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er l</a:t>
            </a:r>
            <a:r>
              <a:rPr sz="2000" spc="-30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ad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d or in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35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354965" marR="10541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De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5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w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ether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upgra</a:t>
            </a:r>
            <a:r>
              <a:rPr sz="2000" spc="-5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compo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ent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(and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ewr</a:t>
            </a:r>
            <a:r>
              <a:rPr sz="2000" spc="-10" dirty="0">
                <a:latin typeface="Segoe UI"/>
                <a:cs typeface="Segoe UI"/>
              </a:rPr>
              <a:t>it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app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ation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ma</a:t>
            </a:r>
            <a:r>
              <a:rPr sz="2000" spc="-2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ch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if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ne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d) or d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oy a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v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i</a:t>
            </a:r>
            <a:r>
              <a:rPr sz="2000" u="heavy" spc="5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u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al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ch</a:t>
            </a:r>
            <a:r>
              <a:rPr sz="2000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analyzes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H</a:t>
            </a:r>
            <a:r>
              <a:rPr sz="2000" spc="30" dirty="0">
                <a:latin typeface="Segoe UI"/>
                <a:cs typeface="Segoe UI"/>
              </a:rPr>
              <a:t>T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P traff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c, 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ata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80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, or code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x</a:t>
            </a:r>
            <a:r>
              <a:rPr sz="2000" spc="0" dirty="0">
                <a:latin typeface="Segoe UI"/>
                <a:cs typeface="Segoe UI"/>
              </a:rPr>
              <a:t>ecution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2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ents v</a:t>
            </a:r>
            <a:r>
              <a:rPr sz="2000" spc="10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lnera</a:t>
            </a:r>
            <a:r>
              <a:rPr sz="2000" spc="-10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iti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s f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om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ing exp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oi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.</a:t>
            </a:r>
            <a:endParaRPr sz="2000">
              <a:latin typeface="Segoe UI"/>
              <a:cs typeface="Segoe UI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60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A9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Using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Com</a:t>
            </a:r>
            <a:r>
              <a:rPr sz="2800" spc="-35" dirty="0">
                <a:solidFill>
                  <a:srgbClr val="FFFFFF"/>
                </a:solidFill>
                <a:latin typeface="Segoe UI Semibold"/>
                <a:cs typeface="Segoe UI Semibold"/>
              </a:rPr>
              <a:t>p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onents</a:t>
            </a:r>
            <a:r>
              <a:rPr sz="2800" spc="4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with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Kno</a:t>
            </a:r>
            <a:r>
              <a:rPr sz="2800" spc="-40" dirty="0">
                <a:solidFill>
                  <a:srgbClr val="FFFFFF"/>
                </a:solidFill>
                <a:latin typeface="Segoe UI Semibold"/>
                <a:cs typeface="Segoe UI Semibold"/>
              </a:rPr>
              <a:t>w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n</a:t>
            </a:r>
            <a:endParaRPr sz="2800">
              <a:latin typeface="Segoe UI Semibold"/>
              <a:cs typeface="Segoe UI Semibold"/>
            </a:endParaRPr>
          </a:p>
          <a:p>
            <a:pPr marL="12700">
              <a:lnSpc>
                <a:spcPct val="100000"/>
              </a:lnSpc>
            </a:pPr>
            <a:r>
              <a:rPr sz="2800" spc="-125" dirty="0">
                <a:solidFill>
                  <a:srgbClr val="FFFFFF"/>
                </a:solidFill>
                <a:latin typeface="Segoe UI Semibold"/>
                <a:cs typeface="Segoe UI Semibold"/>
              </a:rPr>
              <a:t>V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ulnerabili</a:t>
            </a:r>
            <a:r>
              <a:rPr sz="2800" spc="-5" dirty="0">
                <a:solidFill>
                  <a:srgbClr val="FFFFFF"/>
                </a:solidFill>
                <a:latin typeface="Segoe UI Semibold"/>
                <a:cs typeface="Segoe UI Semibold"/>
              </a:rPr>
              <a:t>t</a:t>
            </a:r>
            <a:r>
              <a:rPr sz="2800" spc="-10" dirty="0">
                <a:solidFill>
                  <a:srgbClr val="FFFFFF"/>
                </a:solidFill>
                <a:latin typeface="Segoe UI Semibold"/>
                <a:cs typeface="Segoe UI Semibold"/>
              </a:rPr>
              <a:t>i</a:t>
            </a:r>
            <a:r>
              <a:rPr sz="2800" spc="-5" dirty="0">
                <a:solidFill>
                  <a:srgbClr val="FFFFFF"/>
                </a:solidFill>
                <a:latin typeface="Segoe UI Semibold"/>
                <a:cs typeface="Segoe UI Semibold"/>
              </a:rPr>
              <a:t>e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s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62329" y="2244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2329" y="2625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2329" y="3768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62329" y="4149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62329" y="4530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62329" y="4911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962329" y="5292852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62329" y="5673852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949858" y="1409953"/>
            <a:ext cx="6965315" cy="45681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818515" algn="ctr">
              <a:lnSpc>
                <a:spcPct val="100000"/>
              </a:lnSpc>
            </a:pPr>
            <a:r>
              <a:rPr sz="2400" spc="-7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efe</a:t>
            </a:r>
            <a:r>
              <a:rPr sz="2400" spc="-3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ences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dirty="0">
                <a:latin typeface="Segoe UI Semibold"/>
                <a:cs typeface="Segoe UI Semibold"/>
              </a:rPr>
              <a:t>O</a:t>
            </a:r>
            <a:r>
              <a:rPr sz="2000" spc="-85" dirty="0">
                <a:latin typeface="Segoe UI Semibold"/>
                <a:cs typeface="Segoe UI Semibold"/>
              </a:rPr>
              <a:t>W</a:t>
            </a:r>
            <a:r>
              <a:rPr sz="2000" spc="0" dirty="0">
                <a:latin typeface="Segoe UI Semibold"/>
                <a:cs typeface="Segoe UI Semibold"/>
              </a:rPr>
              <a:t>ASP</a:t>
            </a:r>
            <a:endParaRPr sz="2000">
              <a:latin typeface="Segoe UI Semibold"/>
              <a:cs typeface="Segoe UI Semibold"/>
            </a:endParaRPr>
          </a:p>
          <a:p>
            <a:pPr marL="354965" marR="433070">
              <a:lnSpc>
                <a:spcPct val="125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De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end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ncy 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heck</a:t>
            </a:r>
            <a:r>
              <a:rPr sz="2000" u="heavy" spc="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(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f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or 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J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-4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v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and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.N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l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brar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es)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Vi</a:t>
            </a:r>
            <a:r>
              <a:rPr sz="2000" u="heavy" spc="5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u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al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-5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ching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Best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Prac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i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es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550"/>
              </a:lnSpc>
              <a:spcBef>
                <a:spcPts val="49"/>
              </a:spcBef>
            </a:pPr>
            <a:endParaRPr sz="55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 marL="12700">
              <a:lnSpc>
                <a:spcPct val="100000"/>
              </a:lnSpc>
            </a:pPr>
            <a:r>
              <a:rPr sz="2000" spc="-10" dirty="0">
                <a:latin typeface="Segoe UI Semibold"/>
                <a:cs typeface="Segoe UI Semibold"/>
              </a:rPr>
              <a:t>E</a:t>
            </a:r>
            <a:r>
              <a:rPr sz="2000" spc="0" dirty="0">
                <a:latin typeface="Segoe UI Semibold"/>
                <a:cs typeface="Segoe UI Semibold"/>
              </a:rPr>
              <a:t>x</a:t>
            </a:r>
            <a:r>
              <a:rPr sz="2000" spc="-15" dirty="0">
                <a:latin typeface="Segoe UI Semibold"/>
                <a:cs typeface="Segoe UI Semibold"/>
              </a:rPr>
              <a:t>t</a:t>
            </a:r>
            <a:r>
              <a:rPr sz="2000" spc="0" dirty="0">
                <a:latin typeface="Segoe UI Semibold"/>
                <a:cs typeface="Segoe UI Semibold"/>
              </a:rPr>
              <a:t>ern</a:t>
            </a:r>
            <a:r>
              <a:rPr sz="2000" spc="-10" dirty="0">
                <a:latin typeface="Segoe UI Semibold"/>
                <a:cs typeface="Segoe UI Semibold"/>
              </a:rPr>
              <a:t>a</a:t>
            </a:r>
            <a:r>
              <a:rPr sz="2000" spc="0" dirty="0">
                <a:latin typeface="Segoe UI Semibold"/>
                <a:cs typeface="Segoe UI Semibold"/>
              </a:rPr>
              <a:t>l</a:t>
            </a:r>
            <a:endParaRPr sz="20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2"/>
              </a:spcBef>
            </a:pPr>
            <a:endParaRPr sz="600"/>
          </a:p>
          <a:p>
            <a:pPr marL="354965">
              <a:lnSpc>
                <a:spcPct val="100000"/>
              </a:lnSpc>
            </a:pP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he</a:t>
            </a:r>
            <a:r>
              <a:rPr sz="2000" u="heavy" spc="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U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n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fo</a:t>
            </a:r>
            <a:r>
              <a:rPr sz="2000" u="heavy" spc="5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u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na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-6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ea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l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ity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-3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o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f Insecu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2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Libra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i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s</a:t>
            </a:r>
            <a:endParaRPr sz="2000">
              <a:latin typeface="Segoe UI"/>
              <a:cs typeface="Segoe UI"/>
            </a:endParaRPr>
          </a:p>
          <a:p>
            <a:pPr marL="354965" marR="12700">
              <a:lnSpc>
                <a:spcPct val="125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MI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RE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Common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-7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V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ulnera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b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i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l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iti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s</a:t>
            </a:r>
            <a:r>
              <a:rPr sz="2000" u="heavy" spc="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and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xpos</a:t>
            </a:r>
            <a:r>
              <a:rPr sz="2000" u="heavy" spc="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u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es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(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C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VE)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sea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ch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Natio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n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al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-7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V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ulnera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b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i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l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ity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Data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b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ase</a:t>
            </a:r>
            <a:r>
              <a:rPr sz="2000" u="heavy" spc="-3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(NVD)</a:t>
            </a:r>
            <a:endParaRPr sz="2000">
              <a:latin typeface="Segoe UI"/>
              <a:cs typeface="Segoe UI"/>
            </a:endParaRPr>
          </a:p>
          <a:p>
            <a:pPr marL="354965" marR="48260">
              <a:lnSpc>
                <a:spcPts val="3000"/>
              </a:lnSpc>
              <a:spcBef>
                <a:spcPts val="200"/>
              </a:spcBef>
            </a:pPr>
            <a:r>
              <a:rPr sz="2000" u="heavy" spc="-6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eti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.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js</a:t>
            </a:r>
            <a:r>
              <a:rPr sz="2000" u="heavy" spc="2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for d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ect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ng k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n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own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vulnera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b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le</a:t>
            </a:r>
            <a:r>
              <a:rPr sz="2000" u="heavy" spc="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J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a</a:t>
            </a:r>
            <a:r>
              <a:rPr sz="2000" u="heavy" spc="-4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v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aScri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p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t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l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brar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es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Node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Libra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i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s</a:t>
            </a:r>
            <a:r>
              <a:rPr sz="2000" u="heavy" spc="1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Security A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d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visor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es</a:t>
            </a:r>
            <a:endParaRPr sz="2000">
              <a:latin typeface="Segoe UI"/>
              <a:cs typeface="Segoe UI"/>
            </a:endParaRPr>
          </a:p>
          <a:p>
            <a:pPr marL="354965">
              <a:lnSpc>
                <a:spcPct val="100000"/>
              </a:lnSpc>
              <a:spcBef>
                <a:spcPts val="400"/>
              </a:spcBef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R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u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by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Libra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i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s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 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ecur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ty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Adviso</a:t>
            </a:r>
            <a:r>
              <a:rPr sz="2000" u="heavy" spc="7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y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Data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b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ase</a:t>
            </a:r>
            <a:r>
              <a:rPr sz="2000" u="heavy" spc="-3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and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 </a:t>
            </a:r>
            <a:r>
              <a:rPr sz="2000" u="heavy" spc="-21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ools</a:t>
            </a:r>
            <a:endParaRPr sz="2000">
              <a:latin typeface="Segoe UI"/>
              <a:cs typeface="Segoe UI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61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A10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Underp</a:t>
            </a:r>
            <a:r>
              <a:rPr sz="2800" spc="-50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o</a:t>
            </a: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t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ec</a:t>
            </a: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t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ed</a:t>
            </a:r>
            <a:r>
              <a:rPr sz="2800" spc="5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APIs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49858" y="6001207"/>
            <a:ext cx="2240915" cy="1943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200" dirty="0">
                <a:latin typeface="Segoe UI"/>
                <a:cs typeface="Segoe UI"/>
              </a:rPr>
              <a:t>So</a:t>
            </a:r>
            <a:r>
              <a:rPr sz="1200" spc="5" dirty="0">
                <a:latin typeface="Segoe UI"/>
                <a:cs typeface="Segoe UI"/>
              </a:rPr>
              <a:t>u</a:t>
            </a:r>
            <a:r>
              <a:rPr sz="1200" spc="-15" dirty="0">
                <a:latin typeface="Segoe UI"/>
                <a:cs typeface="Segoe UI"/>
              </a:rPr>
              <a:t>r</a:t>
            </a:r>
            <a:r>
              <a:rPr sz="1200" spc="-10" dirty="0">
                <a:latin typeface="Segoe UI"/>
                <a:cs typeface="Segoe UI"/>
              </a:rPr>
              <a:t>c</a:t>
            </a:r>
            <a:r>
              <a:rPr sz="1200" spc="-20" dirty="0">
                <a:latin typeface="Segoe UI"/>
                <a:cs typeface="Segoe UI"/>
              </a:rPr>
              <a:t>e</a:t>
            </a:r>
            <a:r>
              <a:rPr sz="1200" spc="-5" dirty="0">
                <a:latin typeface="Segoe UI"/>
                <a:cs typeface="Segoe UI"/>
              </a:rPr>
              <a:t>:</a:t>
            </a:r>
            <a:r>
              <a:rPr sz="1200" spc="-25" dirty="0">
                <a:latin typeface="Segoe UI"/>
                <a:cs typeface="Segoe UI"/>
              </a:rPr>
              <a:t> </a:t>
            </a:r>
            <a:r>
              <a:rPr sz="1200" spc="-15" dirty="0">
                <a:latin typeface="Segoe UI"/>
                <a:cs typeface="Segoe UI"/>
              </a:rPr>
              <a:t>O</a:t>
            </a:r>
            <a:r>
              <a:rPr sz="1200" spc="-55" dirty="0">
                <a:latin typeface="Segoe UI"/>
                <a:cs typeface="Segoe UI"/>
              </a:rPr>
              <a:t>W</a:t>
            </a:r>
            <a:r>
              <a:rPr sz="1200" spc="0" dirty="0">
                <a:latin typeface="Segoe UI"/>
                <a:cs typeface="Segoe UI"/>
              </a:rPr>
              <a:t>ASP </a:t>
            </a:r>
            <a:r>
              <a:rPr sz="1200" spc="-135" dirty="0">
                <a:latin typeface="Segoe UI"/>
                <a:cs typeface="Segoe UI"/>
              </a:rPr>
              <a:t>T</a:t>
            </a:r>
            <a:r>
              <a:rPr sz="1200" spc="-10" dirty="0">
                <a:latin typeface="Segoe UI"/>
                <a:cs typeface="Segoe UI"/>
              </a:rPr>
              <a:t>op</a:t>
            </a:r>
            <a:r>
              <a:rPr sz="1200" spc="-30" dirty="0">
                <a:latin typeface="Segoe UI"/>
                <a:cs typeface="Segoe UI"/>
              </a:rPr>
              <a:t> </a:t>
            </a:r>
            <a:r>
              <a:rPr sz="1200" spc="-135" dirty="0">
                <a:latin typeface="Segoe UI"/>
                <a:cs typeface="Segoe UI"/>
              </a:rPr>
              <a:t>T</a:t>
            </a:r>
            <a:r>
              <a:rPr sz="1200" spc="-15" dirty="0">
                <a:latin typeface="Segoe UI"/>
                <a:cs typeface="Segoe UI"/>
              </a:rPr>
              <a:t>e</a:t>
            </a:r>
            <a:r>
              <a:rPr sz="1200" spc="-10" dirty="0">
                <a:latin typeface="Segoe UI"/>
                <a:cs typeface="Segoe UI"/>
              </a:rPr>
              <a:t>n</a:t>
            </a:r>
            <a:r>
              <a:rPr sz="1200" spc="-5" dirty="0">
                <a:latin typeface="Segoe UI"/>
                <a:cs typeface="Segoe UI"/>
              </a:rPr>
              <a:t> </a:t>
            </a:r>
            <a:r>
              <a:rPr sz="1200" spc="0" dirty="0">
                <a:latin typeface="Segoe UI"/>
                <a:cs typeface="Segoe UI"/>
              </a:rPr>
              <a:t>2017 </a:t>
            </a:r>
            <a:r>
              <a:rPr sz="1200" spc="-20" dirty="0">
                <a:latin typeface="Segoe UI"/>
                <a:cs typeface="Segoe UI"/>
              </a:rPr>
              <a:t>r</a:t>
            </a:r>
            <a:r>
              <a:rPr sz="1200" spc="-10" dirty="0">
                <a:latin typeface="Segoe UI"/>
                <a:cs typeface="Segoe UI"/>
              </a:rPr>
              <a:t>c1</a:t>
            </a:r>
            <a:endParaRPr sz="1200">
              <a:latin typeface="Segoe UI"/>
              <a:cs typeface="Segoe U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883919" y="1336547"/>
            <a:ext cx="8057388" cy="14447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019555" y="1386839"/>
            <a:ext cx="7845552" cy="1409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14400" y="1367027"/>
            <a:ext cx="7941564" cy="1328927"/>
          </a:xfrm>
          <a:custGeom>
            <a:avLst/>
            <a:gdLst/>
            <a:ahLst/>
            <a:cxnLst/>
            <a:rect l="l" t="t" r="r" b="b"/>
            <a:pathLst>
              <a:path w="7941564" h="1328927">
                <a:moveTo>
                  <a:pt x="7941564" y="0"/>
                </a:moveTo>
                <a:lnTo>
                  <a:pt x="221487" y="0"/>
                </a:lnTo>
                <a:lnTo>
                  <a:pt x="203322" y="734"/>
                </a:lnTo>
                <a:lnTo>
                  <a:pt x="151479" y="11293"/>
                </a:lnTo>
                <a:lnTo>
                  <a:pt x="104816" y="33189"/>
                </a:lnTo>
                <a:lnTo>
                  <a:pt x="64871" y="64881"/>
                </a:lnTo>
                <a:lnTo>
                  <a:pt x="33183" y="104827"/>
                </a:lnTo>
                <a:lnTo>
                  <a:pt x="11291" y="151489"/>
                </a:lnTo>
                <a:lnTo>
                  <a:pt x="734" y="203325"/>
                </a:lnTo>
                <a:lnTo>
                  <a:pt x="0" y="221487"/>
                </a:lnTo>
                <a:lnTo>
                  <a:pt x="0" y="1328927"/>
                </a:lnTo>
                <a:lnTo>
                  <a:pt x="7720076" y="1328927"/>
                </a:lnTo>
                <a:lnTo>
                  <a:pt x="7738238" y="1328193"/>
                </a:lnTo>
                <a:lnTo>
                  <a:pt x="7790074" y="1317634"/>
                </a:lnTo>
                <a:lnTo>
                  <a:pt x="7836736" y="1295738"/>
                </a:lnTo>
                <a:lnTo>
                  <a:pt x="7876682" y="1264046"/>
                </a:lnTo>
                <a:lnTo>
                  <a:pt x="7908374" y="1224100"/>
                </a:lnTo>
                <a:lnTo>
                  <a:pt x="7930270" y="1177438"/>
                </a:lnTo>
                <a:lnTo>
                  <a:pt x="7940829" y="1125602"/>
                </a:lnTo>
                <a:lnTo>
                  <a:pt x="7941564" y="1107439"/>
                </a:lnTo>
                <a:lnTo>
                  <a:pt x="7941564" y="0"/>
                </a:lnTo>
                <a:close/>
              </a:path>
            </a:pathLst>
          </a:custGeom>
          <a:solidFill>
            <a:srgbClr val="EBF3F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14400" y="1367027"/>
            <a:ext cx="7941564" cy="1328927"/>
          </a:xfrm>
          <a:custGeom>
            <a:avLst/>
            <a:gdLst/>
            <a:ahLst/>
            <a:cxnLst/>
            <a:rect l="l" t="t" r="r" b="b"/>
            <a:pathLst>
              <a:path w="7941564" h="1328927">
                <a:moveTo>
                  <a:pt x="221487" y="0"/>
                </a:moveTo>
                <a:lnTo>
                  <a:pt x="7941564" y="0"/>
                </a:lnTo>
                <a:lnTo>
                  <a:pt x="7941564" y="1107439"/>
                </a:lnTo>
                <a:lnTo>
                  <a:pt x="7935125" y="1160658"/>
                </a:lnTo>
                <a:lnTo>
                  <a:pt x="7916837" y="1209216"/>
                </a:lnTo>
                <a:lnTo>
                  <a:pt x="7888240" y="1251572"/>
                </a:lnTo>
                <a:lnTo>
                  <a:pt x="7850873" y="1286186"/>
                </a:lnTo>
                <a:lnTo>
                  <a:pt x="7806279" y="1311519"/>
                </a:lnTo>
                <a:lnTo>
                  <a:pt x="7755996" y="1326028"/>
                </a:lnTo>
                <a:lnTo>
                  <a:pt x="7720076" y="1328927"/>
                </a:lnTo>
                <a:lnTo>
                  <a:pt x="0" y="1328927"/>
                </a:lnTo>
                <a:lnTo>
                  <a:pt x="0" y="221487"/>
                </a:lnTo>
                <a:lnTo>
                  <a:pt x="734" y="203325"/>
                </a:lnTo>
                <a:lnTo>
                  <a:pt x="11291" y="151489"/>
                </a:lnTo>
                <a:lnTo>
                  <a:pt x="33183" y="104827"/>
                </a:lnTo>
                <a:lnTo>
                  <a:pt x="64871" y="64881"/>
                </a:lnTo>
                <a:lnTo>
                  <a:pt x="104816" y="33189"/>
                </a:lnTo>
                <a:lnTo>
                  <a:pt x="151479" y="11293"/>
                </a:lnTo>
                <a:lnTo>
                  <a:pt x="203322" y="734"/>
                </a:lnTo>
                <a:lnTo>
                  <a:pt x="221487" y="0"/>
                </a:lnTo>
                <a:close/>
              </a:path>
            </a:pathLst>
          </a:custGeom>
          <a:ln w="9144">
            <a:solidFill>
              <a:srgbClr val="9CC5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171143" y="1476755"/>
            <a:ext cx="7428865" cy="110807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 indent="0" algn="ctr">
              <a:lnSpc>
                <a:spcPct val="100000"/>
              </a:lnSpc>
            </a:pP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“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Modern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ap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p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l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cat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ions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40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30" dirty="0">
                <a:solidFill>
                  <a:srgbClr val="E11D38"/>
                </a:solidFill>
                <a:latin typeface="Segoe UI Semilight"/>
                <a:cs typeface="Segoe UI Semilight"/>
              </a:rPr>
              <a:t>f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en 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in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v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ol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v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ch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cl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ent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appli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c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ions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and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APIs,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su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ch</a:t>
            </a:r>
            <a:r>
              <a:rPr sz="1800" spc="2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as 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J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-40" dirty="0">
                <a:solidFill>
                  <a:srgbClr val="E11D38"/>
                </a:solidFill>
                <a:latin typeface="Segoe UI Semilight"/>
                <a:cs typeface="Segoe UI Semilight"/>
              </a:rPr>
              <a:t>v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S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cript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b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owser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and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mobi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l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pps,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at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connect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 an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API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40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f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some k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in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d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(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AP/XML,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ST/JSO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, 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PC,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G</a:t>
            </a:r>
            <a:r>
              <a:rPr sz="1800" spc="10" dirty="0">
                <a:solidFill>
                  <a:srgbClr val="E11D38"/>
                </a:solidFill>
                <a:latin typeface="Segoe UI Semilight"/>
                <a:cs typeface="Segoe UI Semilight"/>
              </a:rPr>
              <a:t>W</a:t>
            </a:r>
            <a:r>
              <a:rPr sz="1800" spc="-11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,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c.).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ese A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PIs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 </a:t>
            </a:r>
            <a:r>
              <a:rPr sz="1800" spc="-40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30" dirty="0">
                <a:solidFill>
                  <a:srgbClr val="E11D38"/>
                </a:solidFill>
                <a:latin typeface="Segoe UI Semilight"/>
                <a:cs typeface="Segoe UI Semilight"/>
              </a:rPr>
              <a:t>f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en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u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p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tec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ed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and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co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ta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in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nume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ous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vul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erabi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l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ties</a:t>
            </a:r>
            <a:r>
              <a:rPr sz="1800" spc="-170" dirty="0">
                <a:solidFill>
                  <a:srgbClr val="E11D38"/>
                </a:solidFill>
                <a:latin typeface="Segoe UI Semilight"/>
                <a:cs typeface="Segoe UI Semilight"/>
              </a:rPr>
              <a:t>.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”</a:t>
            </a:r>
            <a:endParaRPr sz="1800">
              <a:latin typeface="Segoe UI Semilight"/>
              <a:cs typeface="Segoe UI Semilight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914400" y="2842260"/>
            <a:ext cx="7941564" cy="298551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62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A10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Underp</a:t>
            </a:r>
            <a:r>
              <a:rPr sz="2800" spc="-50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o</a:t>
            </a: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t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ec</a:t>
            </a: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t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ed</a:t>
            </a:r>
            <a:r>
              <a:rPr sz="2800" spc="5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APIs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62329" y="1863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2329" y="2244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2329" y="2625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62329" y="3707891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62329" y="4088891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62329" y="517093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962329" y="5551932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292733" y="1325829"/>
            <a:ext cx="6990715" cy="48355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353185" indent="1693545">
              <a:lnSpc>
                <a:spcPct val="123000"/>
              </a:lnSpc>
            </a:pPr>
            <a:r>
              <a:rPr sz="2400" dirty="0">
                <a:latin typeface="Segoe UI Semibold"/>
                <a:cs typeface="Segoe UI Semibold"/>
              </a:rPr>
              <a:t>Am </a:t>
            </a:r>
            <a:r>
              <a:rPr sz="2400" spc="-10" dirty="0">
                <a:latin typeface="Segoe UI Semibold"/>
                <a:cs typeface="Segoe UI Semibold"/>
              </a:rPr>
              <a:t>I </a:t>
            </a:r>
            <a:r>
              <a:rPr sz="2400" spc="-114" dirty="0">
                <a:latin typeface="Segoe UI Semibold"/>
                <a:cs typeface="Segoe UI Semibold"/>
              </a:rPr>
              <a:t>V</a:t>
            </a:r>
            <a:r>
              <a:rPr sz="2400" spc="0" dirty="0">
                <a:latin typeface="Segoe UI Semibold"/>
                <a:cs typeface="Segoe UI Semibold"/>
              </a:rPr>
              <a:t>ulnerable</a:t>
            </a:r>
            <a:r>
              <a:rPr sz="2400" spc="5" dirty="0">
                <a:latin typeface="Segoe UI Semibold"/>
                <a:cs typeface="Segoe UI Semibold"/>
              </a:rPr>
              <a:t> </a:t>
            </a:r>
            <a:r>
              <a:rPr sz="2400" spc="-20" dirty="0">
                <a:latin typeface="Segoe UI Semibold"/>
                <a:cs typeface="Segoe UI Semibold"/>
              </a:rPr>
              <a:t>t</a:t>
            </a:r>
            <a:r>
              <a:rPr sz="2400" spc="0" dirty="0">
                <a:latin typeface="Segoe UI Semibold"/>
                <a:cs typeface="Segoe UI Semibold"/>
              </a:rPr>
              <a:t>o </a:t>
            </a:r>
            <a:r>
              <a:rPr sz="2400" spc="-40" dirty="0">
                <a:latin typeface="Segoe UI Semibold"/>
                <a:cs typeface="Segoe UI Semibold"/>
              </a:rPr>
              <a:t>A</a:t>
            </a:r>
            <a:r>
              <a:rPr sz="2400" spc="0" dirty="0">
                <a:latin typeface="Segoe UI Semibold"/>
                <a:cs typeface="Segoe UI Semibold"/>
              </a:rPr>
              <a:t>tt</a:t>
            </a:r>
            <a:r>
              <a:rPr sz="2400" spc="-15" dirty="0">
                <a:latin typeface="Segoe UI Semibold"/>
                <a:cs typeface="Segoe UI Semibold"/>
              </a:rPr>
              <a:t>ack?</a:t>
            </a:r>
            <a:r>
              <a:rPr sz="2400" spc="-10" dirty="0">
                <a:latin typeface="Segoe UI Semibold"/>
                <a:cs typeface="Segoe UI Semibold"/>
              </a:rPr>
              <a:t> </a:t>
            </a:r>
            <a:r>
              <a:rPr sz="2000" spc="-2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esting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5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Is 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s simi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ar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 t</a:t>
            </a:r>
            <a:r>
              <a:rPr sz="2000" spc="0" dirty="0">
                <a:latin typeface="Segoe UI"/>
                <a:cs typeface="Segoe UI"/>
              </a:rPr>
              <a:t>esting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eb ap</a:t>
            </a:r>
            <a:r>
              <a:rPr sz="2000" spc="-1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cations All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ypi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al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vulnera</a:t>
            </a:r>
            <a:r>
              <a:rPr sz="2000" spc="-10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iti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4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app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y</a:t>
            </a:r>
            <a:r>
              <a:rPr sz="2000" spc="-10" dirty="0">
                <a:latin typeface="Segoe UI"/>
                <a:cs typeface="Segoe UI"/>
              </a:rPr>
              <a:t> 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r A</a:t>
            </a:r>
            <a:r>
              <a:rPr sz="2000" spc="5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Is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as</a:t>
            </a:r>
            <a:r>
              <a:rPr sz="2000" spc="-10" dirty="0">
                <a:latin typeface="Segoe UI"/>
                <a:cs typeface="Segoe UI"/>
              </a:rPr>
              <a:t> w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l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A</a:t>
            </a:r>
            <a:r>
              <a:rPr sz="2000" spc="5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Is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la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k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UI and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e comp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ex p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otoco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data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struc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-2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es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7"/>
              </a:spcBef>
            </a:pPr>
            <a:endParaRPr sz="600"/>
          </a:p>
          <a:p>
            <a:pPr marL="355600" indent="-231775">
              <a:lnSpc>
                <a:spcPct val="100000"/>
              </a:lnSpc>
              <a:buClr>
                <a:srgbClr val="E21737"/>
              </a:buClr>
              <a:buFont typeface="Corbel"/>
              <a:buChar char="•"/>
              <a:tabLst>
                <a:tab pos="354965" algn="l"/>
              </a:tabLst>
            </a:pPr>
            <a:r>
              <a:rPr sz="1800" spc="-15" dirty="0">
                <a:latin typeface="Segoe UI"/>
                <a:cs typeface="Segoe UI"/>
              </a:rPr>
              <a:t>Ma</a:t>
            </a:r>
            <a:r>
              <a:rPr sz="1800" spc="-45" dirty="0">
                <a:latin typeface="Segoe UI"/>
                <a:cs typeface="Segoe UI"/>
              </a:rPr>
              <a:t>k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-10" dirty="0">
                <a:latin typeface="Segoe UI"/>
                <a:cs typeface="Segoe UI"/>
              </a:rPr>
              <a:t> secu</a:t>
            </a:r>
            <a:r>
              <a:rPr sz="1800" spc="-15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ity </a:t>
            </a:r>
            <a:r>
              <a:rPr sz="1800" spc="-20" dirty="0">
                <a:latin typeface="Segoe UI"/>
                <a:cs typeface="Segoe UI"/>
              </a:rPr>
              <a:t>te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5" dirty="0">
                <a:latin typeface="Segoe UI"/>
                <a:cs typeface="Segoe UI"/>
              </a:rPr>
              <a:t>t</a:t>
            </a:r>
            <a:r>
              <a:rPr sz="1800" spc="-10" dirty="0">
                <a:latin typeface="Segoe UI"/>
                <a:cs typeface="Segoe UI"/>
              </a:rPr>
              <a:t>ing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mo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e </a:t>
            </a:r>
            <a:r>
              <a:rPr sz="1800" spc="0" dirty="0">
                <a:latin typeface="Segoe UI"/>
                <a:cs typeface="Segoe UI"/>
              </a:rPr>
              <a:t>d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0" dirty="0">
                <a:latin typeface="Segoe UI"/>
                <a:cs typeface="Segoe UI"/>
              </a:rPr>
              <a:t>ffi</a:t>
            </a:r>
            <a:r>
              <a:rPr sz="1800" spc="-10" dirty="0">
                <a:latin typeface="Segoe UI"/>
                <a:cs typeface="Segoe UI"/>
              </a:rPr>
              <a:t>cult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wi</a:t>
            </a:r>
            <a:r>
              <a:rPr sz="1800" spc="-10" dirty="0">
                <a:latin typeface="Segoe UI"/>
                <a:cs typeface="Segoe UI"/>
              </a:rPr>
              <a:t>th tra</a:t>
            </a:r>
            <a:r>
              <a:rPr sz="1800" spc="-25" dirty="0">
                <a:latin typeface="Segoe UI"/>
                <a:cs typeface="Segoe UI"/>
              </a:rPr>
              <a:t>d</a:t>
            </a:r>
            <a:r>
              <a:rPr sz="1800" spc="0" dirty="0">
                <a:latin typeface="Segoe UI"/>
                <a:cs typeface="Segoe UI"/>
              </a:rPr>
              <a:t>it</a:t>
            </a:r>
            <a:r>
              <a:rPr sz="1800" spc="-10" dirty="0">
                <a:latin typeface="Segoe UI"/>
                <a:cs typeface="Segoe UI"/>
              </a:rPr>
              <a:t>ional 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0" dirty="0">
                <a:latin typeface="Segoe UI"/>
                <a:cs typeface="Segoe UI"/>
              </a:rPr>
              <a:t>ools</a:t>
            </a:r>
            <a:endParaRPr sz="18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0"/>
              </a:spcBef>
              <a:buClr>
                <a:srgbClr val="E21737"/>
              </a:buClr>
              <a:buFont typeface="Corbel"/>
              <a:buChar char="•"/>
            </a:pPr>
            <a:endParaRPr sz="600"/>
          </a:p>
          <a:p>
            <a:pPr marL="355600" indent="-231775">
              <a:lnSpc>
                <a:spcPct val="100000"/>
              </a:lnSpc>
              <a:buClr>
                <a:srgbClr val="E21737"/>
              </a:buClr>
              <a:buFont typeface="Corbel"/>
              <a:buChar char="•"/>
              <a:tabLst>
                <a:tab pos="354965" algn="l"/>
              </a:tabLst>
            </a:pPr>
            <a:r>
              <a:rPr sz="1800" spc="-15" dirty="0">
                <a:latin typeface="Segoe UI"/>
                <a:cs typeface="Segoe UI"/>
              </a:rPr>
              <a:t>O</a:t>
            </a:r>
            <a:r>
              <a:rPr sz="1800" spc="20" dirty="0">
                <a:latin typeface="Segoe UI"/>
                <a:cs typeface="Segoe UI"/>
              </a:rPr>
              <a:t>f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n o</a:t>
            </a:r>
            <a:r>
              <a:rPr sz="1800" spc="-20" dirty="0">
                <a:latin typeface="Segoe UI"/>
                <a:cs typeface="Segoe UI"/>
              </a:rPr>
              <a:t>ve</a:t>
            </a:r>
            <a:r>
              <a:rPr sz="1800" spc="-10" dirty="0">
                <a:latin typeface="Segoe UI"/>
                <a:cs typeface="Segoe UI"/>
              </a:rPr>
              <a:t>r</a:t>
            </a:r>
            <a:r>
              <a:rPr sz="1800" spc="-15" dirty="0">
                <a:latin typeface="Segoe UI"/>
                <a:cs typeface="Segoe UI"/>
              </a:rPr>
              <a:t>loo</a:t>
            </a:r>
            <a:r>
              <a:rPr sz="1800" spc="-40" dirty="0">
                <a:latin typeface="Segoe UI"/>
                <a:cs typeface="Segoe UI"/>
              </a:rPr>
              <a:t>k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d </a:t>
            </a:r>
            <a:r>
              <a:rPr sz="1800" spc="-25" dirty="0">
                <a:latin typeface="Segoe UI"/>
                <a:cs typeface="Segoe UI"/>
              </a:rPr>
              <a:t>d</a:t>
            </a:r>
            <a:r>
              <a:rPr sz="1800" spc="-10" dirty="0">
                <a:latin typeface="Segoe UI"/>
                <a:cs typeface="Segoe UI"/>
              </a:rPr>
              <a:t>uring 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5" dirty="0">
                <a:latin typeface="Segoe UI"/>
                <a:cs typeface="Segoe UI"/>
              </a:rPr>
              <a:t>y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-10" dirty="0">
                <a:latin typeface="Segoe UI"/>
                <a:cs typeface="Segoe UI"/>
              </a:rPr>
              <a:t>t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m</a:t>
            </a:r>
            <a:r>
              <a:rPr sz="1800" spc="-30" dirty="0">
                <a:latin typeface="Segoe UI"/>
                <a:cs typeface="Segoe UI"/>
              </a:rPr>
              <a:t> 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5" dirty="0">
                <a:latin typeface="Segoe UI"/>
                <a:cs typeface="Segoe UI"/>
              </a:rPr>
              <a:t>t</a:t>
            </a:r>
            <a:r>
              <a:rPr sz="1800" spc="-10" dirty="0">
                <a:latin typeface="Segoe UI"/>
                <a:cs typeface="Segoe UI"/>
              </a:rPr>
              <a:t>ing</a:t>
            </a:r>
            <a:endParaRPr sz="1800">
              <a:latin typeface="Segoe UI"/>
              <a:cs typeface="Segoe UI"/>
            </a:endParaRPr>
          </a:p>
          <a:p>
            <a:pPr>
              <a:lnSpc>
                <a:spcPts val="550"/>
              </a:lnSpc>
              <a:spcBef>
                <a:spcPts val="43"/>
              </a:spcBef>
              <a:buClr>
                <a:srgbClr val="E21737"/>
              </a:buClr>
              <a:buFont typeface="Corbel"/>
              <a:buChar char="•"/>
            </a:pPr>
            <a:endParaRPr sz="550"/>
          </a:p>
          <a:p>
            <a:pPr marL="1270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Use </a:t>
            </a:r>
            <a:r>
              <a:rPr sz="2000" spc="-30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 wi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5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-u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anda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4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formats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helps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…</a:t>
            </a:r>
            <a:r>
              <a:rPr sz="2000" spc="-10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ut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some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fram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works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e custom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formats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data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formats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8"/>
              </a:spcBef>
            </a:pPr>
            <a:endParaRPr sz="600"/>
          </a:p>
          <a:p>
            <a:pPr marL="355600" indent="-231775">
              <a:lnSpc>
                <a:spcPct val="100000"/>
              </a:lnSpc>
              <a:buClr>
                <a:srgbClr val="E21737"/>
              </a:buClr>
              <a:buFont typeface="Corbel"/>
              <a:buChar char="•"/>
              <a:tabLst>
                <a:tab pos="354965" algn="l"/>
              </a:tabLst>
            </a:pPr>
            <a:r>
              <a:rPr sz="1800" spc="-50" dirty="0">
                <a:latin typeface="Segoe UI"/>
                <a:cs typeface="Segoe UI"/>
              </a:rPr>
              <a:t>W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bSoc</a:t>
            </a:r>
            <a:r>
              <a:rPr sz="1800" spc="-35" dirty="0">
                <a:latin typeface="Segoe UI"/>
                <a:cs typeface="Segoe UI"/>
              </a:rPr>
              <a:t>k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ts</a:t>
            </a:r>
            <a:endParaRPr sz="1800">
              <a:latin typeface="Segoe UI"/>
              <a:cs typeface="Segoe UI"/>
            </a:endParaRPr>
          </a:p>
          <a:p>
            <a:pPr>
              <a:lnSpc>
                <a:spcPts val="550"/>
              </a:lnSpc>
              <a:spcBef>
                <a:spcPts val="49"/>
              </a:spcBef>
              <a:buClr>
                <a:srgbClr val="E21737"/>
              </a:buClr>
              <a:buFont typeface="Corbel"/>
              <a:buChar char="•"/>
            </a:pPr>
            <a:endParaRPr sz="550"/>
          </a:p>
          <a:p>
            <a:pPr marL="355600" indent="-231775">
              <a:lnSpc>
                <a:spcPct val="100000"/>
              </a:lnSpc>
              <a:buClr>
                <a:srgbClr val="E21737"/>
              </a:buClr>
              <a:buFont typeface="Corbel"/>
              <a:buChar char="•"/>
              <a:tabLst>
                <a:tab pos="354965" algn="l"/>
              </a:tabLst>
            </a:pPr>
            <a:r>
              <a:rPr sz="1800" spc="-15" dirty="0">
                <a:latin typeface="Segoe UI"/>
                <a:cs typeface="Segoe UI"/>
              </a:rPr>
              <a:t>Many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RPC i</a:t>
            </a:r>
            <a:r>
              <a:rPr sz="1800" spc="-10" dirty="0">
                <a:latin typeface="Segoe UI"/>
                <a:cs typeface="Segoe UI"/>
              </a:rPr>
              <a:t>m</a:t>
            </a:r>
            <a:r>
              <a:rPr sz="1800" spc="0" dirty="0">
                <a:latin typeface="Segoe UI"/>
                <a:cs typeface="Segoe UI"/>
              </a:rPr>
              <a:t>p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m</a:t>
            </a:r>
            <a:r>
              <a:rPr sz="1800" spc="-10" dirty="0">
                <a:latin typeface="Segoe UI"/>
                <a:cs typeface="Segoe UI"/>
              </a:rPr>
              <a:t>entations</a:t>
            </a:r>
            <a:endParaRPr sz="1800">
              <a:latin typeface="Segoe UI"/>
              <a:cs typeface="Segoe UI"/>
            </a:endParaRPr>
          </a:p>
          <a:p>
            <a:pPr marL="12700" marR="12700">
              <a:lnSpc>
                <a:spcPts val="3000"/>
              </a:lnSpc>
              <a:spcBef>
                <a:spcPts val="195"/>
              </a:spcBef>
            </a:pPr>
            <a:r>
              <a:rPr sz="2000" dirty="0">
                <a:latin typeface="Segoe UI"/>
                <a:cs typeface="Segoe UI"/>
              </a:rPr>
              <a:t>B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ea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th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compl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xity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3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 A</a:t>
            </a:r>
            <a:r>
              <a:rPr sz="2000" spc="5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Is ma</a:t>
            </a:r>
            <a:r>
              <a:rPr sz="2000" spc="-35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automa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ion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ult K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owing if </a:t>
            </a:r>
            <a:r>
              <a:rPr sz="2000" spc="-15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’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secu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means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ca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ully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esting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es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at</a:t>
            </a:r>
            <a:endParaRPr sz="2000">
              <a:latin typeface="Segoe UI"/>
              <a:cs typeface="Segoe UI"/>
            </a:endParaRPr>
          </a:p>
          <a:p>
            <a:pPr marL="12700">
              <a:lnSpc>
                <a:spcPts val="2200"/>
              </a:lnSpc>
            </a:pPr>
            <a:r>
              <a:rPr sz="2000" dirty="0">
                <a:latin typeface="Segoe UI"/>
                <a:cs typeface="Segoe UI"/>
              </a:rPr>
              <a:t>ma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er</a:t>
            </a:r>
            <a:endParaRPr sz="2000">
              <a:latin typeface="Segoe UI"/>
              <a:cs typeface="Segoe UI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63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A10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Underp</a:t>
            </a:r>
            <a:r>
              <a:rPr sz="2800" spc="-50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o</a:t>
            </a: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t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ec</a:t>
            </a: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t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ed</a:t>
            </a:r>
            <a:r>
              <a:rPr sz="2800" spc="5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APIs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64</a:t>
            </a:fld>
            <a:endParaRPr sz="1000">
              <a:latin typeface="Segoe UI"/>
              <a:cs typeface="Segoe U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49858" y="1409953"/>
            <a:ext cx="7695565" cy="31203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88900" algn="ctr">
              <a:lnSpc>
                <a:spcPct val="100000"/>
              </a:lnSpc>
            </a:pPr>
            <a:r>
              <a:rPr sz="2400" spc="-15" dirty="0">
                <a:latin typeface="Segoe UI Semibold"/>
                <a:cs typeface="Segoe UI Semibold"/>
              </a:rPr>
              <a:t>Example </a:t>
            </a:r>
            <a:r>
              <a:rPr sz="2400" spc="-45" dirty="0">
                <a:latin typeface="Segoe UI Semibold"/>
                <a:cs typeface="Segoe UI Semibold"/>
              </a:rPr>
              <a:t>A</a:t>
            </a:r>
            <a:r>
              <a:rPr sz="2400" spc="0" dirty="0">
                <a:latin typeface="Segoe UI Semibold"/>
                <a:cs typeface="Segoe UI Semibold"/>
              </a:rPr>
              <a:t>tt</a:t>
            </a:r>
            <a:r>
              <a:rPr sz="2400" spc="-15" dirty="0">
                <a:latin typeface="Segoe UI Semibold"/>
                <a:cs typeface="Segoe UI Semibold"/>
              </a:rPr>
              <a:t>a</a:t>
            </a:r>
            <a:r>
              <a:rPr sz="2400" spc="0" dirty="0">
                <a:latin typeface="Segoe UI Semibold"/>
                <a:cs typeface="Segoe UI Semibold"/>
              </a:rPr>
              <a:t>ck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12700" marR="6311265" algn="just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Scenar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o #1: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12700" marR="308610" algn="just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Ima</a:t>
            </a:r>
            <a:r>
              <a:rPr sz="2000" spc="-10" dirty="0">
                <a:latin typeface="Segoe UI"/>
                <a:cs typeface="Segoe UI"/>
              </a:rPr>
              <a:t>g</a:t>
            </a:r>
            <a:r>
              <a:rPr sz="2000" spc="0" dirty="0">
                <a:latin typeface="Segoe UI"/>
                <a:cs typeface="Segoe UI"/>
              </a:rPr>
              <a:t>ine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mobi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anking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app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con</a:t>
            </a:r>
            <a:r>
              <a:rPr sz="2000" spc="10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ects</a:t>
            </a:r>
            <a:r>
              <a:rPr sz="2000" spc="-10" dirty="0">
                <a:latin typeface="Segoe UI"/>
                <a:cs typeface="Segoe UI"/>
              </a:rPr>
              <a:t> 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 XML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5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at the </a:t>
            </a:r>
            <a:r>
              <a:rPr sz="2000" spc="-30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ank </a:t>
            </a:r>
            <a:r>
              <a:rPr sz="2000" spc="-1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or acco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nt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information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forming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tra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sactio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s.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12700" marR="247650" algn="just">
              <a:lnSpc>
                <a:spcPct val="100000"/>
              </a:lnSpc>
            </a:pP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he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ac</a:t>
            </a:r>
            <a:r>
              <a:rPr sz="2000" spc="-4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2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erse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eng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nee</a:t>
            </a:r>
            <a:r>
              <a:rPr sz="2000" spc="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 app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sco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ers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 user accou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10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mber 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s </a:t>
            </a:r>
            <a:r>
              <a:rPr sz="2000" spc="-25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assed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5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t </a:t>
            </a:r>
            <a:r>
              <a:rPr sz="2000" spc="-40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au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he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tication</a:t>
            </a:r>
            <a:r>
              <a:rPr sz="2000" spc="-30" dirty="0">
                <a:latin typeface="Segoe UI"/>
                <a:cs typeface="Segoe UI"/>
              </a:rPr>
              <a:t> 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q</a:t>
            </a:r>
            <a:r>
              <a:rPr sz="2000" spc="0" dirty="0">
                <a:latin typeface="Segoe UI"/>
                <a:cs typeface="Segoe UI"/>
              </a:rPr>
              <a:t>uest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to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</a:t>
            </a:r>
            <a:r>
              <a:rPr sz="2000" spc="75" dirty="0">
                <a:latin typeface="Segoe UI"/>
                <a:cs typeface="Segoe UI"/>
              </a:rPr>
              <a:t>r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ong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with the username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asswo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d.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2"/>
              </a:spcBef>
            </a:pPr>
            <a:endParaRPr sz="600"/>
          </a:p>
          <a:p>
            <a:pPr marL="12700" marR="12700">
              <a:lnSpc>
                <a:spcPct val="100000"/>
              </a:lnSpc>
            </a:pP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he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ac</a:t>
            </a:r>
            <a:r>
              <a:rPr sz="2000" spc="-4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sends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g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timate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entia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s,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but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</a:t>
            </a:r>
            <a:r>
              <a:rPr sz="2000" spc="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110" dirty="0">
                <a:latin typeface="Segoe UI"/>
                <a:cs typeface="Segoe UI"/>
              </a:rPr>
              <a:t>r</a:t>
            </a:r>
            <a:r>
              <a:rPr sz="2000" spc="-125" dirty="0">
                <a:latin typeface="Segoe UI"/>
                <a:cs typeface="Segoe UI"/>
              </a:rPr>
              <a:t>’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accou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t n</a:t>
            </a:r>
            <a:r>
              <a:rPr sz="2000" spc="10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mbe</a:t>
            </a:r>
            <a:r>
              <a:rPr sz="2000" spc="-16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, ga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ning full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acc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ss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other 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se</a:t>
            </a:r>
            <a:r>
              <a:rPr sz="2000" spc="110" dirty="0">
                <a:latin typeface="Segoe UI"/>
                <a:cs typeface="Segoe UI"/>
              </a:rPr>
              <a:t>r</a:t>
            </a:r>
            <a:r>
              <a:rPr sz="2000" spc="-125" dirty="0">
                <a:latin typeface="Segoe UI"/>
                <a:cs typeface="Segoe UI"/>
              </a:rPr>
              <a:t>’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accou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t.</a:t>
            </a:r>
            <a:endParaRPr sz="2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A10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Underp</a:t>
            </a:r>
            <a:r>
              <a:rPr sz="2800" spc="-50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o</a:t>
            </a: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t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ec</a:t>
            </a: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t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ed</a:t>
            </a:r>
            <a:r>
              <a:rPr sz="2800" spc="5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APIs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62329" y="25496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2329" y="32354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2329" y="39212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62329" y="46070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62329" y="5597652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949858" y="1409953"/>
            <a:ext cx="7705725" cy="47967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289810">
              <a:lnSpc>
                <a:spcPct val="100000"/>
              </a:lnSpc>
            </a:pPr>
            <a:r>
              <a:rPr sz="2400" dirty="0">
                <a:latin typeface="Segoe UI Semibold"/>
                <a:cs typeface="Segoe UI Semibold"/>
              </a:rPr>
              <a:t>How Do</a:t>
            </a:r>
            <a:r>
              <a:rPr sz="2400" spc="10" dirty="0">
                <a:latin typeface="Segoe UI Semibold"/>
                <a:cs typeface="Segoe UI Semibold"/>
              </a:rPr>
              <a:t> </a:t>
            </a:r>
            <a:r>
              <a:rPr sz="2400" spc="-10" dirty="0">
                <a:latin typeface="Segoe UI Semibold"/>
                <a:cs typeface="Segoe UI Semibold"/>
              </a:rPr>
              <a:t>I P</a:t>
            </a:r>
            <a:r>
              <a:rPr sz="2400" spc="-3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</a:t>
            </a:r>
            <a:r>
              <a:rPr sz="2400" spc="-35" dirty="0">
                <a:latin typeface="Segoe UI Semibold"/>
                <a:cs typeface="Segoe UI Semibold"/>
              </a:rPr>
              <a:t>v</a:t>
            </a:r>
            <a:r>
              <a:rPr sz="2400" spc="0" dirty="0">
                <a:latin typeface="Segoe UI Semibold"/>
                <a:cs typeface="Segoe UI Semibold"/>
              </a:rPr>
              <a:t>ent</a:t>
            </a:r>
            <a:r>
              <a:rPr sz="2400" spc="5" dirty="0">
                <a:latin typeface="Segoe UI Semibold"/>
                <a:cs typeface="Segoe UI Semibold"/>
              </a:rPr>
              <a:t> </a:t>
            </a:r>
            <a:r>
              <a:rPr sz="2400" spc="-15" dirty="0">
                <a:latin typeface="Segoe UI Semibold"/>
                <a:cs typeface="Segoe UI Semibold"/>
              </a:rPr>
              <a:t>T</a:t>
            </a:r>
            <a:r>
              <a:rPr sz="2400" spc="-25" dirty="0">
                <a:latin typeface="Segoe UI Semibold"/>
                <a:cs typeface="Segoe UI Semibold"/>
              </a:rPr>
              <a:t>h</a:t>
            </a:r>
            <a:r>
              <a:rPr sz="2400" spc="0" dirty="0">
                <a:latin typeface="Segoe UI Semibold"/>
                <a:cs typeface="Segoe UI Semibold"/>
              </a:rPr>
              <a:t>is?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he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-4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ey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ting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APIs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is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ensu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-15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ou </a:t>
            </a:r>
            <a:r>
              <a:rPr sz="2000" spc="-1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ul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y 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nd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sta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endParaRPr sz="200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eat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model 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w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es </a:t>
            </a:r>
            <a:r>
              <a:rPr sz="2000" spc="-10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ou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ha</a:t>
            </a:r>
            <a:r>
              <a:rPr sz="2000" spc="-1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e: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354965" marR="12700">
              <a:lnSpc>
                <a:spcPct val="100000"/>
              </a:lnSpc>
            </a:pP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-2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ou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ha</a:t>
            </a:r>
            <a:r>
              <a:rPr sz="2000" spc="-1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secu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comm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nications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tw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en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nt and</a:t>
            </a:r>
            <a:r>
              <a:rPr sz="2000" spc="-10" dirty="0">
                <a:latin typeface="Segoe UI"/>
                <a:cs typeface="Segoe UI"/>
              </a:rPr>
              <a:t> y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r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5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Is.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354965">
              <a:lnSpc>
                <a:spcPct val="100000"/>
              </a:lnSpc>
            </a:pP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-2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ou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ha</a:t>
            </a:r>
            <a:r>
              <a:rPr sz="2000" spc="-1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 s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g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au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he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tication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scheme for </a:t>
            </a:r>
            <a:r>
              <a:rPr sz="2000" spc="-15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r</a:t>
            </a:r>
            <a:endParaRPr sz="2000">
              <a:latin typeface="Segoe UI"/>
              <a:cs typeface="Segoe UI"/>
            </a:endParaRPr>
          </a:p>
          <a:p>
            <a:pPr marL="354965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APIs,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entia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s,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-4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eys,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4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ens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ha</a:t>
            </a:r>
            <a:r>
              <a:rPr sz="2000" spc="-1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 </a:t>
            </a:r>
            <a:r>
              <a:rPr sz="2000" spc="-10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2"/>
              </a:spcBef>
            </a:pPr>
            <a:endParaRPr sz="600"/>
          </a:p>
          <a:p>
            <a:pPr marL="354965" marR="572135">
              <a:lnSpc>
                <a:spcPct val="100000"/>
              </a:lnSpc>
            </a:pP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-2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w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2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data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format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r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q</a:t>
            </a:r>
            <a:r>
              <a:rPr sz="2000" spc="0" dirty="0">
                <a:latin typeface="Segoe UI"/>
                <a:cs typeface="Segoe UI"/>
              </a:rPr>
              <a:t>ues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s 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se,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 </a:t>
            </a:r>
            <a:r>
              <a:rPr sz="2000" spc="-3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ser confi</a:t>
            </a:r>
            <a:r>
              <a:rPr sz="2000" spc="-10" dirty="0">
                <a:latin typeface="Segoe UI"/>
                <a:cs typeface="Segoe UI"/>
              </a:rPr>
              <a:t>g</a:t>
            </a:r>
            <a:r>
              <a:rPr sz="2000" spc="0" dirty="0">
                <a:latin typeface="Segoe UI"/>
                <a:cs typeface="Segoe UI"/>
              </a:rPr>
              <a:t>ura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ion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is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ha</a:t>
            </a:r>
            <a:r>
              <a:rPr sz="2000" spc="-2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ned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aga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ac</a:t>
            </a:r>
            <a:r>
              <a:rPr sz="2000" spc="8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550"/>
              </a:lnSpc>
              <a:spcBef>
                <a:spcPts val="47"/>
              </a:spcBef>
            </a:pPr>
            <a:endParaRPr sz="550"/>
          </a:p>
          <a:p>
            <a:pPr marL="354965" marR="261620">
              <a:lnSpc>
                <a:spcPct val="100099"/>
              </a:lnSpc>
            </a:pPr>
            <a:r>
              <a:rPr sz="2000" dirty="0">
                <a:latin typeface="Segoe UI"/>
                <a:cs typeface="Segoe UI"/>
              </a:rPr>
              <a:t>Imp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ement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 ac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ess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con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ol scheme 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hat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ot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cts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5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Is f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om b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ing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imp</a:t>
            </a:r>
            <a:r>
              <a:rPr sz="2000" spc="-3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ope</a:t>
            </a:r>
            <a:r>
              <a:rPr sz="2000" spc="-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ly in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35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,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inc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uding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10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au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</a:t>
            </a:r>
            <a:r>
              <a:rPr sz="2000" spc="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zed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fu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ction and data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ences.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550"/>
              </a:lnSpc>
              <a:spcBef>
                <a:spcPts val="49"/>
              </a:spcBef>
            </a:pPr>
            <a:endParaRPr sz="550"/>
          </a:p>
          <a:p>
            <a:pPr marL="354965" marR="233679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P</a:t>
            </a:r>
            <a:r>
              <a:rPr sz="2000" spc="-2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ot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ct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aga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inj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ction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-3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 all forms, as these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acks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</a:t>
            </a:r>
            <a:r>
              <a:rPr sz="2000" spc="-10" dirty="0">
                <a:latin typeface="Segoe UI"/>
                <a:cs typeface="Segoe UI"/>
              </a:rPr>
              <a:t>j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t as via</a:t>
            </a:r>
            <a:r>
              <a:rPr sz="2000" spc="-10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le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gh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5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Is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ey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for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rmal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apps.</a:t>
            </a:r>
            <a:endParaRPr sz="2000">
              <a:latin typeface="Segoe UI"/>
              <a:cs typeface="Segoe UI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65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A10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Underp</a:t>
            </a:r>
            <a:r>
              <a:rPr sz="2800" spc="-50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o</a:t>
            </a: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t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ec</a:t>
            </a: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t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ed</a:t>
            </a:r>
            <a:r>
              <a:rPr sz="2800" spc="5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APIs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62329" y="2244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2329" y="2625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2329" y="3768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62329" y="4149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62329" y="4530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62329" y="4911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962329" y="5292852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62329" y="5673852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949858" y="1409953"/>
            <a:ext cx="7096125" cy="45681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687705" algn="ctr">
              <a:lnSpc>
                <a:spcPct val="100000"/>
              </a:lnSpc>
            </a:pPr>
            <a:r>
              <a:rPr sz="2400" spc="-7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efe</a:t>
            </a:r>
            <a:r>
              <a:rPr sz="2400" spc="-3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ences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dirty="0">
                <a:latin typeface="Segoe UI Semibold"/>
                <a:cs typeface="Segoe UI Semibold"/>
              </a:rPr>
              <a:t>O</a:t>
            </a:r>
            <a:r>
              <a:rPr sz="2000" spc="-85" dirty="0">
                <a:latin typeface="Segoe UI Semibold"/>
                <a:cs typeface="Segoe UI Semibold"/>
              </a:rPr>
              <a:t>W</a:t>
            </a:r>
            <a:r>
              <a:rPr sz="2000" spc="0" dirty="0">
                <a:latin typeface="Segoe UI Semibold"/>
                <a:cs typeface="Segoe UI Semibold"/>
              </a:rPr>
              <a:t>ASP</a:t>
            </a:r>
            <a:endParaRPr sz="2000">
              <a:latin typeface="Segoe UI Semibold"/>
              <a:cs typeface="Segoe UI Semibold"/>
            </a:endParaRPr>
          </a:p>
          <a:p>
            <a:pPr marL="354965" marR="2046605">
              <a:lnSpc>
                <a:spcPct val="125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REST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Secur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ty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Cheat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h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-5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eb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Se</a:t>
            </a:r>
            <a:r>
              <a:rPr sz="2000" u="heavy" spc="8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vi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Security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Cheat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h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550"/>
              </a:lnSpc>
              <a:spcBef>
                <a:spcPts val="49"/>
              </a:spcBef>
            </a:pPr>
            <a:endParaRPr sz="55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 marL="12700">
              <a:lnSpc>
                <a:spcPct val="100000"/>
              </a:lnSpc>
            </a:pPr>
            <a:r>
              <a:rPr sz="2000" spc="-10" dirty="0">
                <a:latin typeface="Segoe UI Semibold"/>
                <a:cs typeface="Segoe UI Semibold"/>
              </a:rPr>
              <a:t>E</a:t>
            </a:r>
            <a:r>
              <a:rPr sz="2000" spc="0" dirty="0">
                <a:latin typeface="Segoe UI Semibold"/>
                <a:cs typeface="Segoe UI Semibold"/>
              </a:rPr>
              <a:t>x</a:t>
            </a:r>
            <a:r>
              <a:rPr sz="2000" spc="-15" dirty="0">
                <a:latin typeface="Segoe UI Semibold"/>
                <a:cs typeface="Segoe UI Semibold"/>
              </a:rPr>
              <a:t>t</a:t>
            </a:r>
            <a:r>
              <a:rPr sz="2000" spc="0" dirty="0">
                <a:latin typeface="Segoe UI Semibold"/>
                <a:cs typeface="Segoe UI Semibold"/>
              </a:rPr>
              <a:t>ern</a:t>
            </a:r>
            <a:r>
              <a:rPr sz="2000" spc="-10" dirty="0">
                <a:latin typeface="Segoe UI Semibold"/>
                <a:cs typeface="Segoe UI Semibold"/>
              </a:rPr>
              <a:t>a</a:t>
            </a:r>
            <a:r>
              <a:rPr sz="2000" spc="0" dirty="0">
                <a:latin typeface="Segoe UI Semibold"/>
                <a:cs typeface="Segoe UI Semibold"/>
              </a:rPr>
              <a:t>l</a:t>
            </a:r>
            <a:endParaRPr sz="2000">
              <a:latin typeface="Segoe UI Semibold"/>
              <a:cs typeface="Segoe UI Semibold"/>
            </a:endParaRPr>
          </a:p>
          <a:p>
            <a:pPr marL="354965" marR="950594">
              <a:lnSpc>
                <a:spcPct val="125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Inc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eas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ng</a:t>
            </a:r>
            <a:r>
              <a:rPr sz="2000" u="heavy" spc="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Impo</a:t>
            </a:r>
            <a:r>
              <a:rPr sz="2000" u="heavy" spc="6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n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ce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-3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o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f A</a:t>
            </a:r>
            <a:r>
              <a:rPr sz="2000" u="heavy" spc="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P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Is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in</a:t>
            </a:r>
            <a:r>
              <a:rPr sz="2000" u="heavy" spc="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-5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eb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De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v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l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op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m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ent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-17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rack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ng t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h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 G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ow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h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-3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o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f t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h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P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I 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con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o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my</a:t>
            </a:r>
            <a:endParaRPr sz="2000">
              <a:latin typeface="Segoe UI"/>
              <a:cs typeface="Segoe UI"/>
            </a:endParaRPr>
          </a:p>
          <a:p>
            <a:pPr marL="354965" marR="4236720">
              <a:lnSpc>
                <a:spcPct val="125000"/>
              </a:lnSpc>
            </a:pP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he</a:t>
            </a:r>
            <a:r>
              <a:rPr sz="2000" u="heavy" spc="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P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I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C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r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c</a:t>
            </a:r>
            <a:r>
              <a:rPr sz="2000" u="heavy" spc="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Fu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u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he</a:t>
            </a:r>
            <a:r>
              <a:rPr sz="2000" u="heavy" spc="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G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ow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h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-3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o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f t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h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P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I</a:t>
            </a:r>
            <a:endParaRPr sz="2000">
              <a:latin typeface="Segoe UI"/>
              <a:cs typeface="Segoe UI"/>
            </a:endParaRPr>
          </a:p>
          <a:p>
            <a:pPr marL="354965" marR="12700">
              <a:lnSpc>
                <a:spcPct val="125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What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Do</a:t>
            </a:r>
            <a:r>
              <a:rPr sz="2000" u="heavy" spc="-82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-18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Y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ou</a:t>
            </a:r>
            <a:r>
              <a:rPr sz="2000" u="heavy" spc="-83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Mean</a:t>
            </a:r>
            <a:r>
              <a:rPr sz="2000" u="heavy" spc="-82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My</a:t>
            </a:r>
            <a:r>
              <a:rPr sz="2000" u="heavy" spc="-83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Security</a:t>
            </a:r>
            <a:r>
              <a:rPr sz="2000" u="heavy" spc="-82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-21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ools</a:t>
            </a:r>
            <a:r>
              <a:rPr sz="2000" u="heavy" spc="-8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Don’t</a:t>
            </a:r>
            <a:r>
              <a:rPr sz="2000" u="heavy" spc="-83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-5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ork</a:t>
            </a:r>
            <a:r>
              <a:rPr sz="2000" u="heavy" spc="-83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on</a:t>
            </a:r>
            <a:r>
              <a:rPr sz="2000" u="heavy" spc="-819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APIs?!!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-6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tate</a:t>
            </a:r>
            <a:r>
              <a:rPr sz="2000" u="heavy" spc="-4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-3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o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f 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P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I Security</a:t>
            </a:r>
            <a:endParaRPr sz="2000">
              <a:latin typeface="Segoe UI"/>
              <a:cs typeface="Segoe UI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66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Questions?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287267" y="1516380"/>
            <a:ext cx="3108960" cy="414832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260728" y="5843930"/>
            <a:ext cx="7084695" cy="2851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800" spc="-10" dirty="0">
                <a:latin typeface="Arial"/>
                <a:cs typeface="Arial"/>
              </a:rPr>
              <a:t>h</a:t>
            </a:r>
            <a:r>
              <a:rPr sz="1800" spc="0" dirty="0">
                <a:latin typeface="Arial"/>
                <a:cs typeface="Arial"/>
              </a:rPr>
              <a:t>tt</a:t>
            </a:r>
            <a:r>
              <a:rPr sz="1800" spc="-10" dirty="0">
                <a:latin typeface="Arial"/>
                <a:cs typeface="Arial"/>
              </a:rPr>
              <a:t>p</a:t>
            </a:r>
            <a:r>
              <a:rPr sz="1800" spc="0" dirty="0">
                <a:latin typeface="Arial"/>
                <a:cs typeface="Arial"/>
              </a:rPr>
              <a:t>s:/</a:t>
            </a:r>
            <a:r>
              <a:rPr sz="1800" spc="5" dirty="0">
                <a:latin typeface="Arial"/>
                <a:cs typeface="Arial"/>
              </a:rPr>
              <a:t>/</a:t>
            </a:r>
            <a:r>
              <a:rPr sz="1800" spc="-30" dirty="0">
                <a:latin typeface="Arial"/>
                <a:cs typeface="Arial"/>
              </a:rPr>
              <a:t>ww</a:t>
            </a:r>
            <a:r>
              <a:rPr sz="1800" spc="-114" dirty="0">
                <a:latin typeface="Arial"/>
                <a:cs typeface="Arial"/>
              </a:rPr>
              <a:t>w</a:t>
            </a:r>
            <a:r>
              <a:rPr sz="1800" spc="0" dirty="0">
                <a:latin typeface="Arial"/>
                <a:cs typeface="Arial"/>
              </a:rPr>
              <a:t>.</a:t>
            </a:r>
            <a:r>
              <a:rPr sz="1800" spc="5" dirty="0">
                <a:latin typeface="Arial"/>
                <a:cs typeface="Arial"/>
              </a:rPr>
              <a:t>o</a:t>
            </a:r>
            <a:r>
              <a:rPr sz="1800" spc="-20" dirty="0">
                <a:latin typeface="Arial"/>
                <a:cs typeface="Arial"/>
              </a:rPr>
              <a:t>w</a:t>
            </a:r>
            <a:r>
              <a:rPr sz="1800" spc="-10" dirty="0">
                <a:latin typeface="Arial"/>
                <a:cs typeface="Arial"/>
              </a:rPr>
              <a:t>a</a:t>
            </a:r>
            <a:r>
              <a:rPr sz="1800" spc="5" dirty="0">
                <a:latin typeface="Arial"/>
                <a:cs typeface="Arial"/>
              </a:rPr>
              <a:t>s</a:t>
            </a:r>
            <a:r>
              <a:rPr sz="1800" spc="-10" dirty="0">
                <a:latin typeface="Arial"/>
                <a:cs typeface="Arial"/>
              </a:rPr>
              <a:t>p</a:t>
            </a:r>
            <a:r>
              <a:rPr sz="1800" spc="0" dirty="0">
                <a:latin typeface="Arial"/>
                <a:cs typeface="Arial"/>
              </a:rPr>
              <a:t>.or</a:t>
            </a:r>
            <a:r>
              <a:rPr sz="1800" spc="-10" dirty="0">
                <a:latin typeface="Arial"/>
                <a:cs typeface="Arial"/>
              </a:rPr>
              <a:t>g</a:t>
            </a:r>
            <a:r>
              <a:rPr sz="1800" spc="0" dirty="0">
                <a:latin typeface="Arial"/>
                <a:cs typeface="Arial"/>
              </a:rPr>
              <a:t>/inde</a:t>
            </a:r>
            <a:r>
              <a:rPr sz="1800" spc="-10" dirty="0">
                <a:latin typeface="Arial"/>
                <a:cs typeface="Arial"/>
              </a:rPr>
              <a:t>x</a:t>
            </a:r>
            <a:r>
              <a:rPr sz="1800" spc="0" dirty="0">
                <a:latin typeface="Arial"/>
                <a:cs typeface="Arial"/>
              </a:rPr>
              <a:t>.php/</a:t>
            </a:r>
            <a:r>
              <a:rPr sz="1800" spc="-10" dirty="0">
                <a:latin typeface="Arial"/>
                <a:cs typeface="Arial"/>
              </a:rPr>
              <a:t>Ca</a:t>
            </a:r>
            <a:r>
              <a:rPr sz="1800" spc="0" dirty="0">
                <a:latin typeface="Arial"/>
                <a:cs typeface="Arial"/>
              </a:rPr>
              <a:t>tego</a:t>
            </a:r>
            <a:r>
              <a:rPr sz="1800" spc="5" dirty="0">
                <a:latin typeface="Arial"/>
                <a:cs typeface="Arial"/>
              </a:rPr>
              <a:t>r</a:t>
            </a:r>
            <a:r>
              <a:rPr sz="1800" spc="-15" dirty="0">
                <a:latin typeface="Arial"/>
                <a:cs typeface="Arial"/>
              </a:rPr>
              <a:t>y</a:t>
            </a:r>
            <a:r>
              <a:rPr sz="1800" spc="0" dirty="0">
                <a:latin typeface="Arial"/>
                <a:cs typeface="Arial"/>
              </a:rPr>
              <a:t>:O</a:t>
            </a:r>
            <a:r>
              <a:rPr sz="1800" spc="-65" dirty="0">
                <a:latin typeface="Arial"/>
                <a:cs typeface="Arial"/>
              </a:rPr>
              <a:t>W</a:t>
            </a:r>
            <a:r>
              <a:rPr sz="1800" spc="0" dirty="0">
                <a:latin typeface="Arial"/>
                <a:cs typeface="Arial"/>
              </a:rPr>
              <a:t>AS</a:t>
            </a:r>
            <a:r>
              <a:rPr sz="1800" spc="-10" dirty="0">
                <a:latin typeface="Arial"/>
                <a:cs typeface="Arial"/>
              </a:rPr>
              <a:t>P_</a:t>
            </a:r>
            <a:r>
              <a:rPr sz="1800" spc="-190" dirty="0">
                <a:latin typeface="Arial"/>
                <a:cs typeface="Arial"/>
              </a:rPr>
              <a:t>T</a:t>
            </a:r>
            <a:r>
              <a:rPr sz="1800" spc="-10" dirty="0">
                <a:latin typeface="Arial"/>
                <a:cs typeface="Arial"/>
              </a:rPr>
              <a:t>op_</a:t>
            </a:r>
            <a:r>
              <a:rPr sz="1800" spc="-190" dirty="0">
                <a:latin typeface="Arial"/>
                <a:cs typeface="Arial"/>
              </a:rPr>
              <a:t>T</a:t>
            </a:r>
            <a:r>
              <a:rPr sz="1800" spc="-10" dirty="0">
                <a:latin typeface="Arial"/>
                <a:cs typeface="Arial"/>
              </a:rPr>
              <a:t>en_</a:t>
            </a:r>
            <a:r>
              <a:rPr sz="1800" spc="0" dirty="0">
                <a:latin typeface="Arial"/>
                <a:cs typeface="Arial"/>
              </a:rPr>
              <a:t>Pr</a:t>
            </a:r>
            <a:r>
              <a:rPr sz="1800" spc="-10" dirty="0">
                <a:latin typeface="Arial"/>
                <a:cs typeface="Arial"/>
              </a:rPr>
              <a:t>o</a:t>
            </a:r>
            <a:r>
              <a:rPr sz="1800" spc="5" dirty="0">
                <a:latin typeface="Arial"/>
                <a:cs typeface="Arial"/>
              </a:rPr>
              <a:t>j</a:t>
            </a:r>
            <a:r>
              <a:rPr sz="1800" spc="-10" dirty="0">
                <a:latin typeface="Arial"/>
                <a:cs typeface="Arial"/>
              </a:rPr>
              <a:t>e</a:t>
            </a:r>
            <a:r>
              <a:rPr sz="1800" spc="0" dirty="0">
                <a:latin typeface="Arial"/>
                <a:cs typeface="Arial"/>
              </a:rPr>
              <a:t>ct</a:t>
            </a:r>
            <a:endParaRPr sz="1800">
              <a:latin typeface="Arial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67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95" dirty="0">
                <a:solidFill>
                  <a:srgbClr val="FFFFFF"/>
                </a:solidFill>
                <a:latin typeface="Segoe UI Semibold"/>
                <a:cs typeface="Segoe UI Semibold"/>
              </a:rPr>
              <a:t>T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o</a:t>
            </a:r>
            <a:r>
              <a:rPr sz="2800" spc="1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Contin</a:t>
            </a: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u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the</a:t>
            </a:r>
            <a:r>
              <a:rPr sz="2800" spc="-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Discus</a:t>
            </a: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s</a:t>
            </a:r>
            <a:r>
              <a:rPr sz="2800" spc="-10" dirty="0">
                <a:solidFill>
                  <a:srgbClr val="FFFFFF"/>
                </a:solidFill>
                <a:latin typeface="Segoe UI Semibold"/>
                <a:cs typeface="Segoe UI Semibold"/>
              </a:rPr>
              <a:t>io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n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377690" y="2017776"/>
            <a:ext cx="4281805" cy="275844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>
              <a:lnSpc>
                <a:spcPct val="100000"/>
              </a:lnSpc>
            </a:pPr>
            <a:r>
              <a:rPr sz="2400" spc="-125" dirty="0">
                <a:solidFill>
                  <a:srgbClr val="E11D38"/>
                </a:solidFill>
                <a:latin typeface="Segoe UI Semibold"/>
                <a:cs typeface="Segoe UI Semibold"/>
              </a:rPr>
              <a:t>W</a:t>
            </a:r>
            <a:r>
              <a:rPr sz="2400" spc="0" dirty="0">
                <a:solidFill>
                  <a:srgbClr val="E11D38"/>
                </a:solidFill>
                <a:latin typeface="Segoe UI Semibold"/>
                <a:cs typeface="Segoe UI Semibold"/>
              </a:rPr>
              <a:t>ant</a:t>
            </a:r>
            <a:r>
              <a:rPr sz="2400" spc="-5" dirty="0">
                <a:solidFill>
                  <a:srgbClr val="E11D38"/>
                </a:solidFill>
                <a:latin typeface="Segoe UI Semibold"/>
                <a:cs typeface="Segoe UI Semibold"/>
              </a:rPr>
              <a:t> </a:t>
            </a:r>
            <a:r>
              <a:rPr sz="2400" spc="-20" dirty="0">
                <a:solidFill>
                  <a:srgbClr val="E11D38"/>
                </a:solidFill>
                <a:latin typeface="Segoe UI Semibold"/>
                <a:cs typeface="Segoe UI Semibold"/>
              </a:rPr>
              <a:t>t</a:t>
            </a:r>
            <a:r>
              <a:rPr sz="2400" spc="0" dirty="0">
                <a:solidFill>
                  <a:srgbClr val="E11D38"/>
                </a:solidFill>
                <a:latin typeface="Segoe UI Semibold"/>
                <a:cs typeface="Segoe UI Semibold"/>
              </a:rPr>
              <a:t>o</a:t>
            </a:r>
            <a:r>
              <a:rPr sz="2400" spc="5" dirty="0">
                <a:solidFill>
                  <a:srgbClr val="E11D38"/>
                </a:solidFill>
                <a:latin typeface="Segoe UI Semibold"/>
                <a:cs typeface="Segoe UI Semibold"/>
              </a:rPr>
              <a:t> </a:t>
            </a:r>
            <a:r>
              <a:rPr sz="2400" spc="0" dirty="0">
                <a:solidFill>
                  <a:srgbClr val="E11D38"/>
                </a:solidFill>
                <a:latin typeface="Segoe UI Semibold"/>
                <a:cs typeface="Segoe UI Semibold"/>
              </a:rPr>
              <a:t>le</a:t>
            </a:r>
            <a:r>
              <a:rPr sz="2400" spc="-15" dirty="0">
                <a:solidFill>
                  <a:srgbClr val="E11D38"/>
                </a:solidFill>
                <a:latin typeface="Segoe UI Semibold"/>
                <a:cs typeface="Segoe UI Semibold"/>
              </a:rPr>
              <a:t>a</a:t>
            </a:r>
            <a:r>
              <a:rPr sz="2400" spc="0" dirty="0">
                <a:solidFill>
                  <a:srgbClr val="E11D38"/>
                </a:solidFill>
                <a:latin typeface="Segoe UI Semibold"/>
                <a:cs typeface="Segoe UI Semibold"/>
              </a:rPr>
              <a:t>rn </a:t>
            </a:r>
            <a:r>
              <a:rPr sz="2400" spc="-25" dirty="0">
                <a:solidFill>
                  <a:srgbClr val="E11D38"/>
                </a:solidFill>
                <a:latin typeface="Segoe UI Semibold"/>
                <a:cs typeface="Segoe UI Semibold"/>
              </a:rPr>
              <a:t>mor</a:t>
            </a:r>
            <a:r>
              <a:rPr sz="2400" spc="0" dirty="0">
                <a:solidFill>
                  <a:srgbClr val="E11D38"/>
                </a:solidFill>
                <a:latin typeface="Segoe UI Semibold"/>
                <a:cs typeface="Segoe UI Semibold"/>
              </a:rPr>
              <a:t>e</a:t>
            </a:r>
            <a:r>
              <a:rPr sz="2400" spc="15" dirty="0">
                <a:solidFill>
                  <a:srgbClr val="E11D38"/>
                </a:solidFill>
                <a:latin typeface="Segoe UI Semibold"/>
                <a:cs typeface="Segoe UI Semibold"/>
              </a:rPr>
              <a:t> </a:t>
            </a:r>
            <a:r>
              <a:rPr sz="2400" spc="0" dirty="0">
                <a:solidFill>
                  <a:srgbClr val="E11D38"/>
                </a:solidFill>
                <a:latin typeface="Segoe UI Semibold"/>
                <a:cs typeface="Segoe UI Semibold"/>
              </a:rPr>
              <a:t>about</a:t>
            </a:r>
            <a:r>
              <a:rPr sz="2400" spc="-5" dirty="0">
                <a:solidFill>
                  <a:srgbClr val="E11D38"/>
                </a:solidFill>
                <a:latin typeface="Segoe UI Semibold"/>
                <a:cs typeface="Segoe UI Semibold"/>
              </a:rPr>
              <a:t> </a:t>
            </a:r>
            <a:r>
              <a:rPr sz="2400" spc="-10" dirty="0">
                <a:solidFill>
                  <a:srgbClr val="E11D38"/>
                </a:solidFill>
                <a:latin typeface="Segoe UI Semibold"/>
                <a:cs typeface="Segoe UI Semibold"/>
              </a:rPr>
              <a:t>h</a:t>
            </a:r>
            <a:r>
              <a:rPr sz="2400" spc="0" dirty="0">
                <a:solidFill>
                  <a:srgbClr val="E11D38"/>
                </a:solidFill>
                <a:latin typeface="Segoe UI Semibold"/>
                <a:cs typeface="Segoe UI Semibold"/>
              </a:rPr>
              <a:t>ow </a:t>
            </a:r>
            <a:r>
              <a:rPr sz="2400" spc="-40" dirty="0">
                <a:solidFill>
                  <a:srgbClr val="E11D38"/>
                </a:solidFill>
                <a:latin typeface="Segoe UI Semibold"/>
                <a:cs typeface="Segoe UI Semibold"/>
              </a:rPr>
              <a:t>A</a:t>
            </a:r>
            <a:r>
              <a:rPr sz="2400" spc="0" dirty="0">
                <a:solidFill>
                  <a:srgbClr val="E11D38"/>
                </a:solidFill>
                <a:latin typeface="Segoe UI Semibold"/>
                <a:cs typeface="Segoe UI Semibold"/>
              </a:rPr>
              <a:t>tt</a:t>
            </a:r>
            <a:r>
              <a:rPr sz="2400" spc="-15" dirty="0">
                <a:solidFill>
                  <a:srgbClr val="E11D38"/>
                </a:solidFill>
                <a:latin typeface="Segoe UI Semibold"/>
                <a:cs typeface="Segoe UI Semibold"/>
              </a:rPr>
              <a:t>a</a:t>
            </a:r>
            <a:r>
              <a:rPr sz="2400" spc="0" dirty="0">
                <a:solidFill>
                  <a:srgbClr val="E11D38"/>
                </a:solidFill>
                <a:latin typeface="Segoe UI Semibold"/>
                <a:cs typeface="Segoe UI Semibold"/>
              </a:rPr>
              <a:t>in</a:t>
            </a:r>
            <a:r>
              <a:rPr sz="2400" spc="-5" dirty="0">
                <a:solidFill>
                  <a:srgbClr val="E11D38"/>
                </a:solidFill>
                <a:latin typeface="Segoe UI Semibold"/>
                <a:cs typeface="Segoe UI Semibold"/>
              </a:rPr>
              <a:t> </a:t>
            </a:r>
            <a:r>
              <a:rPr sz="2400" spc="0" dirty="0">
                <a:solidFill>
                  <a:srgbClr val="E11D38"/>
                </a:solidFill>
                <a:latin typeface="Segoe UI Semibold"/>
                <a:cs typeface="Segoe UI Semibold"/>
              </a:rPr>
              <a:t>is</a:t>
            </a:r>
            <a:r>
              <a:rPr sz="2400" spc="5" dirty="0">
                <a:solidFill>
                  <a:srgbClr val="E11D38"/>
                </a:solidFill>
                <a:latin typeface="Segoe UI Semibold"/>
                <a:cs typeface="Segoe UI Semibold"/>
              </a:rPr>
              <a:t> </a:t>
            </a:r>
            <a:r>
              <a:rPr sz="2400" spc="-10" dirty="0">
                <a:solidFill>
                  <a:srgbClr val="E11D38"/>
                </a:solidFill>
                <a:latin typeface="Segoe UI Semibold"/>
                <a:cs typeface="Segoe UI Semibold"/>
              </a:rPr>
              <a:t>diffe</a:t>
            </a:r>
            <a:r>
              <a:rPr sz="2400" spc="-35" dirty="0">
                <a:solidFill>
                  <a:srgbClr val="E11D38"/>
                </a:solidFill>
                <a:latin typeface="Segoe UI Semibold"/>
                <a:cs typeface="Segoe UI Semibold"/>
              </a:rPr>
              <a:t>r</a:t>
            </a:r>
            <a:r>
              <a:rPr sz="2400" spc="0" dirty="0">
                <a:solidFill>
                  <a:srgbClr val="E11D38"/>
                </a:solidFill>
                <a:latin typeface="Segoe UI Semibold"/>
                <a:cs typeface="Segoe UI Semibold"/>
              </a:rPr>
              <a:t>en</a:t>
            </a:r>
            <a:r>
              <a:rPr sz="2400" spc="-75" dirty="0">
                <a:solidFill>
                  <a:srgbClr val="E11D38"/>
                </a:solidFill>
                <a:latin typeface="Segoe UI Semibold"/>
                <a:cs typeface="Segoe UI Semibold"/>
              </a:rPr>
              <a:t>t</a:t>
            </a:r>
            <a:r>
              <a:rPr sz="2400" spc="-15" dirty="0">
                <a:solidFill>
                  <a:srgbClr val="E11D38"/>
                </a:solidFill>
                <a:latin typeface="Segoe UI Semibold"/>
                <a:cs typeface="Segoe UI Semibold"/>
              </a:rPr>
              <a:t>?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700"/>
              </a:lnSpc>
              <a:spcBef>
                <a:spcPts val="2"/>
              </a:spcBef>
            </a:pPr>
            <a:endParaRPr sz="700"/>
          </a:p>
          <a:p>
            <a:pPr>
              <a:lnSpc>
                <a:spcPts val="1000"/>
              </a:lnSpc>
            </a:pPr>
            <a:endParaRPr sz="1000"/>
          </a:p>
          <a:p>
            <a:pPr marL="12700">
              <a:lnSpc>
                <a:spcPct val="100000"/>
              </a:lnSpc>
            </a:pPr>
            <a:r>
              <a:rPr sz="1600" spc="-10" dirty="0">
                <a:latin typeface="Segoe UI Semibold"/>
                <a:cs typeface="Segoe UI Semibold"/>
              </a:rPr>
              <a:t>P</a:t>
            </a:r>
            <a:r>
              <a:rPr sz="1600" spc="0" dirty="0">
                <a:latin typeface="Segoe UI Semibold"/>
                <a:cs typeface="Segoe UI Semibold"/>
              </a:rPr>
              <a:t>l</a:t>
            </a:r>
            <a:r>
              <a:rPr sz="1600" spc="-10" dirty="0">
                <a:latin typeface="Segoe UI Semibold"/>
                <a:cs typeface="Segoe UI Semibold"/>
              </a:rPr>
              <a:t>ease c</a:t>
            </a:r>
            <a:r>
              <a:rPr sz="1600" spc="-15" dirty="0">
                <a:latin typeface="Segoe UI Semibold"/>
                <a:cs typeface="Segoe UI Semibold"/>
              </a:rPr>
              <a:t>o</a:t>
            </a:r>
            <a:r>
              <a:rPr sz="1600" spc="-10" dirty="0">
                <a:latin typeface="Segoe UI Semibold"/>
                <a:cs typeface="Segoe UI Semibold"/>
              </a:rPr>
              <a:t>nt</a:t>
            </a:r>
            <a:r>
              <a:rPr sz="1600" spc="-20" dirty="0">
                <a:latin typeface="Segoe UI Semibold"/>
                <a:cs typeface="Segoe UI Semibold"/>
              </a:rPr>
              <a:t>a</a:t>
            </a:r>
            <a:r>
              <a:rPr sz="1600" spc="-10" dirty="0">
                <a:latin typeface="Segoe UI Semibold"/>
                <a:cs typeface="Segoe UI Semibold"/>
              </a:rPr>
              <a:t>ct us.</a:t>
            </a:r>
            <a:endParaRPr sz="1600">
              <a:latin typeface="Segoe UI Semibold"/>
              <a:cs typeface="Segoe UI Semibold"/>
            </a:endParaRPr>
          </a:p>
          <a:p>
            <a:pPr marL="12700">
              <a:lnSpc>
                <a:spcPct val="100000"/>
              </a:lnSpc>
            </a:pPr>
            <a:r>
              <a:rPr sz="1600" spc="-65" dirty="0">
                <a:latin typeface="Segoe UI Semibold"/>
                <a:cs typeface="Segoe UI Semibold"/>
              </a:rPr>
              <a:t>W</a:t>
            </a:r>
            <a:r>
              <a:rPr sz="1600" spc="-10" dirty="0">
                <a:latin typeface="Segoe UI Semibold"/>
                <a:cs typeface="Segoe UI Semibold"/>
              </a:rPr>
              <a:t>e’</a:t>
            </a:r>
            <a:r>
              <a:rPr sz="1600" spc="-25" dirty="0">
                <a:latin typeface="Segoe UI Semibold"/>
                <a:cs typeface="Segoe UI Semibold"/>
              </a:rPr>
              <a:t>r</a:t>
            </a:r>
            <a:r>
              <a:rPr sz="1600" spc="-10" dirty="0">
                <a:latin typeface="Segoe UI Semibold"/>
                <a:cs typeface="Segoe UI Semibold"/>
              </a:rPr>
              <a:t>e</a:t>
            </a:r>
            <a:r>
              <a:rPr sz="1600" spc="5" dirty="0">
                <a:latin typeface="Segoe UI Semibold"/>
                <a:cs typeface="Segoe UI Semibold"/>
              </a:rPr>
              <a:t> </a:t>
            </a:r>
            <a:r>
              <a:rPr sz="1600" spc="-10" dirty="0">
                <a:latin typeface="Segoe UI Semibold"/>
                <a:cs typeface="Segoe UI Semibold"/>
              </a:rPr>
              <a:t>eager</a:t>
            </a:r>
            <a:r>
              <a:rPr sz="1600" spc="-5" dirty="0">
                <a:latin typeface="Segoe UI Semibold"/>
                <a:cs typeface="Segoe UI Semibold"/>
              </a:rPr>
              <a:t> </a:t>
            </a:r>
            <a:r>
              <a:rPr sz="1600" spc="-20" dirty="0">
                <a:latin typeface="Segoe UI Semibold"/>
                <a:cs typeface="Segoe UI Semibold"/>
              </a:rPr>
              <a:t>t</a:t>
            </a:r>
            <a:r>
              <a:rPr sz="1600" spc="-10" dirty="0">
                <a:latin typeface="Segoe UI Semibold"/>
                <a:cs typeface="Segoe UI Semibold"/>
              </a:rPr>
              <a:t>o</a:t>
            </a:r>
            <a:r>
              <a:rPr sz="1600" spc="-5" dirty="0">
                <a:latin typeface="Segoe UI Semibold"/>
                <a:cs typeface="Segoe UI Semibold"/>
              </a:rPr>
              <a:t> </a:t>
            </a:r>
            <a:r>
              <a:rPr sz="1600" spc="-25" dirty="0">
                <a:latin typeface="Segoe UI Semibold"/>
                <a:cs typeface="Segoe UI Semibold"/>
              </a:rPr>
              <a:t>w</a:t>
            </a:r>
            <a:r>
              <a:rPr sz="1600" spc="-15" dirty="0">
                <a:latin typeface="Segoe UI Semibold"/>
                <a:cs typeface="Segoe UI Semibold"/>
              </a:rPr>
              <a:t>o</a:t>
            </a:r>
            <a:r>
              <a:rPr sz="1600" spc="-10" dirty="0">
                <a:latin typeface="Segoe UI Semibold"/>
                <a:cs typeface="Segoe UI Semibold"/>
              </a:rPr>
              <a:t>rk</a:t>
            </a:r>
            <a:r>
              <a:rPr sz="1600" spc="-5" dirty="0">
                <a:latin typeface="Segoe UI Semibold"/>
                <a:cs typeface="Segoe UI Semibold"/>
              </a:rPr>
              <a:t> </a:t>
            </a:r>
            <a:r>
              <a:rPr sz="1600" spc="-10" dirty="0">
                <a:latin typeface="Segoe UI Semibold"/>
                <a:cs typeface="Segoe UI Semibold"/>
              </a:rPr>
              <a:t>with</a:t>
            </a:r>
            <a:r>
              <a:rPr sz="1600" spc="-5" dirty="0">
                <a:latin typeface="Segoe UI Semibold"/>
                <a:cs typeface="Segoe UI Semibold"/>
              </a:rPr>
              <a:t> </a:t>
            </a:r>
            <a:r>
              <a:rPr sz="1600" spc="-10" dirty="0">
                <a:latin typeface="Segoe UI Semibold"/>
                <a:cs typeface="Segoe UI Semibold"/>
              </a:rPr>
              <a:t>y</a:t>
            </a:r>
            <a:r>
              <a:rPr sz="1600" spc="-20" dirty="0">
                <a:latin typeface="Segoe UI Semibold"/>
                <a:cs typeface="Segoe UI Semibold"/>
              </a:rPr>
              <a:t>o</a:t>
            </a:r>
            <a:r>
              <a:rPr sz="1600" spc="-10" dirty="0">
                <a:latin typeface="Segoe UI Semibold"/>
                <a:cs typeface="Segoe UI Semibold"/>
              </a:rPr>
              <a:t>u.</a:t>
            </a:r>
            <a:endParaRPr sz="1600">
              <a:latin typeface="Segoe UI Semibold"/>
              <a:cs typeface="Segoe UI Semibold"/>
            </a:endParaRPr>
          </a:p>
          <a:p>
            <a:pPr>
              <a:lnSpc>
                <a:spcPts val="900"/>
              </a:lnSpc>
              <a:spcBef>
                <a:spcPts val="27"/>
              </a:spcBef>
            </a:pPr>
            <a:endParaRPr sz="900"/>
          </a:p>
          <a:p>
            <a:pPr>
              <a:lnSpc>
                <a:spcPts val="1000"/>
              </a:lnSpc>
            </a:pPr>
            <a:endParaRPr sz="1000"/>
          </a:p>
          <a:p>
            <a:pPr marL="12700" marR="1857375">
              <a:lnSpc>
                <a:spcPct val="100000"/>
              </a:lnSpc>
            </a:pPr>
            <a:r>
              <a:rPr sz="1400" spc="-10" dirty="0">
                <a:latin typeface="Segoe UI"/>
                <a:cs typeface="Segoe UI"/>
              </a:rPr>
              <a:t>A</a:t>
            </a:r>
            <a:r>
              <a:rPr sz="1400" spc="0" dirty="0">
                <a:latin typeface="Segoe UI"/>
                <a:cs typeface="Segoe UI"/>
              </a:rPr>
              <a:t>nd</a:t>
            </a:r>
            <a:r>
              <a:rPr sz="1400" spc="-25" dirty="0">
                <a:latin typeface="Segoe UI"/>
                <a:cs typeface="Segoe UI"/>
              </a:rPr>
              <a:t>r</a:t>
            </a:r>
            <a:r>
              <a:rPr sz="1400" spc="0" dirty="0">
                <a:latin typeface="Segoe UI"/>
                <a:cs typeface="Segoe UI"/>
              </a:rPr>
              <a:t>e </a:t>
            </a:r>
            <a:r>
              <a:rPr sz="1400" spc="-100" dirty="0">
                <a:latin typeface="Segoe UI"/>
                <a:cs typeface="Segoe UI"/>
              </a:rPr>
              <a:t>V</a:t>
            </a:r>
            <a:r>
              <a:rPr sz="1400" spc="0" dirty="0">
                <a:latin typeface="Segoe UI"/>
                <a:cs typeface="Segoe UI"/>
              </a:rPr>
              <a:t>an</a:t>
            </a:r>
            <a:r>
              <a:rPr sz="1400" spc="-15" dirty="0">
                <a:latin typeface="Segoe UI"/>
                <a:cs typeface="Segoe UI"/>
              </a:rPr>
              <a:t> </a:t>
            </a:r>
            <a:r>
              <a:rPr sz="1400" spc="0" dirty="0">
                <a:latin typeface="Segoe UI"/>
                <a:cs typeface="Segoe UI"/>
              </a:rPr>
              <a:t>Kla</a:t>
            </a:r>
            <a:r>
              <a:rPr sz="1400" spc="-10" dirty="0">
                <a:latin typeface="Segoe UI"/>
                <a:cs typeface="Segoe UI"/>
              </a:rPr>
              <a:t>v</a:t>
            </a:r>
            <a:r>
              <a:rPr sz="1400" spc="0" dirty="0">
                <a:latin typeface="Segoe UI"/>
                <a:cs typeface="Segoe UI"/>
              </a:rPr>
              <a:t>e</a:t>
            </a:r>
            <a:r>
              <a:rPr sz="1400" spc="-25" dirty="0">
                <a:latin typeface="Segoe UI"/>
                <a:cs typeface="Segoe UI"/>
              </a:rPr>
              <a:t>r</a:t>
            </a:r>
            <a:r>
              <a:rPr sz="1400" spc="0" dirty="0">
                <a:latin typeface="Segoe UI"/>
                <a:cs typeface="Segoe UI"/>
              </a:rPr>
              <a:t>en</a:t>
            </a:r>
            <a:r>
              <a:rPr sz="1400" spc="0" dirty="0">
                <a:latin typeface="Segoe UI"/>
                <a:cs typeface="Segoe UI"/>
                <a:hlinkClick r:id="rId2"/>
              </a:rPr>
              <a:t> </a:t>
            </a:r>
            <a:r>
              <a:rPr sz="1400" spc="5" dirty="0">
                <a:latin typeface="Segoe UI"/>
                <a:cs typeface="Segoe UI"/>
                <a:hlinkClick r:id="rId2"/>
              </a:rPr>
              <a:t>a</a:t>
            </a:r>
            <a:r>
              <a:rPr sz="1400" spc="0" dirty="0">
                <a:latin typeface="Segoe UI"/>
                <a:cs typeface="Segoe UI"/>
                <a:hlinkClick r:id="rId2"/>
              </a:rPr>
              <a:t>nd</a:t>
            </a:r>
            <a:r>
              <a:rPr sz="1400" spc="-25" dirty="0">
                <a:latin typeface="Segoe UI"/>
                <a:cs typeface="Segoe UI"/>
                <a:hlinkClick r:id="rId2"/>
              </a:rPr>
              <a:t>r</a:t>
            </a:r>
            <a:r>
              <a:rPr sz="1400" spc="0" dirty="0">
                <a:latin typeface="Segoe UI"/>
                <a:cs typeface="Segoe UI"/>
                <a:hlinkClick r:id="rId2"/>
              </a:rPr>
              <a:t>e</a:t>
            </a:r>
            <a:r>
              <a:rPr sz="1400" spc="-10" dirty="0">
                <a:latin typeface="Segoe UI"/>
                <a:cs typeface="Segoe UI"/>
                <a:hlinkClick r:id="rId2"/>
              </a:rPr>
              <a:t>.</a:t>
            </a:r>
            <a:r>
              <a:rPr sz="1400" spc="-25" dirty="0">
                <a:latin typeface="Segoe UI"/>
                <a:cs typeface="Segoe UI"/>
                <a:hlinkClick r:id="rId2"/>
              </a:rPr>
              <a:t>v</a:t>
            </a:r>
            <a:r>
              <a:rPr sz="1400" spc="0" dirty="0">
                <a:latin typeface="Segoe UI"/>
                <a:cs typeface="Segoe UI"/>
                <a:hlinkClick r:id="rId2"/>
              </a:rPr>
              <a:t>an</a:t>
            </a:r>
            <a:r>
              <a:rPr sz="1400" spc="-5" dirty="0">
                <a:latin typeface="Segoe UI"/>
                <a:cs typeface="Segoe UI"/>
                <a:hlinkClick r:id="rId2"/>
              </a:rPr>
              <a:t>k</a:t>
            </a:r>
            <a:r>
              <a:rPr sz="1400" spc="0" dirty="0">
                <a:latin typeface="Segoe UI"/>
                <a:cs typeface="Segoe UI"/>
                <a:hlinkClick r:id="rId2"/>
              </a:rPr>
              <a:t>la</a:t>
            </a:r>
            <a:r>
              <a:rPr sz="1400" spc="-15" dirty="0">
                <a:latin typeface="Segoe UI"/>
                <a:cs typeface="Segoe UI"/>
                <a:hlinkClick r:id="rId2"/>
              </a:rPr>
              <a:t>v</a:t>
            </a:r>
            <a:r>
              <a:rPr sz="1400" spc="0" dirty="0">
                <a:latin typeface="Segoe UI"/>
                <a:cs typeface="Segoe UI"/>
                <a:hlinkClick r:id="rId2"/>
              </a:rPr>
              <a:t>e</a:t>
            </a:r>
            <a:r>
              <a:rPr sz="1400" spc="-25" dirty="0">
                <a:latin typeface="Segoe UI"/>
                <a:cs typeface="Segoe UI"/>
                <a:hlinkClick r:id="rId2"/>
              </a:rPr>
              <a:t>r</a:t>
            </a:r>
            <a:r>
              <a:rPr sz="1400" spc="0" dirty="0">
                <a:latin typeface="Segoe UI"/>
                <a:cs typeface="Segoe UI"/>
                <a:hlinkClick r:id="rId2"/>
              </a:rPr>
              <a:t>e</a:t>
            </a:r>
            <a:r>
              <a:rPr sz="1400" spc="-10" dirty="0">
                <a:latin typeface="Segoe UI"/>
                <a:cs typeface="Segoe UI"/>
                <a:hlinkClick r:id="rId2"/>
              </a:rPr>
              <a:t>n</a:t>
            </a:r>
            <a:r>
              <a:rPr sz="1400" spc="0" dirty="0">
                <a:latin typeface="Segoe UI"/>
                <a:cs typeface="Segoe UI"/>
                <a:hlinkClick r:id="rId2"/>
              </a:rPr>
              <a:t>@</a:t>
            </a:r>
            <a:r>
              <a:rPr sz="1400" spc="5" dirty="0">
                <a:latin typeface="Segoe UI"/>
                <a:cs typeface="Segoe UI"/>
                <a:hlinkClick r:id="rId2"/>
              </a:rPr>
              <a:t>a</a:t>
            </a:r>
            <a:r>
              <a:rPr sz="1400" spc="0" dirty="0">
                <a:latin typeface="Segoe UI"/>
                <a:cs typeface="Segoe UI"/>
                <a:hlinkClick r:id="rId2"/>
              </a:rPr>
              <a:t>t</a:t>
            </a:r>
            <a:r>
              <a:rPr sz="1400" spc="5" dirty="0">
                <a:latin typeface="Segoe UI"/>
                <a:cs typeface="Segoe UI"/>
                <a:hlinkClick r:id="rId2"/>
              </a:rPr>
              <a:t>t</a:t>
            </a:r>
            <a:r>
              <a:rPr sz="1400" spc="0" dirty="0">
                <a:latin typeface="Segoe UI"/>
                <a:cs typeface="Segoe UI"/>
                <a:hlinkClick r:id="rId2"/>
              </a:rPr>
              <a:t>ai</a:t>
            </a:r>
            <a:r>
              <a:rPr sz="1400" spc="-10" dirty="0">
                <a:latin typeface="Segoe UI"/>
                <a:cs typeface="Segoe UI"/>
                <a:hlinkClick r:id="rId2"/>
              </a:rPr>
              <a:t>n</a:t>
            </a:r>
            <a:r>
              <a:rPr sz="1400" spc="-5" dirty="0">
                <a:latin typeface="Segoe UI"/>
                <a:cs typeface="Segoe UI"/>
                <a:hlinkClick r:id="rId2"/>
              </a:rPr>
              <a:t>.</a:t>
            </a:r>
            <a:r>
              <a:rPr sz="1400" spc="0" dirty="0">
                <a:latin typeface="Segoe UI"/>
                <a:cs typeface="Segoe UI"/>
                <a:hlinkClick r:id="rId2"/>
              </a:rPr>
              <a:t>com</a:t>
            </a:r>
            <a:endParaRPr sz="1400">
              <a:latin typeface="Segoe UI"/>
              <a:cs typeface="Segoe UI"/>
            </a:endParaRPr>
          </a:p>
          <a:p>
            <a:pPr>
              <a:lnSpc>
                <a:spcPts val="650"/>
              </a:lnSpc>
              <a:spcBef>
                <a:spcPts val="30"/>
              </a:spcBef>
            </a:pPr>
            <a:endParaRPr sz="650"/>
          </a:p>
          <a:p>
            <a:pPr>
              <a:lnSpc>
                <a:spcPts val="1000"/>
              </a:lnSpc>
            </a:pPr>
            <a:endParaRPr sz="1000"/>
          </a:p>
          <a:p>
            <a:pPr marL="12700">
              <a:lnSpc>
                <a:spcPct val="100000"/>
              </a:lnSpc>
            </a:pPr>
            <a:r>
              <a:rPr sz="1400" spc="-5" dirty="0">
                <a:latin typeface="Segoe UI"/>
                <a:cs typeface="Segoe UI"/>
                <a:hlinkClick r:id="rId3"/>
              </a:rPr>
              <a:t>i</a:t>
            </a:r>
            <a:r>
              <a:rPr sz="1400" spc="0" dirty="0">
                <a:latin typeface="Segoe UI"/>
                <a:cs typeface="Segoe UI"/>
                <a:hlinkClick r:id="rId3"/>
              </a:rPr>
              <a:t>nfo@a</a:t>
            </a:r>
            <a:r>
              <a:rPr sz="1400" spc="5" dirty="0">
                <a:latin typeface="Segoe UI"/>
                <a:cs typeface="Segoe UI"/>
                <a:hlinkClick r:id="rId3"/>
              </a:rPr>
              <a:t>t</a:t>
            </a:r>
            <a:r>
              <a:rPr sz="1400" spc="0" dirty="0">
                <a:latin typeface="Segoe UI"/>
                <a:cs typeface="Segoe UI"/>
                <a:hlinkClick r:id="rId3"/>
              </a:rPr>
              <a:t>t</a:t>
            </a:r>
            <a:r>
              <a:rPr sz="1400" spc="-5" dirty="0">
                <a:latin typeface="Segoe UI"/>
                <a:cs typeface="Segoe UI"/>
                <a:hlinkClick r:id="rId3"/>
              </a:rPr>
              <a:t>ai</a:t>
            </a:r>
            <a:r>
              <a:rPr sz="1400" spc="0" dirty="0">
                <a:latin typeface="Segoe UI"/>
                <a:cs typeface="Segoe UI"/>
                <a:hlinkClick r:id="rId3"/>
              </a:rPr>
              <a:t>n</a:t>
            </a:r>
            <a:r>
              <a:rPr sz="1400" spc="-10" dirty="0">
                <a:latin typeface="Segoe UI"/>
                <a:cs typeface="Segoe UI"/>
                <a:hlinkClick r:id="rId3"/>
              </a:rPr>
              <a:t>.</a:t>
            </a:r>
            <a:r>
              <a:rPr sz="1400" spc="0" dirty="0">
                <a:latin typeface="Segoe UI"/>
                <a:cs typeface="Segoe UI"/>
                <a:hlinkClick r:id="rId3"/>
              </a:rPr>
              <a:t>com</a:t>
            </a:r>
            <a:endParaRPr sz="140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</a:pPr>
            <a:r>
              <a:rPr sz="1400" dirty="0">
                <a:latin typeface="Segoe UI"/>
                <a:cs typeface="Segoe UI"/>
                <a:hlinkClick r:id="rId4"/>
              </a:rPr>
              <a:t>ww</a:t>
            </a:r>
            <a:r>
              <a:rPr sz="1400" spc="-70" dirty="0">
                <a:latin typeface="Segoe UI"/>
                <a:cs typeface="Segoe UI"/>
                <a:hlinkClick r:id="rId4"/>
              </a:rPr>
              <a:t>w</a:t>
            </a:r>
            <a:r>
              <a:rPr sz="1400" spc="-5" dirty="0">
                <a:latin typeface="Segoe UI"/>
                <a:cs typeface="Segoe UI"/>
                <a:hlinkClick r:id="rId4"/>
              </a:rPr>
              <a:t>.</a:t>
            </a:r>
            <a:r>
              <a:rPr sz="1400" spc="0" dirty="0">
                <a:latin typeface="Segoe UI"/>
                <a:cs typeface="Segoe UI"/>
                <a:hlinkClick r:id="rId4"/>
              </a:rPr>
              <a:t>at</a:t>
            </a:r>
            <a:r>
              <a:rPr sz="1400" spc="5" dirty="0">
                <a:latin typeface="Segoe UI"/>
                <a:cs typeface="Segoe UI"/>
                <a:hlinkClick r:id="rId4"/>
              </a:rPr>
              <a:t>t</a:t>
            </a:r>
            <a:r>
              <a:rPr sz="1400" spc="-10" dirty="0">
                <a:latin typeface="Segoe UI"/>
                <a:cs typeface="Segoe UI"/>
                <a:hlinkClick r:id="rId4"/>
              </a:rPr>
              <a:t>a</a:t>
            </a:r>
            <a:r>
              <a:rPr sz="1400" spc="0" dirty="0">
                <a:latin typeface="Segoe UI"/>
                <a:cs typeface="Segoe UI"/>
                <a:hlinkClick r:id="rId4"/>
              </a:rPr>
              <a:t>i</a:t>
            </a:r>
            <a:r>
              <a:rPr sz="1400" spc="-10" dirty="0">
                <a:latin typeface="Segoe UI"/>
                <a:cs typeface="Segoe UI"/>
                <a:hlinkClick r:id="rId4"/>
              </a:rPr>
              <a:t>n</a:t>
            </a:r>
            <a:r>
              <a:rPr sz="1400" spc="-5" dirty="0">
                <a:latin typeface="Segoe UI"/>
                <a:cs typeface="Segoe UI"/>
                <a:hlinkClick r:id="rId4"/>
              </a:rPr>
              <a:t>.</a:t>
            </a:r>
            <a:r>
              <a:rPr sz="1400" spc="0" dirty="0">
                <a:latin typeface="Segoe UI"/>
                <a:cs typeface="Segoe UI"/>
                <a:hlinkClick r:id="rId4"/>
              </a:rPr>
              <a:t>com</a:t>
            </a:r>
            <a:endParaRPr sz="1400">
              <a:latin typeface="Segoe UI"/>
              <a:cs typeface="Segoe U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381500" y="5215128"/>
            <a:ext cx="1335024" cy="31089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252727" y="2078735"/>
            <a:ext cx="2657856" cy="143865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68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742700" cy="684402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934365" y="2795108"/>
            <a:ext cx="7602697" cy="17010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8568286" y="2803178"/>
            <a:ext cx="191135" cy="2635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650" spc="35" dirty="0">
                <a:solidFill>
                  <a:srgbClr val="E4425B"/>
                </a:solidFill>
                <a:latin typeface="Times New Roman"/>
                <a:cs typeface="Times New Roman"/>
              </a:rPr>
              <a:t>®</a:t>
            </a:r>
            <a:endParaRPr sz="16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What</a:t>
            </a:r>
            <a:r>
              <a:rPr sz="2800" spc="-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0" dirty="0">
                <a:solidFill>
                  <a:srgbClr val="FFFFFF"/>
                </a:solidFill>
                <a:latin typeface="Segoe UI Semibold"/>
                <a:cs typeface="Segoe UI Semibold"/>
              </a:rPr>
              <a:t>t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he</a:t>
            </a:r>
            <a:r>
              <a:rPr sz="2800" spc="1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O</a:t>
            </a:r>
            <a:r>
              <a:rPr sz="2800" spc="-130" dirty="0">
                <a:solidFill>
                  <a:srgbClr val="FFFFFF"/>
                </a:solidFill>
                <a:latin typeface="Segoe UI Semibold"/>
                <a:cs typeface="Segoe UI Semibold"/>
              </a:rPr>
              <a:t>W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ASP </a:t>
            </a:r>
            <a:r>
              <a:rPr sz="2800" spc="-295" dirty="0">
                <a:solidFill>
                  <a:srgbClr val="FFFFFF"/>
                </a:solidFill>
                <a:latin typeface="Segoe UI Semibold"/>
                <a:cs typeface="Segoe UI Semibold"/>
              </a:rPr>
              <a:t>T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op</a:t>
            </a:r>
            <a:r>
              <a:rPr sz="2800" spc="1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295" dirty="0">
                <a:solidFill>
                  <a:srgbClr val="FFFFFF"/>
                </a:solidFill>
                <a:latin typeface="Segoe UI Semibold"/>
                <a:cs typeface="Segoe UI Semibold"/>
              </a:rPr>
              <a:t>T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en</a:t>
            </a:r>
            <a:r>
              <a:rPr sz="2800" spc="1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Isn’t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62329" y="142189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2329" y="1802892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2329" y="3936491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62329" y="4668011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292733" y="1334261"/>
            <a:ext cx="7047230" cy="431038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4793615">
              <a:lnSpc>
                <a:spcPct val="125000"/>
              </a:lnSpc>
            </a:pPr>
            <a:r>
              <a:rPr sz="2000" dirty="0">
                <a:latin typeface="Segoe UI"/>
                <a:cs typeface="Segoe UI"/>
              </a:rPr>
              <a:t>It is </a:t>
            </a:r>
            <a:r>
              <a:rPr sz="2000" i="1" u="heavy" dirty="0">
                <a:latin typeface="Segoe UI"/>
                <a:cs typeface="Segoe UI"/>
              </a:rPr>
              <a:t>not</a:t>
            </a:r>
            <a:r>
              <a:rPr sz="2000" i="1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 s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anda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d It doesn’t s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op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10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11"/>
              </a:spcBef>
            </a:pPr>
            <a:endParaRPr sz="600"/>
          </a:p>
          <a:p>
            <a:pPr marL="355600" indent="-231775">
              <a:lnSpc>
                <a:spcPct val="100000"/>
              </a:lnSpc>
              <a:buClr>
                <a:srgbClr val="E21737"/>
              </a:buClr>
              <a:buFont typeface="Corbel"/>
              <a:buChar char="•"/>
              <a:tabLst>
                <a:tab pos="354965" algn="l"/>
              </a:tabLst>
            </a:pPr>
            <a:r>
              <a:rPr sz="1800" dirty="0">
                <a:latin typeface="Segoe UI"/>
                <a:cs typeface="Segoe UI"/>
              </a:rPr>
              <a:t>Cl</a:t>
            </a:r>
            <a:r>
              <a:rPr sz="1800" spc="-10" dirty="0">
                <a:latin typeface="Segoe UI"/>
                <a:cs typeface="Segoe UI"/>
              </a:rPr>
              <a:t>ickj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10" dirty="0">
                <a:latin typeface="Segoe UI"/>
                <a:cs typeface="Segoe UI"/>
              </a:rPr>
              <a:t>cking</a:t>
            </a:r>
            <a:endParaRPr sz="1800">
              <a:latin typeface="Segoe UI"/>
              <a:cs typeface="Segoe UI"/>
            </a:endParaRPr>
          </a:p>
          <a:p>
            <a:pPr>
              <a:lnSpc>
                <a:spcPts val="550"/>
              </a:lnSpc>
              <a:spcBef>
                <a:spcPts val="49"/>
              </a:spcBef>
              <a:buClr>
                <a:srgbClr val="E21737"/>
              </a:buClr>
              <a:buFont typeface="Corbel"/>
              <a:buChar char="•"/>
            </a:pPr>
            <a:endParaRPr sz="550"/>
          </a:p>
          <a:p>
            <a:pPr marL="355600" indent="-231775">
              <a:lnSpc>
                <a:spcPct val="100000"/>
              </a:lnSpc>
              <a:buClr>
                <a:srgbClr val="E21737"/>
              </a:buClr>
              <a:buFont typeface="Corbel"/>
              <a:buChar char="•"/>
              <a:tabLst>
                <a:tab pos="354965" algn="l"/>
              </a:tabLst>
            </a:pPr>
            <a:r>
              <a:rPr sz="1800" dirty="0">
                <a:latin typeface="Segoe UI"/>
                <a:cs typeface="Segoe UI"/>
              </a:rPr>
              <a:t>D</a:t>
            </a:r>
            <a:r>
              <a:rPr sz="1800" spc="-10" dirty="0">
                <a:latin typeface="Segoe UI"/>
                <a:cs typeface="Segoe UI"/>
              </a:rPr>
              <a:t>eni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l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55" dirty="0">
                <a:latin typeface="Segoe UI"/>
                <a:cs typeface="Segoe UI"/>
              </a:rPr>
              <a:t>o</a:t>
            </a:r>
            <a:r>
              <a:rPr sz="1800" spc="-10" dirty="0">
                <a:latin typeface="Segoe UI"/>
                <a:cs typeface="Segoe UI"/>
              </a:rPr>
              <a:t>f Se</a:t>
            </a:r>
            <a:r>
              <a:rPr sz="1800" spc="55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vi</a:t>
            </a:r>
            <a:r>
              <a:rPr sz="1800" spc="-10" dirty="0">
                <a:latin typeface="Segoe UI"/>
                <a:cs typeface="Segoe UI"/>
              </a:rPr>
              <a:t>ce</a:t>
            </a:r>
            <a:endParaRPr sz="18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0"/>
              </a:spcBef>
              <a:buClr>
                <a:srgbClr val="E21737"/>
              </a:buClr>
              <a:buFont typeface="Corbel"/>
              <a:buChar char="•"/>
            </a:pPr>
            <a:endParaRPr sz="600"/>
          </a:p>
          <a:p>
            <a:pPr marL="355600" indent="-231775">
              <a:lnSpc>
                <a:spcPct val="100000"/>
              </a:lnSpc>
              <a:buClr>
                <a:srgbClr val="E21737"/>
              </a:buClr>
              <a:buFont typeface="Corbel"/>
              <a:buChar char="•"/>
              <a:tabLst>
                <a:tab pos="354965" algn="l"/>
              </a:tabLst>
            </a:pPr>
            <a:r>
              <a:rPr sz="1800" dirty="0">
                <a:latin typeface="Segoe UI"/>
                <a:cs typeface="Segoe UI"/>
              </a:rPr>
              <a:t>D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ser</a:t>
            </a:r>
            <a:r>
              <a:rPr sz="1800" spc="-10" dirty="0">
                <a:latin typeface="Segoe UI"/>
                <a:cs typeface="Segoe UI"/>
              </a:rPr>
              <a:t>ia</a:t>
            </a:r>
            <a:r>
              <a:rPr sz="1800" spc="-15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iz</a:t>
            </a:r>
            <a:r>
              <a:rPr sz="1800" spc="-10" dirty="0">
                <a:latin typeface="Segoe UI"/>
                <a:cs typeface="Segoe UI"/>
              </a:rPr>
              <a:t>ation </a:t>
            </a:r>
            <a:r>
              <a:rPr sz="1800" spc="-55" dirty="0">
                <a:latin typeface="Segoe UI"/>
                <a:cs typeface="Segoe UI"/>
              </a:rPr>
              <a:t>o</a:t>
            </a:r>
            <a:r>
              <a:rPr sz="1800" spc="-10" dirty="0">
                <a:latin typeface="Segoe UI"/>
                <a:cs typeface="Segoe UI"/>
              </a:rPr>
              <a:t>f Untrust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d</a:t>
            </a:r>
            <a:r>
              <a:rPr sz="1800" spc="-30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D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10" dirty="0">
                <a:latin typeface="Segoe UI"/>
                <a:cs typeface="Segoe UI"/>
              </a:rPr>
              <a:t>ta</a:t>
            </a:r>
            <a:endParaRPr sz="18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0"/>
              </a:spcBef>
              <a:buClr>
                <a:srgbClr val="E21737"/>
              </a:buClr>
              <a:buFont typeface="Corbel"/>
              <a:buChar char="•"/>
            </a:pPr>
            <a:endParaRPr sz="600"/>
          </a:p>
          <a:p>
            <a:pPr marL="355600" indent="-231775">
              <a:lnSpc>
                <a:spcPct val="100000"/>
              </a:lnSpc>
              <a:buClr>
                <a:srgbClr val="E21737"/>
              </a:buClr>
              <a:buFont typeface="Corbel"/>
              <a:buChar char="•"/>
              <a:tabLst>
                <a:tab pos="354965" algn="l"/>
              </a:tabLst>
            </a:pPr>
            <a:r>
              <a:rPr sz="1800" spc="-10" dirty="0">
                <a:latin typeface="Segoe UI"/>
                <a:cs typeface="Segoe UI"/>
              </a:rPr>
              <a:t>Exp</a:t>
            </a:r>
            <a:r>
              <a:rPr sz="1800" spc="-35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5" dirty="0">
                <a:latin typeface="Segoe UI"/>
                <a:cs typeface="Segoe UI"/>
              </a:rPr>
              <a:t>s</a:t>
            </a:r>
            <a:r>
              <a:rPr sz="1800" spc="0" dirty="0">
                <a:latin typeface="Segoe UI"/>
                <a:cs typeface="Segoe UI"/>
              </a:rPr>
              <a:t>ion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Langu</a:t>
            </a:r>
            <a:r>
              <a:rPr sz="1800" spc="-15" dirty="0">
                <a:latin typeface="Segoe UI"/>
                <a:cs typeface="Segoe UI"/>
              </a:rPr>
              <a:t>a</a:t>
            </a:r>
            <a:r>
              <a:rPr sz="1800" spc="-10" dirty="0">
                <a:latin typeface="Segoe UI"/>
                <a:cs typeface="Segoe UI"/>
              </a:rPr>
              <a:t>ge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Inj</a:t>
            </a:r>
            <a:r>
              <a:rPr sz="1800" spc="-10" dirty="0">
                <a:latin typeface="Segoe UI"/>
                <a:cs typeface="Segoe UI"/>
              </a:rPr>
              <a:t>ect</a:t>
            </a:r>
            <a:r>
              <a:rPr sz="1800" spc="-15" dirty="0">
                <a:latin typeface="Segoe UI"/>
                <a:cs typeface="Segoe UI"/>
              </a:rPr>
              <a:t>ion</a:t>
            </a:r>
            <a:endParaRPr sz="18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0"/>
              </a:spcBef>
              <a:buClr>
                <a:srgbClr val="E21737"/>
              </a:buClr>
              <a:buFont typeface="Corbel"/>
              <a:buChar char="•"/>
            </a:pPr>
            <a:endParaRPr sz="600"/>
          </a:p>
          <a:p>
            <a:pPr marL="355600" indent="-231775">
              <a:lnSpc>
                <a:spcPct val="100000"/>
              </a:lnSpc>
              <a:buClr>
                <a:srgbClr val="E21737"/>
              </a:buClr>
              <a:buFont typeface="Corbel"/>
              <a:buChar char="•"/>
              <a:tabLst>
                <a:tab pos="354965" algn="l"/>
              </a:tabLst>
            </a:pPr>
            <a:r>
              <a:rPr sz="1800" dirty="0">
                <a:latin typeface="Segoe UI"/>
                <a:cs typeface="Segoe UI"/>
              </a:rPr>
              <a:t>Man</a:t>
            </a:r>
            <a:r>
              <a:rPr sz="1800" spc="-85" dirty="0">
                <a:latin typeface="Segoe UI"/>
                <a:cs typeface="Segoe UI"/>
              </a:rPr>
              <a:t>y</a:t>
            </a:r>
            <a:r>
              <a:rPr sz="1800" spc="0" dirty="0">
                <a:latin typeface="Segoe UI"/>
                <a:cs typeface="Segoe UI"/>
              </a:rPr>
              <a:t>,</a:t>
            </a:r>
            <a:r>
              <a:rPr sz="1800" spc="-3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m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ny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mo</a:t>
            </a:r>
            <a:r>
              <a:rPr sz="1800" spc="-35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!</a:t>
            </a:r>
            <a:endParaRPr sz="1800">
              <a:latin typeface="Segoe UI"/>
              <a:cs typeface="Segoe UI"/>
            </a:endParaRPr>
          </a:p>
          <a:p>
            <a:pPr>
              <a:lnSpc>
                <a:spcPts val="550"/>
              </a:lnSpc>
              <a:spcBef>
                <a:spcPts val="43"/>
              </a:spcBef>
              <a:buClr>
                <a:srgbClr val="E21737"/>
              </a:buClr>
              <a:buFont typeface="Corbel"/>
              <a:buChar char="•"/>
            </a:pPr>
            <a:endParaRPr sz="550"/>
          </a:p>
          <a:p>
            <a:pPr marL="1270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Risk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is envi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men</a:t>
            </a:r>
            <a:r>
              <a:rPr sz="2000" spc="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-spec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c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8"/>
              </a:spcBef>
            </a:pPr>
            <a:endParaRPr sz="600"/>
          </a:p>
          <a:p>
            <a:pPr marL="355600" indent="-231775">
              <a:lnSpc>
                <a:spcPct val="100000"/>
              </a:lnSpc>
              <a:buClr>
                <a:srgbClr val="E21737"/>
              </a:buClr>
              <a:buFont typeface="Corbel"/>
              <a:buChar char="•"/>
              <a:tabLst>
                <a:tab pos="354965" algn="l"/>
              </a:tabLst>
            </a:pPr>
            <a:r>
              <a:rPr sz="1800" spc="-165" dirty="0">
                <a:latin typeface="Segoe UI"/>
                <a:cs typeface="Segoe UI"/>
              </a:rPr>
              <a:t>Y</a:t>
            </a:r>
            <a:r>
              <a:rPr sz="1800" spc="-10" dirty="0">
                <a:latin typeface="Segoe UI"/>
                <a:cs typeface="Segoe UI"/>
              </a:rPr>
              <a:t>our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85" dirty="0">
                <a:latin typeface="Segoe UI"/>
                <a:cs typeface="Segoe UI"/>
              </a:rPr>
              <a:t>T</a:t>
            </a:r>
            <a:r>
              <a:rPr sz="1800" spc="-15" dirty="0">
                <a:latin typeface="Segoe UI"/>
                <a:cs typeface="Segoe UI"/>
              </a:rPr>
              <a:t>op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-185" dirty="0">
                <a:latin typeface="Segoe UI"/>
                <a:cs typeface="Segoe UI"/>
              </a:rPr>
              <a:t>T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n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r</a:t>
            </a:r>
            <a:r>
              <a:rPr sz="1800" spc="-15" dirty="0">
                <a:latin typeface="Segoe UI"/>
                <a:cs typeface="Segoe UI"/>
              </a:rPr>
              <a:t>i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5" dirty="0">
                <a:latin typeface="Segoe UI"/>
                <a:cs typeface="Segoe UI"/>
              </a:rPr>
              <a:t>k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m</a:t>
            </a:r>
            <a:r>
              <a:rPr sz="1800" spc="-10" dirty="0">
                <a:latin typeface="Segoe UI"/>
                <a:cs typeface="Segoe UI"/>
              </a:rPr>
              <a:t>ay </a:t>
            </a:r>
            <a:r>
              <a:rPr sz="1800" spc="-35" dirty="0">
                <a:latin typeface="Segoe UI"/>
                <a:cs typeface="Segoe UI"/>
              </a:rPr>
              <a:t>v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5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y</a:t>
            </a:r>
            <a:endParaRPr sz="1800">
              <a:latin typeface="Segoe UI"/>
              <a:cs typeface="Segoe UI"/>
            </a:endParaRPr>
          </a:p>
          <a:p>
            <a:pPr>
              <a:lnSpc>
                <a:spcPts val="550"/>
              </a:lnSpc>
              <a:spcBef>
                <a:spcPts val="42"/>
              </a:spcBef>
              <a:buClr>
                <a:srgbClr val="E21737"/>
              </a:buClr>
              <a:buFont typeface="Corbel"/>
              <a:buChar char="•"/>
            </a:pPr>
            <a:endParaRPr sz="550"/>
          </a:p>
          <a:p>
            <a:pPr marL="1270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Li</a:t>
            </a:r>
            <a:r>
              <a:rPr sz="2000" spc="-4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 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nd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st</a:t>
            </a:r>
            <a:r>
              <a:rPr sz="2000" spc="8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y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compl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ance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standa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ds</a:t>
            </a:r>
            <a:r>
              <a:rPr sz="2000" spc="-3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(PC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,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HIP</a:t>
            </a:r>
            <a:r>
              <a:rPr sz="2000" spc="-145" dirty="0">
                <a:latin typeface="Segoe UI"/>
                <a:cs typeface="Segoe UI"/>
              </a:rPr>
              <a:t>P</a:t>
            </a:r>
            <a:r>
              <a:rPr sz="2000" spc="70" dirty="0">
                <a:latin typeface="Segoe UI"/>
                <a:cs typeface="Segoe UI"/>
              </a:rPr>
              <a:t>A</a:t>
            </a:r>
            <a:r>
              <a:rPr sz="2000" spc="0" dirty="0">
                <a:latin typeface="Segoe UI"/>
                <a:cs typeface="Segoe UI"/>
              </a:rPr>
              <a:t>,</a:t>
            </a:r>
            <a:r>
              <a:rPr sz="2000" spc="-10" dirty="0">
                <a:latin typeface="Segoe UI"/>
                <a:cs typeface="Segoe UI"/>
              </a:rPr>
              <a:t>…</a:t>
            </a:r>
            <a:r>
              <a:rPr sz="2000" spc="0" dirty="0">
                <a:latin typeface="Segoe UI"/>
                <a:cs typeface="Segoe UI"/>
              </a:rPr>
              <a:t>),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ot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 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25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-</a:t>
            </a:r>
            <a:endParaRPr sz="200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g</a:t>
            </a:r>
            <a:r>
              <a:rPr sz="2000" spc="-30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al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10"/>
              </a:spcBef>
            </a:pPr>
            <a:endParaRPr sz="600"/>
          </a:p>
          <a:p>
            <a:pPr marL="355600" indent="-231775">
              <a:lnSpc>
                <a:spcPct val="100000"/>
              </a:lnSpc>
              <a:buClr>
                <a:srgbClr val="E21737"/>
              </a:buClr>
              <a:buFont typeface="Corbel"/>
              <a:buChar char="•"/>
              <a:tabLst>
                <a:tab pos="354965" algn="l"/>
              </a:tabLst>
            </a:pPr>
            <a:r>
              <a:rPr sz="1800" dirty="0">
                <a:latin typeface="Segoe UI"/>
                <a:cs typeface="Segoe UI"/>
              </a:rPr>
              <a:t>Sh</a:t>
            </a:r>
            <a:r>
              <a:rPr sz="1800" spc="-10" dirty="0">
                <a:latin typeface="Segoe UI"/>
                <a:cs typeface="Segoe UI"/>
              </a:rPr>
              <a:t>ould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be </a:t>
            </a:r>
            <a:r>
              <a:rPr sz="1800" spc="0" dirty="0">
                <a:latin typeface="Segoe UI"/>
                <a:cs typeface="Segoe UI"/>
              </a:rPr>
              <a:t>consi</a:t>
            </a:r>
            <a:r>
              <a:rPr sz="1800" spc="-10" dirty="0">
                <a:latin typeface="Segoe UI"/>
                <a:cs typeface="Segoe UI"/>
              </a:rPr>
              <a:t>d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d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 </a:t>
            </a:r>
            <a:r>
              <a:rPr sz="1800" i="1" spc="-15" dirty="0">
                <a:latin typeface="Segoe UI"/>
                <a:cs typeface="Segoe UI"/>
              </a:rPr>
              <a:t>minimum</a:t>
            </a:r>
            <a:r>
              <a:rPr sz="1800" i="1" spc="-10" dirty="0">
                <a:latin typeface="Segoe UI"/>
                <a:cs typeface="Segoe UI"/>
              </a:rPr>
              <a:t> </a:t>
            </a:r>
            <a:r>
              <a:rPr sz="1800" spc="-45" dirty="0">
                <a:latin typeface="Segoe UI"/>
                <a:cs typeface="Segoe UI"/>
              </a:rPr>
              <a:t>b</a:t>
            </a:r>
            <a:r>
              <a:rPr sz="1800" spc="0" dirty="0">
                <a:latin typeface="Segoe UI"/>
                <a:cs typeface="Segoe UI"/>
              </a:rPr>
              <a:t>ase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ine</a:t>
            </a:r>
            <a:r>
              <a:rPr sz="1800" spc="-10" dirty="0">
                <a:latin typeface="Segoe UI"/>
                <a:cs typeface="Segoe UI"/>
              </a:rPr>
              <a:t> for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5" dirty="0">
                <a:latin typeface="Segoe UI"/>
                <a:cs typeface="Segoe UI"/>
              </a:rPr>
              <a:t>p</a:t>
            </a:r>
            <a:r>
              <a:rPr sz="1800" spc="0" dirty="0">
                <a:latin typeface="Segoe UI"/>
                <a:cs typeface="Segoe UI"/>
              </a:rPr>
              <a:t>p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cat</a:t>
            </a:r>
            <a:r>
              <a:rPr sz="1800" spc="-15" dirty="0">
                <a:latin typeface="Segoe UI"/>
                <a:cs typeface="Segoe UI"/>
              </a:rPr>
              <a:t>ion</a:t>
            </a:r>
            <a:r>
              <a:rPr sz="1800" spc="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secu</a:t>
            </a:r>
            <a:r>
              <a:rPr sz="1800" spc="-15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ity</a:t>
            </a:r>
            <a:endParaRPr sz="1800">
              <a:latin typeface="Segoe UI"/>
              <a:cs typeface="Segoe UI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7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34340" y="6494475"/>
            <a:ext cx="8709660" cy="36385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R="431800" algn="ctr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45591" y="0"/>
            <a:ext cx="8598408" cy="2869692"/>
          </a:xfrm>
          <a:custGeom>
            <a:avLst/>
            <a:gdLst/>
            <a:ahLst/>
            <a:cxnLst/>
            <a:rect l="l" t="t" r="r" b="b"/>
            <a:pathLst>
              <a:path w="8598408" h="2869692">
                <a:moveTo>
                  <a:pt x="0" y="2869692"/>
                </a:moveTo>
                <a:lnTo>
                  <a:pt x="8598408" y="2869692"/>
                </a:lnTo>
                <a:lnTo>
                  <a:pt x="8598408" y="0"/>
                </a:lnTo>
                <a:lnTo>
                  <a:pt x="0" y="0"/>
                </a:lnTo>
                <a:lnTo>
                  <a:pt x="0" y="2869692"/>
                </a:lnTo>
                <a:close/>
              </a:path>
            </a:pathLst>
          </a:custGeom>
          <a:solidFill>
            <a:srgbClr val="EAEBED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45591" y="3951732"/>
            <a:ext cx="8598408" cy="2906267"/>
          </a:xfrm>
          <a:custGeom>
            <a:avLst/>
            <a:gdLst/>
            <a:ahLst/>
            <a:cxnLst/>
            <a:rect l="l" t="t" r="r" b="b"/>
            <a:pathLst>
              <a:path w="8598408" h="2906267">
                <a:moveTo>
                  <a:pt x="0" y="2906267"/>
                </a:moveTo>
                <a:lnTo>
                  <a:pt x="8598408" y="2906267"/>
                </a:lnTo>
                <a:lnTo>
                  <a:pt x="8598408" y="0"/>
                </a:lnTo>
                <a:lnTo>
                  <a:pt x="0" y="0"/>
                </a:lnTo>
                <a:lnTo>
                  <a:pt x="0" y="2906267"/>
                </a:lnTo>
                <a:close/>
              </a:path>
            </a:pathLst>
          </a:custGeom>
          <a:solidFill>
            <a:srgbClr val="EAEBED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48640" y="0"/>
            <a:ext cx="8595359" cy="68579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45591" y="2869692"/>
            <a:ext cx="8598408" cy="1082040"/>
          </a:xfrm>
          <a:custGeom>
            <a:avLst/>
            <a:gdLst/>
            <a:ahLst/>
            <a:cxnLst/>
            <a:rect l="l" t="t" r="r" b="b"/>
            <a:pathLst>
              <a:path w="8598408" h="1082040">
                <a:moveTo>
                  <a:pt x="0" y="1082040"/>
                </a:moveTo>
                <a:lnTo>
                  <a:pt x="8598408" y="1082040"/>
                </a:lnTo>
                <a:lnTo>
                  <a:pt x="8598408" y="0"/>
                </a:lnTo>
                <a:lnTo>
                  <a:pt x="0" y="0"/>
                </a:lnTo>
                <a:lnTo>
                  <a:pt x="0" y="1082040"/>
                </a:lnTo>
                <a:close/>
              </a:path>
            </a:pathLst>
          </a:custGeom>
          <a:solidFill>
            <a:srgbClr val="34385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29768" y="2887979"/>
            <a:ext cx="313944" cy="1082040"/>
          </a:xfrm>
          <a:custGeom>
            <a:avLst/>
            <a:gdLst/>
            <a:ahLst/>
            <a:cxnLst/>
            <a:rect l="l" t="t" r="r" b="b"/>
            <a:pathLst>
              <a:path w="313944" h="1082040">
                <a:moveTo>
                  <a:pt x="0" y="0"/>
                </a:moveTo>
                <a:lnTo>
                  <a:pt x="0" y="1082040"/>
                </a:lnTo>
                <a:lnTo>
                  <a:pt x="313944" y="541020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040993" y="3188589"/>
            <a:ext cx="4119245" cy="43624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15" dirty="0">
                <a:solidFill>
                  <a:srgbClr val="FFFFFF"/>
                </a:solidFill>
                <a:latin typeface="Arial"/>
                <a:cs typeface="Arial"/>
              </a:rPr>
              <a:t>Appli</a:t>
            </a:r>
            <a:r>
              <a:rPr sz="2800" spc="-10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2800" spc="-15" dirty="0">
                <a:solidFill>
                  <a:srgbClr val="FFFFFF"/>
                </a:solidFill>
                <a:latin typeface="Arial"/>
                <a:cs typeface="Arial"/>
              </a:rPr>
              <a:t>at</a:t>
            </a:r>
            <a:r>
              <a:rPr sz="2800" spc="-5" dirty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2800" spc="-20" dirty="0">
                <a:solidFill>
                  <a:srgbClr val="FFFFFF"/>
                </a:solidFill>
                <a:latin typeface="Arial"/>
                <a:cs typeface="Arial"/>
              </a:rPr>
              <a:t>on</a:t>
            </a:r>
            <a:r>
              <a:rPr sz="2800" spc="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Arial"/>
                <a:cs typeface="Arial"/>
              </a:rPr>
              <a:t>Secu</a:t>
            </a:r>
            <a:r>
              <a:rPr sz="2800" spc="-5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2800" spc="-10" dirty="0">
                <a:solidFill>
                  <a:srgbClr val="FFFFFF"/>
                </a:solidFill>
                <a:latin typeface="Arial"/>
                <a:cs typeface="Arial"/>
              </a:rPr>
              <a:t>ity</a:t>
            </a:r>
            <a:r>
              <a:rPr sz="2800" spc="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Arial"/>
                <a:cs typeface="Arial"/>
              </a:rPr>
              <a:t>Ris</a:t>
            </a:r>
            <a:r>
              <a:rPr sz="2800" spc="-10" dirty="0">
                <a:solidFill>
                  <a:srgbClr val="FFFFFF"/>
                </a:solidFill>
                <a:latin typeface="Arial"/>
                <a:cs typeface="Arial"/>
              </a:rPr>
              <a:t>k</a:t>
            </a:r>
            <a:r>
              <a:rPr sz="2800" spc="-15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endParaRPr sz="2800">
              <a:latin typeface="Arial"/>
              <a:cs typeface="Arial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8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What</a:t>
            </a:r>
            <a:r>
              <a:rPr sz="2800" spc="-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0" dirty="0">
                <a:solidFill>
                  <a:srgbClr val="FFFFFF"/>
                </a:solidFill>
                <a:latin typeface="Segoe UI Semibold"/>
                <a:cs typeface="Segoe UI Semibold"/>
              </a:rPr>
              <a:t>Is</a:t>
            </a:r>
            <a:r>
              <a:rPr sz="2800" spc="1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Ris</a:t>
            </a: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k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?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49858" y="1410461"/>
            <a:ext cx="6672580" cy="31496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Risk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is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ersection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-3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 a 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</a:t>
            </a:r>
            <a:r>
              <a:rPr sz="2000" spc="-2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eat,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10" dirty="0">
                <a:latin typeface="Segoe UI"/>
                <a:cs typeface="Segoe UI"/>
              </a:rPr>
              <a:t> w</a:t>
            </a:r>
            <a:r>
              <a:rPr sz="2000" spc="0" dirty="0">
                <a:latin typeface="Segoe UI"/>
                <a:cs typeface="Segoe UI"/>
              </a:rPr>
              <a:t>eakness a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 asset.</a:t>
            </a:r>
            <a:endParaRPr sz="2000">
              <a:latin typeface="Segoe UI"/>
              <a:cs typeface="Segoe U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365753" y="5602427"/>
            <a:ext cx="2952115" cy="31496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Risk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=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Li</a:t>
            </a:r>
            <a:r>
              <a:rPr sz="2000" spc="-4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ihood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*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Im</a:t>
            </a:r>
            <a:r>
              <a:rPr sz="2000" spc="-3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act</a:t>
            </a:r>
            <a:endParaRPr sz="2000">
              <a:latin typeface="Segoe UI"/>
              <a:cs typeface="Segoe U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49858" y="6366967"/>
            <a:ext cx="2702560" cy="1943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200" dirty="0">
                <a:latin typeface="Segoe UI"/>
                <a:cs typeface="Segoe UI"/>
              </a:rPr>
              <a:t>I</a:t>
            </a:r>
            <a:r>
              <a:rPr sz="1200" spc="-10" dirty="0">
                <a:latin typeface="Segoe UI"/>
                <a:cs typeface="Segoe UI"/>
              </a:rPr>
              <a:t>mage So</a:t>
            </a:r>
            <a:r>
              <a:rPr sz="1200" spc="5" dirty="0">
                <a:latin typeface="Segoe UI"/>
                <a:cs typeface="Segoe UI"/>
              </a:rPr>
              <a:t>u</a:t>
            </a:r>
            <a:r>
              <a:rPr sz="1200" spc="-15" dirty="0">
                <a:latin typeface="Segoe UI"/>
                <a:cs typeface="Segoe UI"/>
              </a:rPr>
              <a:t>r</a:t>
            </a:r>
            <a:r>
              <a:rPr sz="1200" spc="-10" dirty="0">
                <a:latin typeface="Segoe UI"/>
                <a:cs typeface="Segoe UI"/>
              </a:rPr>
              <a:t>c</a:t>
            </a:r>
            <a:r>
              <a:rPr sz="1200" spc="-20" dirty="0">
                <a:latin typeface="Segoe UI"/>
                <a:cs typeface="Segoe UI"/>
              </a:rPr>
              <a:t>e</a:t>
            </a:r>
            <a:r>
              <a:rPr sz="1200" spc="-5" dirty="0">
                <a:latin typeface="Segoe UI"/>
                <a:cs typeface="Segoe UI"/>
              </a:rPr>
              <a:t>:</a:t>
            </a:r>
            <a:r>
              <a:rPr sz="1200" spc="-25" dirty="0">
                <a:latin typeface="Segoe UI"/>
                <a:cs typeface="Segoe UI"/>
              </a:rPr>
              <a:t> </a:t>
            </a:r>
            <a:r>
              <a:rPr sz="1200" spc="-15" dirty="0">
                <a:latin typeface="Segoe UI"/>
                <a:cs typeface="Segoe UI"/>
              </a:rPr>
              <a:t>O</a:t>
            </a:r>
            <a:r>
              <a:rPr sz="1200" spc="-55" dirty="0">
                <a:latin typeface="Segoe UI"/>
                <a:cs typeface="Segoe UI"/>
              </a:rPr>
              <a:t>W</a:t>
            </a:r>
            <a:r>
              <a:rPr sz="1200" spc="0" dirty="0">
                <a:latin typeface="Segoe UI"/>
                <a:cs typeface="Segoe UI"/>
              </a:rPr>
              <a:t>ASP </a:t>
            </a:r>
            <a:r>
              <a:rPr sz="1200" spc="-135" dirty="0">
                <a:latin typeface="Segoe UI"/>
                <a:cs typeface="Segoe UI"/>
              </a:rPr>
              <a:t>T</a:t>
            </a:r>
            <a:r>
              <a:rPr sz="1200" spc="-10" dirty="0">
                <a:latin typeface="Segoe UI"/>
                <a:cs typeface="Segoe UI"/>
              </a:rPr>
              <a:t>op</a:t>
            </a:r>
            <a:r>
              <a:rPr sz="1200" spc="-30" dirty="0">
                <a:latin typeface="Segoe UI"/>
                <a:cs typeface="Segoe UI"/>
              </a:rPr>
              <a:t> </a:t>
            </a:r>
            <a:r>
              <a:rPr sz="1200" spc="-135" dirty="0">
                <a:latin typeface="Segoe UI"/>
                <a:cs typeface="Segoe UI"/>
              </a:rPr>
              <a:t>T</a:t>
            </a:r>
            <a:r>
              <a:rPr sz="1200" spc="-15" dirty="0">
                <a:latin typeface="Segoe UI"/>
                <a:cs typeface="Segoe UI"/>
              </a:rPr>
              <a:t>e</a:t>
            </a:r>
            <a:r>
              <a:rPr sz="1200" spc="-10" dirty="0">
                <a:latin typeface="Segoe UI"/>
                <a:cs typeface="Segoe UI"/>
              </a:rPr>
              <a:t>n</a:t>
            </a:r>
            <a:r>
              <a:rPr sz="1200" spc="-5" dirty="0">
                <a:latin typeface="Segoe UI"/>
                <a:cs typeface="Segoe UI"/>
              </a:rPr>
              <a:t> </a:t>
            </a:r>
            <a:r>
              <a:rPr sz="1200" spc="0" dirty="0">
                <a:latin typeface="Segoe UI"/>
                <a:cs typeface="Segoe UI"/>
              </a:rPr>
              <a:t>2017 </a:t>
            </a:r>
            <a:r>
              <a:rPr sz="1200" spc="-20" dirty="0">
                <a:latin typeface="Segoe UI"/>
                <a:cs typeface="Segoe UI"/>
              </a:rPr>
              <a:t>r</a:t>
            </a:r>
            <a:r>
              <a:rPr sz="1200" spc="-10" dirty="0">
                <a:latin typeface="Segoe UI"/>
                <a:cs typeface="Segoe UI"/>
              </a:rPr>
              <a:t>c1</a:t>
            </a:r>
            <a:endParaRPr sz="1200">
              <a:latin typeface="Segoe UI"/>
              <a:cs typeface="Segoe U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758951" y="2199132"/>
            <a:ext cx="8301228" cy="315772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9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5146</Words>
  <Application>Microsoft Office PowerPoint</Application>
  <PresentationFormat>On-screen Show (4:3)</PresentationFormat>
  <Paragraphs>851</Paragraphs>
  <Slides>69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69</vt:i4>
      </vt:variant>
    </vt:vector>
  </HeadingPairs>
  <TitlesOfParts>
    <vt:vector size="78" baseType="lpstr">
      <vt:lpstr>Arial</vt:lpstr>
      <vt:lpstr>Calibri</vt:lpstr>
      <vt:lpstr>Corbel</vt:lpstr>
      <vt:lpstr>Courier New</vt:lpstr>
      <vt:lpstr>Segoe UI</vt:lpstr>
      <vt:lpstr>Segoe UI Semibold</vt:lpstr>
      <vt:lpstr>Segoe UI Semilight</vt:lpstr>
      <vt:lpstr>Times New Roman</vt:lpstr>
      <vt:lpstr>Office Theme</vt:lpstr>
      <vt:lpstr>PowerPoint Presentation</vt:lpstr>
      <vt:lpstr>Your Speaker</vt:lpstr>
      <vt:lpstr>PowerPoint Presentation</vt:lpstr>
      <vt:lpstr>What is OWASP?</vt:lpstr>
      <vt:lpstr>PowerPoint Presentation</vt:lpstr>
      <vt:lpstr>What is the OWASP Top Ten?</vt:lpstr>
      <vt:lpstr>What the OWASP Top Ten Isn’t</vt:lpstr>
      <vt:lpstr>PowerPoint Presentation</vt:lpstr>
      <vt:lpstr>What Is Risk?</vt:lpstr>
      <vt:lpstr>OWASP Risk Calculation</vt:lpstr>
      <vt:lpstr>PowerPoint Presentation</vt:lpstr>
      <vt:lpstr>OWASP Top Ten - 2017 rc1</vt:lpstr>
      <vt:lpstr>What Changed?</vt:lpstr>
      <vt:lpstr>A1 – Injection</vt:lpstr>
      <vt:lpstr>A1 – Injection</vt:lpstr>
      <vt:lpstr>A1 – Injection</vt:lpstr>
      <vt:lpstr>A1 – Injection</vt:lpstr>
      <vt:lpstr>A1 – Injection</vt:lpstr>
      <vt:lpstr>A2 – Broken Authentication and Session Management</vt:lpstr>
      <vt:lpstr>A2 – Broken Authentication and Session Management</vt:lpstr>
      <vt:lpstr>A2 – Broken Authentication and Session Management</vt:lpstr>
      <vt:lpstr>A2 – Broken Authentication and Session Management</vt:lpstr>
      <vt:lpstr>A2 – Broken Authentication and Session Management</vt:lpstr>
      <vt:lpstr>A3 – Cross-Site Scripting (XSS)</vt:lpstr>
      <vt:lpstr>A3 – Cross-Site Scripting (XSS)</vt:lpstr>
      <vt:lpstr>A3 – Cross-Site Scripting (XSS)</vt:lpstr>
      <vt:lpstr>A3 – Cross-Site Scripting (XSS)</vt:lpstr>
      <vt:lpstr>A3 – Cross-Site Scripting (XSS)</vt:lpstr>
      <vt:lpstr>A4 – Broken Access Control</vt:lpstr>
      <vt:lpstr>A4 – Broken Access Control</vt:lpstr>
      <vt:lpstr>A4 – Broken Access Control</vt:lpstr>
      <vt:lpstr>A4 – Broken Access Control</vt:lpstr>
      <vt:lpstr>A4 – Broken Access Control</vt:lpstr>
      <vt:lpstr>A5 – Security Misconfiguration</vt:lpstr>
      <vt:lpstr>A5 – Security Misconfiguration</vt:lpstr>
      <vt:lpstr>A5 – Security Misconfiguration</vt:lpstr>
      <vt:lpstr>A5 – Security Misconfiguration</vt:lpstr>
      <vt:lpstr>A5 – Security Misconfiguration</vt:lpstr>
      <vt:lpstr>A5 – Security Misconfiguration</vt:lpstr>
      <vt:lpstr>A6 – Sensitive Data Exposure</vt:lpstr>
      <vt:lpstr>A6 – Sensitive Data Exposure</vt:lpstr>
      <vt:lpstr>A6 – Sensitive Data Exposure</vt:lpstr>
      <vt:lpstr>A6 – Sensitive Data Exposure</vt:lpstr>
      <vt:lpstr>A6 – Sensitive Data Exposure</vt:lpstr>
      <vt:lpstr>A6 – Sensitive Data Exposure</vt:lpstr>
      <vt:lpstr>A7 – Insufficient Attack Protection</vt:lpstr>
      <vt:lpstr>A7 – Insufficient Attack Protection</vt:lpstr>
      <vt:lpstr>A7 – Insufficient Attack Protection</vt:lpstr>
      <vt:lpstr>A7 – Insufficient Attack Protection</vt:lpstr>
      <vt:lpstr>A7 – Insufficient Attack Protection</vt:lpstr>
      <vt:lpstr>A8 – Cross-Site Request Forgery (CSRF)</vt:lpstr>
      <vt:lpstr>A8 – Cross-Site Request Forgery (CSRF)</vt:lpstr>
      <vt:lpstr>A8 – Cross-Site Request Forgery (CSRF)</vt:lpstr>
      <vt:lpstr>A8 – Cross-Site Request Forgery (CSRF)</vt:lpstr>
      <vt:lpstr>A8 – Cross-Site Request Forgery (CSRF)</vt:lpstr>
      <vt:lpstr>A9 – Using Components with Known Vulnerabilities</vt:lpstr>
      <vt:lpstr>A9 – Using Components with Known Vulnerabilities</vt:lpstr>
      <vt:lpstr>A9 – Using Components with Known Vulnerabilities</vt:lpstr>
      <vt:lpstr>A9 – Using Components with Known Vulnerabilities</vt:lpstr>
      <vt:lpstr>A9 – Using Components with Known Vulnerabilities</vt:lpstr>
      <vt:lpstr>A9 – Using Components with Known Vulnerabilities</vt:lpstr>
      <vt:lpstr>A10 – Underprotected APIs</vt:lpstr>
      <vt:lpstr>A10 – Underprotected APIs</vt:lpstr>
      <vt:lpstr>A10 – Underprotected APIs</vt:lpstr>
      <vt:lpstr>A10 – Underprotected APIs</vt:lpstr>
      <vt:lpstr>A10 – Underprotected APIs</vt:lpstr>
      <vt:lpstr>Questions?</vt:lpstr>
      <vt:lpstr>To Continue the Discussion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hs1</dc:creator>
  <cp:lastModifiedBy>Hossain Shahriar</cp:lastModifiedBy>
  <cp:revision>1</cp:revision>
  <dcterms:created xsi:type="dcterms:W3CDTF">2019-06-30T16:44:16Z</dcterms:created>
  <dcterms:modified xsi:type="dcterms:W3CDTF">2019-06-30T20:48:58Z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2017-06-08T00:00:00Z</vt:filetime>
  </property>
  <property fmtid="{D5CDD505-2E9C-101B-9397-08002B2CF9AE}" pid="3" name="LastSaved">
    <vt:filetime>2019-06-30T00:00:00Z</vt:filetime>
  </property>
</Properties>
</file>