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2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698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5716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993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409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948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672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207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8275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4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798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1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211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846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33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28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05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A096A31-B177-47D4-9977-C121A06970B7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C798DC-05A7-4772-B479-3B93D9492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99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Advanced SQL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768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use SQL?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Dynamic SQL – ability for an application program to generate SQL code on the fly as the application is running</a:t>
            </a:r>
          </a:p>
          <a:p>
            <a:r>
              <a:rPr lang="en-US" dirty="0" smtClean="0"/>
              <a:t>Embedded SQL – including hard-coded SQL statements in a program written in a high-level language such as C </a:t>
            </a:r>
            <a:r>
              <a:rPr lang="en-US" smtClean="0"/>
              <a:t>or Java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155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22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Tables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we need to process from multiple tables we use specific SQL statements:</a:t>
            </a:r>
          </a:p>
          <a:p>
            <a:pPr lvl="1"/>
            <a:r>
              <a:rPr lang="en-US" dirty="0" smtClean="0"/>
              <a:t>Join – causes 2 or more tables with a common domain (column) to be combined into a single table or view</a:t>
            </a:r>
          </a:p>
          <a:p>
            <a:pPr lvl="1"/>
            <a:r>
              <a:rPr lang="en-US" dirty="0" err="1" smtClean="0"/>
              <a:t>Equi</a:t>
            </a:r>
            <a:r>
              <a:rPr lang="en-US" dirty="0" smtClean="0"/>
              <a:t>-join – joining condition is based on equality between values in common columns; common columns appear redundantly in result table</a:t>
            </a:r>
          </a:p>
          <a:p>
            <a:pPr lvl="1"/>
            <a:r>
              <a:rPr lang="en-US" dirty="0" smtClean="0"/>
              <a:t>Natural Join – one of the duplicate columns is eliminated in the result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80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Multiple Tables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Outer Join – rows that do not have matching values in common columns are nonetheless included in the result table (inner join – MUST have matching values in order to appear in result table)</a:t>
            </a:r>
          </a:p>
          <a:p>
            <a:pPr lvl="1"/>
            <a:r>
              <a:rPr lang="en-US" dirty="0" smtClean="0"/>
              <a:t>Union join – includes all columns from each table in the join, and an instance for each row of each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26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Better Queries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 how indexes are used in query processing</a:t>
            </a:r>
          </a:p>
          <a:p>
            <a:r>
              <a:rPr lang="en-US" dirty="0" smtClean="0"/>
              <a:t>Use compatible data types for fields</a:t>
            </a:r>
          </a:p>
          <a:p>
            <a:r>
              <a:rPr lang="en-US" dirty="0" smtClean="0"/>
              <a:t>Write simple queries</a:t>
            </a:r>
          </a:p>
          <a:p>
            <a:r>
              <a:rPr lang="en-US" dirty="0" smtClean="0"/>
              <a:t>Break complex queries into multiple simple pieces</a:t>
            </a:r>
          </a:p>
          <a:p>
            <a:r>
              <a:rPr lang="en-US" dirty="0" smtClean="0"/>
              <a:t>DON’T next one query inside another 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728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Dictionaries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are system tables that store metadata</a:t>
            </a:r>
          </a:p>
          <a:p>
            <a:r>
              <a:rPr lang="en-US" dirty="0" smtClean="0"/>
              <a:t>Users can see some of these tables, but are restricted from updating them</a:t>
            </a:r>
          </a:p>
          <a:p>
            <a:pPr lvl="1"/>
            <a:r>
              <a:rPr lang="en-US" dirty="0" smtClean="0"/>
              <a:t>DBA_TABLES – descriptions of tables</a:t>
            </a:r>
          </a:p>
          <a:p>
            <a:pPr lvl="1"/>
            <a:r>
              <a:rPr lang="en-US" dirty="0" smtClean="0"/>
              <a:t>DBA_CONSTRAINTS – description of constraints</a:t>
            </a:r>
          </a:p>
          <a:p>
            <a:pPr lvl="1"/>
            <a:r>
              <a:rPr lang="en-US" dirty="0" smtClean="0"/>
              <a:t>DBA_USERS – information about the users of the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120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 SQL Server 2008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Another relational database</a:t>
            </a:r>
          </a:p>
          <a:p>
            <a:r>
              <a:rPr lang="en-US" dirty="0" smtClean="0"/>
              <a:t>Data Dictionary examples:</a:t>
            </a:r>
          </a:p>
          <a:p>
            <a:pPr lvl="1"/>
            <a:r>
              <a:rPr lang="en-US" dirty="0" err="1" smtClean="0"/>
              <a:t>Sys.columns</a:t>
            </a:r>
            <a:r>
              <a:rPr lang="en-US" dirty="0" smtClean="0"/>
              <a:t> – table and column definitions</a:t>
            </a:r>
          </a:p>
          <a:p>
            <a:pPr lvl="1"/>
            <a:r>
              <a:rPr lang="en-US" dirty="0" err="1" smtClean="0"/>
              <a:t>Sys.indexes</a:t>
            </a:r>
            <a:r>
              <a:rPr lang="en-US" dirty="0" smtClean="0"/>
              <a:t> – table index information</a:t>
            </a:r>
          </a:p>
          <a:p>
            <a:pPr lvl="1"/>
            <a:r>
              <a:rPr lang="en-US" dirty="0" err="1" smtClean="0"/>
              <a:t>Sys.foreign_key_columns</a:t>
            </a:r>
            <a:r>
              <a:rPr lang="en-US" dirty="0" smtClean="0"/>
              <a:t> – details about columns in foreign key constraints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120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updates to SQL 2008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User-defined data </a:t>
            </a:r>
            <a:r>
              <a:rPr lang="en-US" dirty="0" err="1" smtClean="0"/>
              <a:t>bypes</a:t>
            </a:r>
            <a:r>
              <a:rPr lang="en-US" dirty="0" smtClean="0"/>
              <a:t> (UDT) – subclasses of standard types</a:t>
            </a:r>
          </a:p>
          <a:p>
            <a:r>
              <a:rPr lang="en-US" dirty="0" smtClean="0"/>
              <a:t>Analytical functions (for OLAP processing) – CEILING, FLOOR, SQRT, RANK, DENSE_RANK, ROLLUP, CUBE, SAMPLE</a:t>
            </a:r>
          </a:p>
          <a:p>
            <a:r>
              <a:rPr lang="en-US" dirty="0" smtClean="0"/>
              <a:t>New data types – DIGINT, MULTISET (collection), XML</a:t>
            </a:r>
          </a:p>
          <a:p>
            <a:r>
              <a:rPr lang="en-US" dirty="0" smtClean="0"/>
              <a:t>CREATE TABLEL LIKE – creates a new table similar to an existing one</a:t>
            </a:r>
          </a:p>
          <a:p>
            <a:r>
              <a:rPr lang="en-US" dirty="0" smtClean="0"/>
              <a:t>MERGE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278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Programming Extensions</a:t>
            </a:r>
          </a:p>
          <a:p>
            <a:r>
              <a:rPr lang="en-US" dirty="0" smtClean="0"/>
              <a:t>Persistent Stored Modules (SQL/PSM)</a:t>
            </a:r>
          </a:p>
          <a:p>
            <a:pPr lvl="1"/>
            <a:r>
              <a:rPr lang="en-US" dirty="0" smtClean="0"/>
              <a:t>New statements – CASE, IF, LOOP, FOR, WHITE, </a:t>
            </a:r>
            <a:r>
              <a:rPr lang="en-US" dirty="0" err="1" smtClean="0"/>
              <a:t>etc</a:t>
            </a:r>
            <a:r>
              <a:rPr lang="en-US" dirty="0" smtClean="0"/>
              <a:t> – makes SQL into a procedural language</a:t>
            </a:r>
          </a:p>
          <a:p>
            <a:pPr lvl="1"/>
            <a:r>
              <a:rPr lang="en-US" dirty="0" smtClean="0"/>
              <a:t>ORABLE – PL/SQL</a:t>
            </a:r>
          </a:p>
          <a:p>
            <a:pPr lvl="1"/>
            <a:r>
              <a:rPr lang="en-US" dirty="0" smtClean="0"/>
              <a:t>Microsoft SQL Server – Transact/SQL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68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Routines – program modules that execute on demand</a:t>
            </a:r>
          </a:p>
          <a:p>
            <a:r>
              <a:rPr lang="en-US" dirty="0" smtClean="0"/>
              <a:t>Functions – routines that return values and take input </a:t>
            </a:r>
            <a:r>
              <a:rPr lang="en-US" dirty="0" err="1" smtClean="0"/>
              <a:t>paramaters</a:t>
            </a:r>
            <a:endParaRPr lang="en-US" dirty="0" smtClean="0"/>
          </a:p>
          <a:p>
            <a:r>
              <a:rPr lang="en-US" dirty="0" smtClean="0"/>
              <a:t>Procedures – routines that do not return values and can take input or output parameters</a:t>
            </a:r>
          </a:p>
          <a:p>
            <a:r>
              <a:rPr lang="en-US" dirty="0" smtClean="0"/>
              <a:t>Triggers – routines that execute in response to a database event (INSERT, DELETE, UPDATE)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0629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9AEA38-82FD-4131-B857-4A1DD206E49B}"/>
</file>

<file path=customXml/itemProps2.xml><?xml version="1.0" encoding="utf-8"?>
<ds:datastoreItem xmlns:ds="http://schemas.openxmlformats.org/officeDocument/2006/customXml" ds:itemID="{BEF112E5-F56E-45A1-81A9-D38A508B5A05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</TotalTime>
  <Words>448</Words>
  <Application>Microsoft Office PowerPoint</Application>
  <PresentationFormat>Widescreen</PresentationFormat>
  <Paragraphs>48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Garamond</vt:lpstr>
      <vt:lpstr>Organic</vt:lpstr>
      <vt:lpstr>Module 7</vt:lpstr>
      <vt:lpstr>Multiple Tables</vt:lpstr>
      <vt:lpstr>More Multiple Tables</vt:lpstr>
      <vt:lpstr>Making Better Queries</vt:lpstr>
      <vt:lpstr>Data Dictionaries</vt:lpstr>
      <vt:lpstr>Microsoft SQL Server 2008</vt:lpstr>
      <vt:lpstr>New updates to SQL 2008</vt:lpstr>
      <vt:lpstr>More updates</vt:lpstr>
      <vt:lpstr>New Actions</vt:lpstr>
      <vt:lpstr>How do we use SQL?</vt:lpstr>
      <vt:lpstr>PowerPoint Presentation</vt:lpstr>
    </vt:vector>
  </TitlesOfParts>
  <Company>Kennesaw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7</dc:title>
  <dc:creator>Rebecca Rutherfoord</dc:creator>
  <cp:lastModifiedBy>brutherf</cp:lastModifiedBy>
  <cp:revision>2</cp:revision>
  <dcterms:created xsi:type="dcterms:W3CDTF">2018-02-05T21:04:44Z</dcterms:created>
  <dcterms:modified xsi:type="dcterms:W3CDTF">2018-02-06T03:59:48Z</dcterms:modified>
</cp:coreProperties>
</file>