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a database?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48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any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Original installation costs are higher</a:t>
            </a:r>
          </a:p>
          <a:p>
            <a:r>
              <a:rPr lang="en-US" dirty="0" smtClean="0"/>
              <a:t>Need to build in understanding of complexity of original creation of the database</a:t>
            </a:r>
          </a:p>
          <a:p>
            <a:r>
              <a:rPr lang="en-US" dirty="0" smtClean="0"/>
              <a:t>If you are converting from flat files to databases – will have conversion costs</a:t>
            </a:r>
          </a:p>
          <a:p>
            <a:r>
              <a:rPr lang="en-US" dirty="0" smtClean="0"/>
              <a:t>Need good backup and recovery </a:t>
            </a:r>
          </a:p>
          <a:p>
            <a:r>
              <a:rPr lang="en-US" dirty="0" smtClean="0"/>
              <a:t>Could have possible organizational conflict – where enterprise areas thought they “owned” programs and data for their area – now all is shared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301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 Types of Database Organization (models)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Hierarchy Model – data is stored as a binary tree model – each record is in a node – sub-nodes to the left are less than the parent node; sub-nodes to the right are greater than the parent node</a:t>
            </a:r>
          </a:p>
          <a:p>
            <a:r>
              <a:rPr lang="en-US" dirty="0" smtClean="0"/>
              <a:t>Relational Model – data is stored as a two-dimensional table – rows and columns – each row is a record and columns are fields</a:t>
            </a:r>
          </a:p>
          <a:p>
            <a:r>
              <a:rPr lang="en-US" dirty="0" smtClean="0"/>
              <a:t>Object-oriented – data is stored as objects (records) and descriptors (fields)</a:t>
            </a:r>
          </a:p>
          <a:p>
            <a:r>
              <a:rPr lang="en-US" dirty="0" smtClean="0"/>
              <a:t>Object-Relational – actually a relational database on the back end with a front end object oriented 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083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a Database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DBMS – database management system – software for creation and management of the database</a:t>
            </a:r>
          </a:p>
          <a:p>
            <a:r>
              <a:rPr lang="en-US" dirty="0" smtClean="0"/>
              <a:t>Database – where data is stored using one of the models</a:t>
            </a:r>
          </a:p>
          <a:p>
            <a:r>
              <a:rPr lang="en-US" dirty="0" smtClean="0"/>
              <a:t>Repository – place where meta data is stored</a:t>
            </a:r>
          </a:p>
          <a:p>
            <a:r>
              <a:rPr lang="en-US" dirty="0" smtClean="0"/>
              <a:t>Application programs – programs that use the database</a:t>
            </a:r>
          </a:p>
          <a:p>
            <a:r>
              <a:rPr lang="en-US" dirty="0" smtClean="0"/>
              <a:t>CASE tools – computer-aided software engineering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243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People working with a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Application developers – those that design software and databases</a:t>
            </a:r>
          </a:p>
          <a:p>
            <a:r>
              <a:rPr lang="en-US" dirty="0" smtClean="0"/>
              <a:t>Data/database administrators – personnel responsible for creating and maintaining the data and database</a:t>
            </a:r>
          </a:p>
          <a:p>
            <a:r>
              <a:rPr lang="en-US" dirty="0" smtClean="0"/>
              <a:t>End users – those clients who use the applications and databases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666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Design &amp; Develop a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This should follow a regular system development life cycle</a:t>
            </a:r>
          </a:p>
          <a:p>
            <a:r>
              <a:rPr lang="en-US" dirty="0" smtClean="0"/>
              <a:t>Analyze the data needs of the enterprise</a:t>
            </a:r>
          </a:p>
          <a:p>
            <a:pPr lvl="1"/>
            <a:r>
              <a:rPr lang="en-US" dirty="0" smtClean="0"/>
              <a:t>Diagram these needs in an Entity-relationship diagram</a:t>
            </a:r>
          </a:p>
          <a:p>
            <a:r>
              <a:rPr lang="en-US" dirty="0" smtClean="0"/>
              <a:t>Design elements of the model you choose – usually a relational model</a:t>
            </a:r>
          </a:p>
          <a:p>
            <a:pPr lvl="1"/>
            <a:r>
              <a:rPr lang="en-US" dirty="0" smtClean="0"/>
              <a:t>Take the Entity-relationship diagram and normalize it into tables</a:t>
            </a:r>
          </a:p>
          <a:p>
            <a:r>
              <a:rPr lang="en-US" dirty="0" smtClean="0"/>
              <a:t>Develop/test the database – take the normalized tables and convert them into the actual DBMS model using SQL (structured query language) for relational tables; add data into the tables; test the database tables in 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893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Way to Design and develop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RAD – rapid application development using prototyping</a:t>
            </a:r>
          </a:p>
          <a:p>
            <a:pPr lvl="1"/>
            <a:r>
              <a:rPr lang="en-US" dirty="0" smtClean="0"/>
              <a:t>Cursory attempt at conceptual data model</a:t>
            </a:r>
          </a:p>
          <a:p>
            <a:pPr lvl="1"/>
            <a:r>
              <a:rPr lang="en-US" dirty="0" smtClean="0"/>
              <a:t>Define database during development of initial prototype</a:t>
            </a:r>
          </a:p>
          <a:p>
            <a:pPr lvl="1"/>
            <a:r>
              <a:rPr lang="en-US" dirty="0" smtClean="0"/>
              <a:t>Repeat implementation and maintenance activities with new prototype versions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550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Database Schemas are “models” that are produced during the life cycle design and development</a:t>
            </a:r>
          </a:p>
          <a:p>
            <a:r>
              <a:rPr lang="en-US" dirty="0" smtClean="0"/>
              <a:t>Conceptual Schema – Entity-relationship model</a:t>
            </a:r>
          </a:p>
          <a:p>
            <a:r>
              <a:rPr lang="en-US" dirty="0" smtClean="0"/>
              <a:t>Logical structures (schema) – Normalized tables</a:t>
            </a:r>
          </a:p>
          <a:p>
            <a:r>
              <a:rPr lang="en-US" dirty="0" smtClean="0"/>
              <a:t>Physical structures (schema) – actual physical tables in relational database</a:t>
            </a:r>
          </a:p>
          <a:p>
            <a:r>
              <a:rPr lang="en-US" dirty="0" smtClean="0"/>
              <a:t>External schema – how data looks to a particular user (user views)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408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Sizes of Database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Personal databases</a:t>
            </a:r>
          </a:p>
          <a:p>
            <a:r>
              <a:rPr lang="en-US" dirty="0" smtClean="0"/>
              <a:t>Two-tier and N-tier client/server databases</a:t>
            </a:r>
          </a:p>
          <a:p>
            <a:r>
              <a:rPr lang="en-US" dirty="0" smtClean="0"/>
              <a:t>Enterprise-wide databases</a:t>
            </a:r>
          </a:p>
          <a:p>
            <a:pPr lvl="1"/>
            <a:r>
              <a:rPr lang="en-US" dirty="0" smtClean="0"/>
              <a:t>Enterprise resource planning systems (ERP)-integrate all enterprise functions</a:t>
            </a:r>
          </a:p>
          <a:p>
            <a:pPr lvl="1"/>
            <a:r>
              <a:rPr lang="en-US" dirty="0" smtClean="0"/>
              <a:t>Data warehousing/data mining implementations – used more for decision support </a:t>
            </a:r>
            <a:r>
              <a:rPr lang="en-US" smtClean="0"/>
              <a:t>for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343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Basic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– a single piece of data</a:t>
            </a:r>
          </a:p>
          <a:p>
            <a:r>
              <a:rPr lang="en-US" dirty="0" smtClean="0"/>
              <a:t>Record – a collection of related fields</a:t>
            </a:r>
          </a:p>
          <a:p>
            <a:r>
              <a:rPr lang="en-US" dirty="0" smtClean="0"/>
              <a:t>File – a collection of related records</a:t>
            </a:r>
          </a:p>
          <a:p>
            <a:r>
              <a:rPr lang="en-US" dirty="0" smtClean="0"/>
              <a:t>File organization -</a:t>
            </a:r>
            <a:r>
              <a:rPr lang="en-US" dirty="0"/>
              <a:t>the ways in which the records are physically stored on a device when </a:t>
            </a:r>
            <a:r>
              <a:rPr lang="en-US" dirty="0" smtClean="0"/>
              <a:t>created and how the records are retrieved to use</a:t>
            </a:r>
          </a:p>
          <a:p>
            <a:r>
              <a:rPr lang="en-US" dirty="0" smtClean="0"/>
              <a:t>Two types of file organizations – flat files and databases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81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Flat files:</a:t>
            </a:r>
          </a:p>
          <a:p>
            <a:pPr lvl="1"/>
            <a:r>
              <a:rPr lang="en-US" dirty="0" smtClean="0"/>
              <a:t>Sequential files – where one record is physically stored one after the other (can be stored on tape and/or disk)</a:t>
            </a:r>
          </a:p>
          <a:p>
            <a:pPr lvl="1"/>
            <a:r>
              <a:rPr lang="en-US" dirty="0" smtClean="0"/>
              <a:t>Indexed Sequential files – where records are stored in “blocks” of records – and an index is created to get you to a particular “block” of records (stored on disk only)</a:t>
            </a:r>
          </a:p>
          <a:p>
            <a:pPr lvl="1"/>
            <a:r>
              <a:rPr lang="en-US" dirty="0" smtClean="0"/>
              <a:t>Index – the address where to find a block of records</a:t>
            </a:r>
          </a:p>
          <a:p>
            <a:pPr lvl="1"/>
            <a:r>
              <a:rPr lang="en-US" dirty="0" smtClean="0"/>
              <a:t>Direct Files – where the index points directly to a particular record (stored on disk only)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13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Database – organized collection of logically related data (on disk)</a:t>
            </a:r>
          </a:p>
          <a:p>
            <a:r>
              <a:rPr lang="en-US" dirty="0" smtClean="0"/>
              <a:t>Data – general term to represent stored objects and events</a:t>
            </a:r>
          </a:p>
          <a:p>
            <a:pPr lvl="1"/>
            <a:r>
              <a:rPr lang="en-US" dirty="0" smtClean="0"/>
              <a:t>Structured – numbers, text, dates, etc.</a:t>
            </a:r>
          </a:p>
          <a:p>
            <a:pPr lvl="1"/>
            <a:r>
              <a:rPr lang="en-US" dirty="0" smtClean="0"/>
              <a:t>Unstructured – images, video, documents, etc.</a:t>
            </a:r>
          </a:p>
          <a:p>
            <a:r>
              <a:rPr lang="en-US" dirty="0" smtClean="0"/>
              <a:t>Information – data that has been processed in some way to make it more meaningful to a user</a:t>
            </a:r>
          </a:p>
          <a:p>
            <a:r>
              <a:rPr lang="en-US" dirty="0" smtClean="0"/>
              <a:t>Metadata – data that describes and gives more information about the data – such as properties and 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29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File Processing?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File processing involves using flat files with various programs.  Records and fields are used in programs to process the data contain in the files to produce output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197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Disadvantages of File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Duplication of data – many times a new file is created for a new program, instead of just using file(s) that already exist; thus, lots of redundant data is created and stored – taking up a lot of space</a:t>
            </a:r>
          </a:p>
          <a:p>
            <a:r>
              <a:rPr lang="en-US" dirty="0" smtClean="0"/>
              <a:t>Limited data sharing – most programs use their “own” programs instead of using other files (similar to duplication of data problem)</a:t>
            </a:r>
          </a:p>
          <a:p>
            <a:r>
              <a:rPr lang="en-US" dirty="0" smtClean="0"/>
              <a:t>Program-data dependence – since programs have their own files, if a program or file needs to be changed – then the program will need to be updated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33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Disadvantages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Lengthy development times – for each program, a new file(s) must also be created</a:t>
            </a:r>
          </a:p>
          <a:p>
            <a:r>
              <a:rPr lang="en-US" dirty="0" smtClean="0"/>
              <a:t>Extensive program maintenance – because of the redundancy problem, if a Name changes (such as last name if someone gets married) – SEVERAL files must be updated and programs rerun!!</a:t>
            </a:r>
          </a:p>
          <a:p>
            <a:r>
              <a:rPr lang="en-US" dirty="0" smtClean="0"/>
              <a:t>Problems with data consistency – same data has different names, different definitions,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440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there an Answer??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bet – databases were created to answer the various problems with file processing using flat files!</a:t>
            </a:r>
          </a:p>
          <a:p>
            <a:r>
              <a:rPr lang="en-US" dirty="0" smtClean="0"/>
              <a:t>Instead of having lots of individual files – you will create a central repository (storage) of data that can be shared by all programs!</a:t>
            </a:r>
          </a:p>
          <a:p>
            <a:r>
              <a:rPr lang="en-US" dirty="0" smtClean="0"/>
              <a:t>Data will be managed by a Data Base Management System (DBMS)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94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Little data redundancy</a:t>
            </a:r>
          </a:p>
          <a:p>
            <a:r>
              <a:rPr lang="en-US" dirty="0" smtClean="0"/>
              <a:t>Data sharing</a:t>
            </a:r>
          </a:p>
          <a:p>
            <a:r>
              <a:rPr lang="en-US" dirty="0" smtClean="0"/>
              <a:t>Program-data independence (just need to make a change to data once)</a:t>
            </a:r>
          </a:p>
          <a:p>
            <a:r>
              <a:rPr lang="en-US" dirty="0" smtClean="0"/>
              <a:t>Since data is only stored once (or few times), the data consistency is MUCH better – better data quality and data consistency</a:t>
            </a:r>
          </a:p>
          <a:p>
            <a:r>
              <a:rPr lang="en-US" dirty="0" smtClean="0"/>
              <a:t>Less time spent in maintenance</a:t>
            </a:r>
          </a:p>
          <a:p>
            <a:r>
              <a:rPr lang="en-US" dirty="0" smtClean="0"/>
              <a:t>Improved application development time – don’t have to create new files also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9127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7979B2-04DE-4AAD-8669-817B8FBAAEAE}"/>
</file>

<file path=customXml/itemProps2.xml><?xml version="1.0" encoding="utf-8"?>
<ds:datastoreItem xmlns:ds="http://schemas.openxmlformats.org/officeDocument/2006/customXml" ds:itemID="{2FC555E9-7797-436A-B666-6FB781AFE4A1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</TotalTime>
  <Words>1043</Words>
  <Application>Microsoft Office PowerPoint</Application>
  <PresentationFormat>Widescreen</PresentationFormat>
  <Paragraphs>87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Garamond</vt:lpstr>
      <vt:lpstr>Organic</vt:lpstr>
      <vt:lpstr>Module 1</vt:lpstr>
      <vt:lpstr>Some Basic Definitions</vt:lpstr>
      <vt:lpstr>Definitions continued</vt:lpstr>
      <vt:lpstr>Definitions continued</vt:lpstr>
      <vt:lpstr>What is File Processing?</vt:lpstr>
      <vt:lpstr>Disadvantages of File Processing</vt:lpstr>
      <vt:lpstr>Disadvantages continued</vt:lpstr>
      <vt:lpstr>Is there an Answer??</vt:lpstr>
      <vt:lpstr>Advantages of Databases</vt:lpstr>
      <vt:lpstr>Are there any Disadvantages</vt:lpstr>
      <vt:lpstr>4 Types of Database Organization (models)</vt:lpstr>
      <vt:lpstr>Parts of a Database Environment</vt:lpstr>
      <vt:lpstr>People working with a Database</vt:lpstr>
      <vt:lpstr>How to Design &amp; Develop a Database</vt:lpstr>
      <vt:lpstr>Another Way to Design and develop</vt:lpstr>
      <vt:lpstr>Schemas</vt:lpstr>
      <vt:lpstr>Sizes of Database Applications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Rebecca Rutherfoord</dc:creator>
  <cp:lastModifiedBy>brutherf</cp:lastModifiedBy>
  <cp:revision>6</cp:revision>
  <dcterms:created xsi:type="dcterms:W3CDTF">2018-02-05T15:27:49Z</dcterms:created>
  <dcterms:modified xsi:type="dcterms:W3CDTF">2018-02-06T03:51:44Z</dcterms:modified>
</cp:coreProperties>
</file>