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240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87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198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553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2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400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291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465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35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5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211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398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16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72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74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10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4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AA6BDFA-7596-4B6C-BD50-953E5C130A5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A08533D-EDCB-4C6B-B154-F769CA68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5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 to Structured Query Language (SQL)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44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a Table once Created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change a table once it’s been created:</a:t>
            </a:r>
          </a:p>
          <a:p>
            <a:pPr lvl="1"/>
            <a:r>
              <a:rPr lang="en-US" dirty="0" smtClean="0"/>
              <a:t>ALTER TABLE</a:t>
            </a:r>
          </a:p>
          <a:p>
            <a:pPr lvl="1"/>
            <a:r>
              <a:rPr lang="en-US" dirty="0" smtClean="0"/>
              <a:t>DROP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703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INSERT, DELETE,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INSERT INTO – adds one or more rows to a table</a:t>
            </a:r>
          </a:p>
          <a:p>
            <a:pPr lvl="1"/>
            <a:r>
              <a:rPr lang="en-US" dirty="0" smtClean="0"/>
              <a:t>INSERT INTO CUSTOMER VALUES (……………………………..);</a:t>
            </a:r>
          </a:p>
          <a:p>
            <a:r>
              <a:rPr lang="en-US" dirty="0" smtClean="0"/>
              <a:t>DELETE FROM – removes rows from a table</a:t>
            </a:r>
          </a:p>
          <a:p>
            <a:pPr lvl="1"/>
            <a:r>
              <a:rPr lang="en-US" dirty="0" smtClean="0"/>
              <a:t>DELETE FROM CUSTOMER WHERE </a:t>
            </a:r>
            <a:r>
              <a:rPr lang="en-US" dirty="0" err="1" smtClean="0"/>
              <a:t>CustomerState</a:t>
            </a:r>
            <a:r>
              <a:rPr lang="en-US" dirty="0" smtClean="0"/>
              <a:t> = ‘HI’;</a:t>
            </a:r>
          </a:p>
          <a:p>
            <a:pPr lvl="1"/>
            <a:r>
              <a:rPr lang="en-US" dirty="0" smtClean="0"/>
              <a:t>DELETE FROM CUSTOMER; (deletes all rows)</a:t>
            </a:r>
          </a:p>
          <a:p>
            <a:r>
              <a:rPr lang="en-US" dirty="0" smtClean="0"/>
              <a:t>UPDATE PRODUCT SET </a:t>
            </a:r>
            <a:r>
              <a:rPr lang="en-US" dirty="0" err="1" smtClean="0"/>
              <a:t>ProductPrice</a:t>
            </a:r>
            <a:r>
              <a:rPr lang="en-US" dirty="0" smtClean="0"/>
              <a:t> = 850 WHERE </a:t>
            </a:r>
            <a:r>
              <a:rPr lang="en-US" dirty="0" err="1" smtClean="0"/>
              <a:t>ProductID</a:t>
            </a:r>
            <a:r>
              <a:rPr lang="en-US" dirty="0" smtClean="0"/>
              <a:t> = 49;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191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Manipulating Tables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SELECT Statement is used to query a single or multiple tables</a:t>
            </a:r>
          </a:p>
          <a:p>
            <a:pPr lvl="1"/>
            <a:r>
              <a:rPr lang="en-US" dirty="0" smtClean="0"/>
              <a:t>SELECT (list the columns) you want to see in the result</a:t>
            </a:r>
          </a:p>
          <a:p>
            <a:pPr lvl="1"/>
            <a:r>
              <a:rPr lang="en-US" dirty="0" smtClean="0"/>
              <a:t>FROM – list table(S) or views(s) from which data will be obtained</a:t>
            </a:r>
          </a:p>
          <a:p>
            <a:pPr lvl="1"/>
            <a:r>
              <a:rPr lang="en-US" dirty="0" smtClean="0"/>
              <a:t>WHERE – conditions under which a row will be included in the result</a:t>
            </a:r>
          </a:p>
          <a:p>
            <a:pPr lvl="1"/>
            <a:r>
              <a:rPr lang="en-US" dirty="0" smtClean="0"/>
              <a:t>GROUP BY – indicate </a:t>
            </a:r>
            <a:r>
              <a:rPr lang="en-US" dirty="0" err="1" smtClean="0"/>
              <a:t>catagories</a:t>
            </a:r>
            <a:r>
              <a:rPr lang="en-US" dirty="0" smtClean="0"/>
              <a:t> of results</a:t>
            </a:r>
          </a:p>
          <a:p>
            <a:pPr lvl="1"/>
            <a:r>
              <a:rPr lang="en-US" dirty="0" smtClean="0"/>
              <a:t>HAVING – conditions under which a category (group) will be included</a:t>
            </a:r>
          </a:p>
          <a:p>
            <a:pPr lvl="1"/>
            <a:r>
              <a:rPr lang="en-US" dirty="0" smtClean="0"/>
              <a:t>ORDER BY – sorts the result according to specific </a:t>
            </a:r>
            <a:r>
              <a:rPr lang="en-US" dirty="0" err="1" smtClean="0"/>
              <a:t>criteri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575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Views provide users controlled access to data in the tables</a:t>
            </a:r>
          </a:p>
          <a:p>
            <a:r>
              <a:rPr lang="en-US" dirty="0" smtClean="0"/>
              <a:t>Base table – table containing original data</a:t>
            </a:r>
          </a:p>
          <a:p>
            <a:r>
              <a:rPr lang="en-US" dirty="0" smtClean="0"/>
              <a:t>Dynamic View </a:t>
            </a:r>
          </a:p>
          <a:p>
            <a:pPr lvl="1"/>
            <a:r>
              <a:rPr lang="en-US" dirty="0" smtClean="0"/>
              <a:t>Virtual table – no data actually stored</a:t>
            </a:r>
          </a:p>
          <a:p>
            <a:r>
              <a:rPr lang="en-US" dirty="0" smtClean="0"/>
              <a:t>Materialized View </a:t>
            </a:r>
          </a:p>
          <a:p>
            <a:pPr lvl="1"/>
            <a:r>
              <a:rPr lang="en-US" dirty="0" smtClean="0"/>
              <a:t>Copy or replication of data – </a:t>
            </a:r>
            <a:r>
              <a:rPr lang="en-US" smtClean="0"/>
              <a:t>actually stored</a:t>
            </a:r>
          </a:p>
        </p:txBody>
      </p:sp>
    </p:spTree>
    <p:extLst>
      <p:ext uri="{BB962C8B-B14F-4D97-AF65-F5344CB8AC3E}">
        <p14:creationId xmlns:p14="http://schemas.microsoft.com/office/powerpoint/2010/main" val="2191901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SQL?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Structured Query Language – language used by DBMS system to create, update and maintain a database and all relations</a:t>
            </a:r>
          </a:p>
          <a:p>
            <a:r>
              <a:rPr lang="en-US" dirty="0" smtClean="0"/>
              <a:t>RDBMS – relational database management system – ORABLE is 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186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in 1970 by E. F. </a:t>
            </a:r>
            <a:r>
              <a:rPr lang="en-US" dirty="0" err="1" smtClean="0"/>
              <a:t>Codd</a:t>
            </a:r>
            <a:endParaRPr lang="en-US" dirty="0" smtClean="0"/>
          </a:p>
          <a:p>
            <a:r>
              <a:rPr lang="en-US" dirty="0" smtClean="0"/>
              <a:t>1979 – IBM creates System R with Sequel  - later called SQL</a:t>
            </a:r>
          </a:p>
          <a:p>
            <a:r>
              <a:rPr lang="en-US" dirty="0" smtClean="0"/>
              <a:t>1979 – Oracle markets fir relational DB with SQL</a:t>
            </a:r>
          </a:p>
          <a:p>
            <a:r>
              <a:rPr lang="en-US" dirty="0" smtClean="0"/>
              <a:t>1979-2008 – major ANSI standard updates</a:t>
            </a:r>
          </a:p>
          <a:p>
            <a:r>
              <a:rPr lang="en-US" dirty="0" smtClean="0"/>
              <a:t>SQL now supported by most database companies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92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 National Standards Institute – creates standards for database companies</a:t>
            </a:r>
          </a:p>
          <a:p>
            <a:r>
              <a:rPr lang="en-US" dirty="0" smtClean="0"/>
              <a:t>Specifies syntax/semantics for data definitions and manipulation</a:t>
            </a:r>
          </a:p>
          <a:p>
            <a:r>
              <a:rPr lang="en-US" dirty="0" smtClean="0"/>
              <a:t>Defines data structures and operations</a:t>
            </a:r>
          </a:p>
          <a:p>
            <a:r>
              <a:rPr lang="en-US" dirty="0" smtClean="0"/>
              <a:t>Specifies minimal (level 1) and complete (level 2) standard for companies</a:t>
            </a:r>
          </a:p>
          <a:p>
            <a:r>
              <a:rPr lang="en-US" dirty="0" smtClean="0"/>
              <a:t>Allows for additions to 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953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Catalog – set of schemas that are the description of a database</a:t>
            </a:r>
          </a:p>
          <a:p>
            <a:r>
              <a:rPr lang="en-US" dirty="0" smtClean="0"/>
              <a:t>Schema – structures that contains descriptions created by a user (tables, views, constraints)</a:t>
            </a:r>
          </a:p>
          <a:p>
            <a:r>
              <a:rPr lang="en-US" dirty="0" smtClean="0"/>
              <a:t>Data Definition language (DDL) – commands that define a database and constraints</a:t>
            </a:r>
          </a:p>
          <a:p>
            <a:r>
              <a:rPr lang="en-US" dirty="0" smtClean="0"/>
              <a:t>Data manipulation language (DML) – commands that maintain &amp; query</a:t>
            </a:r>
          </a:p>
          <a:p>
            <a:r>
              <a:rPr lang="en-US" dirty="0" smtClean="0"/>
              <a:t>Data Control Language (DCL) – commands that control the database, administration, committing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629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Nonam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3"/>
          <a:stretch/>
        </p:blipFill>
        <p:spPr bwMode="auto">
          <a:xfrm>
            <a:off x="882127" y="2556932"/>
            <a:ext cx="10014470" cy="373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326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– a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Since SQL is a language it has commands and syntax</a:t>
            </a:r>
          </a:p>
          <a:p>
            <a:r>
              <a:rPr lang="en-US" dirty="0" smtClean="0"/>
              <a:t>DDL – Data Definition Language</a:t>
            </a:r>
          </a:p>
          <a:p>
            <a:pPr lvl="1"/>
            <a:r>
              <a:rPr lang="en-US" dirty="0" smtClean="0"/>
              <a:t>CREATE statements</a:t>
            </a:r>
          </a:p>
          <a:p>
            <a:pPr lvl="2"/>
            <a:r>
              <a:rPr lang="en-US" dirty="0" smtClean="0"/>
              <a:t>CREATE SCHEMA</a:t>
            </a:r>
          </a:p>
          <a:p>
            <a:pPr lvl="2"/>
            <a:r>
              <a:rPr lang="en-US" dirty="0" smtClean="0"/>
              <a:t>CREATE TABLE</a:t>
            </a:r>
          </a:p>
          <a:p>
            <a:pPr lvl="2"/>
            <a:r>
              <a:rPr lang="en-US" dirty="0" smtClean="0"/>
              <a:t>CREATE VIEW – defines a logical table from one or more tables or other views (how to restrict what a user sees)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054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to Create a 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your third normalized tables</a:t>
            </a:r>
          </a:p>
          <a:p>
            <a:pPr lvl="1"/>
            <a:r>
              <a:rPr lang="en-US" dirty="0" smtClean="0"/>
              <a:t>Identify data types for each attribute (field)</a:t>
            </a:r>
          </a:p>
          <a:p>
            <a:pPr lvl="1"/>
            <a:r>
              <a:rPr lang="en-US" dirty="0" smtClean="0"/>
              <a:t>Identify columns that can and cannot be null</a:t>
            </a:r>
          </a:p>
          <a:p>
            <a:pPr lvl="1"/>
            <a:r>
              <a:rPr lang="en-US" dirty="0" smtClean="0"/>
              <a:t>Identify primary key-foreign keys</a:t>
            </a:r>
          </a:p>
          <a:p>
            <a:pPr lvl="1"/>
            <a:r>
              <a:rPr lang="en-US" dirty="0" smtClean="0"/>
              <a:t>Determine any default values</a:t>
            </a:r>
          </a:p>
          <a:p>
            <a:pPr lvl="1"/>
            <a:r>
              <a:rPr lang="en-US" dirty="0" smtClean="0"/>
              <a:t>Identify any constraints on columns (fields)</a:t>
            </a:r>
          </a:p>
          <a:p>
            <a:pPr lvl="1"/>
            <a:r>
              <a:rPr lang="en-US" dirty="0" smtClean="0"/>
              <a:t>Use SQL statements to create table and associated index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61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CREATE TABLE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6" descr="Nona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071" y="2556932"/>
            <a:ext cx="9230061" cy="358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1013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53E23C-71D8-44BE-A980-5977440C9FA4}"/>
</file>

<file path=customXml/itemProps2.xml><?xml version="1.0" encoding="utf-8"?>
<ds:datastoreItem xmlns:ds="http://schemas.openxmlformats.org/officeDocument/2006/customXml" ds:itemID="{75D61233-8092-413A-B427-80AF13F6F97A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</TotalTime>
  <Words>512</Words>
  <Application>Microsoft Office PowerPoint</Application>
  <PresentationFormat>Widescreen</PresentationFormat>
  <Paragraphs>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Garamond</vt:lpstr>
      <vt:lpstr>Organic</vt:lpstr>
      <vt:lpstr>Module 6</vt:lpstr>
      <vt:lpstr>What is SQL?</vt:lpstr>
      <vt:lpstr>Quick History</vt:lpstr>
      <vt:lpstr>ANSI</vt:lpstr>
      <vt:lpstr>SQL Environment</vt:lpstr>
      <vt:lpstr>SQL Data Types</vt:lpstr>
      <vt:lpstr>SQL – a Language</vt:lpstr>
      <vt:lpstr>Steps to Create a Relation</vt:lpstr>
      <vt:lpstr>SQL CREATE TABLE Statement</vt:lpstr>
      <vt:lpstr>Changing a Table once Created</vt:lpstr>
      <vt:lpstr>INSERT, DELETE, UPDATE</vt:lpstr>
      <vt:lpstr>Manipulating Tables </vt:lpstr>
      <vt:lpstr>VIEWS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</dc:title>
  <dc:creator>Rebecca Rutherfoord</dc:creator>
  <cp:lastModifiedBy>brutherf</cp:lastModifiedBy>
  <cp:revision>3</cp:revision>
  <dcterms:created xsi:type="dcterms:W3CDTF">2018-02-05T20:40:02Z</dcterms:created>
  <dcterms:modified xsi:type="dcterms:W3CDTF">2018-02-06T03:58:33Z</dcterms:modified>
</cp:coreProperties>
</file>