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486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89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429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268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340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32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785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32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498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20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17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19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948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76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435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331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14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C8639A-F616-4536-9A40-70FA570C6F3B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500CDF-B5E7-4649-AC94-FFF709624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5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Expanded E/R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57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– Pre-packed Data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products that have predefined data models</a:t>
            </a:r>
          </a:p>
          <a:p>
            <a:r>
              <a:rPr lang="en-US" dirty="0" smtClean="0"/>
              <a:t>Some are universal to be used for many different types of enterprises, and others are industry-specific</a:t>
            </a:r>
          </a:p>
          <a:p>
            <a:r>
              <a:rPr lang="en-US" dirty="0" smtClean="0"/>
              <a:t>Some advantages</a:t>
            </a:r>
          </a:p>
          <a:p>
            <a:pPr lvl="1"/>
            <a:r>
              <a:rPr lang="en-US" dirty="0" smtClean="0"/>
              <a:t>Proven models that save time and cost and help with requirements determination</a:t>
            </a:r>
          </a:p>
          <a:p>
            <a:pPr lvl="1"/>
            <a:r>
              <a:rPr lang="en-US" dirty="0" smtClean="0"/>
              <a:t>Less chance of errors and easier </a:t>
            </a:r>
            <a:r>
              <a:rPr lang="en-US" smtClean="0"/>
              <a:t>to modify and read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568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30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E/R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things that the E/R diagram didn’t allow for was the problem of dealing with objects oriented language environments – where we thought of the enterprise as objects (entities).  We needed to add additional E/R components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223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Subtype – a subgrouping of entities in an entity type that has attributes </a:t>
            </a:r>
            <a:r>
              <a:rPr lang="en-US" dirty="0" err="1" smtClean="0"/>
              <a:t>distince</a:t>
            </a:r>
            <a:r>
              <a:rPr lang="en-US" dirty="0" smtClean="0"/>
              <a:t> from those in other subgroupings of the same parent entity (parent-child)</a:t>
            </a:r>
          </a:p>
          <a:p>
            <a:r>
              <a:rPr lang="en-US" dirty="0" err="1" smtClean="0"/>
              <a:t>Supertype</a:t>
            </a:r>
            <a:r>
              <a:rPr lang="en-US" dirty="0" smtClean="0"/>
              <a:t> – a generic entity type that is created when we recognize that several entities have common attributes and same types of relationships</a:t>
            </a:r>
          </a:p>
          <a:p>
            <a:r>
              <a:rPr lang="en-US" dirty="0" smtClean="0"/>
              <a:t>Attribute inheritance – rule is that subtype entities inherit values of all attributes of the </a:t>
            </a:r>
            <a:r>
              <a:rPr lang="en-US" dirty="0" err="1" smtClean="0"/>
              <a:t>supertype</a:t>
            </a:r>
            <a:endParaRPr lang="en-US" dirty="0" smtClean="0"/>
          </a:p>
          <a:p>
            <a:r>
              <a:rPr lang="en-US" dirty="0" smtClean="0"/>
              <a:t>An instance of the subtype is also an instance of the </a:t>
            </a:r>
            <a:r>
              <a:rPr lang="en-US" dirty="0" err="1" smtClean="0"/>
              <a:t>supertype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266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Generalization – the process of defining a more general entity type (</a:t>
            </a:r>
            <a:r>
              <a:rPr lang="en-US" dirty="0" err="1" smtClean="0"/>
              <a:t>supertype</a:t>
            </a:r>
            <a:r>
              <a:rPr lang="en-US" dirty="0" smtClean="0"/>
              <a:t>) from a set of more specialized entity types (bottom-up design)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326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process of defining one or more subtypes of the </a:t>
            </a:r>
            <a:r>
              <a:rPr lang="en-US" dirty="0" err="1" smtClean="0"/>
              <a:t>supertype</a:t>
            </a:r>
            <a:r>
              <a:rPr lang="en-US" dirty="0" smtClean="0"/>
              <a:t> and forming </a:t>
            </a:r>
            <a:r>
              <a:rPr lang="en-US" dirty="0" err="1" smtClean="0"/>
              <a:t>supertype</a:t>
            </a:r>
            <a:r>
              <a:rPr lang="en-US" dirty="0" smtClean="0"/>
              <a:t>/subtype relationships (top-down design)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616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Constraints for </a:t>
            </a:r>
            <a:r>
              <a:rPr lang="en-US" dirty="0" err="1" smtClean="0"/>
              <a:t>Supertype</a:t>
            </a:r>
            <a:r>
              <a:rPr lang="en-US" dirty="0" smtClean="0"/>
              <a:t>/subtype - rules!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Completeness constraints</a:t>
            </a:r>
          </a:p>
          <a:p>
            <a:pPr lvl="1"/>
            <a:r>
              <a:rPr lang="en-US" dirty="0" smtClean="0"/>
              <a:t>Whether an instance of a </a:t>
            </a:r>
            <a:r>
              <a:rPr lang="en-US" dirty="0" err="1" smtClean="0"/>
              <a:t>supertype</a:t>
            </a:r>
            <a:r>
              <a:rPr lang="en-US" dirty="0" smtClean="0"/>
              <a:t> MUST also a member of at least one subtype</a:t>
            </a:r>
          </a:p>
          <a:p>
            <a:pPr lvl="2"/>
            <a:r>
              <a:rPr lang="en-US" dirty="0" smtClean="0"/>
              <a:t>Total specialization Rule – YES (use a double line for the relationship)</a:t>
            </a:r>
          </a:p>
          <a:p>
            <a:pPr lvl="2"/>
            <a:r>
              <a:rPr lang="en-US" dirty="0" smtClean="0"/>
              <a:t>Partial specialization Rule – NO (use a single line for the relationship)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561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Constraints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Disjointness</a:t>
            </a:r>
            <a:r>
              <a:rPr lang="en-US" dirty="0" smtClean="0"/>
              <a:t> Constraints – whether an instance of a </a:t>
            </a:r>
            <a:r>
              <a:rPr lang="en-US" dirty="0" err="1" smtClean="0"/>
              <a:t>supertype</a:t>
            </a:r>
            <a:r>
              <a:rPr lang="en-US" dirty="0" smtClean="0"/>
              <a:t> may simultaneously be a member of two or more subtypes</a:t>
            </a:r>
          </a:p>
          <a:p>
            <a:pPr lvl="1"/>
            <a:r>
              <a:rPr lang="en-US" dirty="0" smtClean="0"/>
              <a:t>Disjoint Rule – an instance of the </a:t>
            </a:r>
            <a:r>
              <a:rPr lang="en-US" dirty="0" err="1" smtClean="0"/>
              <a:t>supertype</a:t>
            </a:r>
            <a:r>
              <a:rPr lang="en-US" dirty="0" smtClean="0"/>
              <a:t> can be only ONE of the subtypes</a:t>
            </a:r>
          </a:p>
          <a:p>
            <a:pPr lvl="1"/>
            <a:r>
              <a:rPr lang="en-US" dirty="0" smtClean="0"/>
              <a:t>Overlap Rule – an instance of the </a:t>
            </a:r>
            <a:r>
              <a:rPr lang="en-US" dirty="0" err="1" smtClean="0"/>
              <a:t>supertype</a:t>
            </a:r>
            <a:r>
              <a:rPr lang="en-US" dirty="0" smtClean="0"/>
              <a:t> COULD be more than one of the subtypes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717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we show these constraints:</a:t>
            </a:r>
          </a:p>
          <a:p>
            <a:pPr lvl="1"/>
            <a:r>
              <a:rPr lang="en-US" dirty="0" smtClean="0"/>
              <a:t>Disjoint – a simple attribute with alternatives values to indicate the possible subtypes (use a D in the relationship circle)</a:t>
            </a:r>
          </a:p>
          <a:p>
            <a:pPr lvl="1"/>
            <a:r>
              <a:rPr lang="en-US" dirty="0" smtClean="0"/>
              <a:t>Overlap – a composite attribute whose subparts pertain to different subtypes – each subpart contains a Boolean value to indicate whether or not the instance belongs to the associate subtype (use an O in the relationship circle)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185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Create more Readable EER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have too many entities and relationships that it’s hard to read – </a:t>
            </a:r>
          </a:p>
          <a:p>
            <a:pPr lvl="1"/>
            <a:r>
              <a:rPr lang="en-US" dirty="0" smtClean="0"/>
              <a:t>Group entities and relationships into Entity Clusters</a:t>
            </a:r>
          </a:p>
          <a:p>
            <a:r>
              <a:rPr lang="en-US" dirty="0" smtClean="0"/>
              <a:t>Entity Cluster – set of one or more entity types and associated relationships grouped into a single abstract entity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542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ED3C75-CE05-4512-A359-80226B71FF08}"/>
</file>

<file path=customXml/itemProps2.xml><?xml version="1.0" encoding="utf-8"?>
<ds:datastoreItem xmlns:ds="http://schemas.openxmlformats.org/officeDocument/2006/customXml" ds:itemID="{95B47670-416F-4FB8-B1D3-DF2C14B2A496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</TotalTime>
  <Words>445</Words>
  <Application>Microsoft Office PowerPoint</Application>
  <PresentationFormat>Widescreen</PresentationFormat>
  <Paragraphs>36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Garamond</vt:lpstr>
      <vt:lpstr>Organic</vt:lpstr>
      <vt:lpstr>Module 3</vt:lpstr>
      <vt:lpstr>Enhanced E/R</vt:lpstr>
      <vt:lpstr>New Components</vt:lpstr>
      <vt:lpstr>Generalization</vt:lpstr>
      <vt:lpstr>Specialization</vt:lpstr>
      <vt:lpstr>Constraints for Supertype/subtype - rules!</vt:lpstr>
      <vt:lpstr>Additional Constraints</vt:lpstr>
      <vt:lpstr>Continued</vt:lpstr>
      <vt:lpstr>How to Create more Readable EER diagrams</vt:lpstr>
      <vt:lpstr>Tools – Pre-packed Data Models</vt:lpstr>
      <vt:lpstr>PowerPoint Presentation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3</dc:title>
  <dc:creator>Rebecca Rutherfoord</dc:creator>
  <cp:lastModifiedBy>brutherf</cp:lastModifiedBy>
  <cp:revision>2</cp:revision>
  <dcterms:created xsi:type="dcterms:W3CDTF">2018-02-05T18:51:52Z</dcterms:created>
  <dcterms:modified xsi:type="dcterms:W3CDTF">2018-02-06T03:53:28Z</dcterms:modified>
</cp:coreProperties>
</file>