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0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614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84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4956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782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55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3814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3409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7039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6319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66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598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54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2535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662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986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81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4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7E60C9F-FF27-4E5B-94F7-D60686C9ACF6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8FBF55-E76B-4378-A6D0-95E1E04FC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997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Part </a:t>
            </a:r>
            <a:r>
              <a:rPr lang="en-US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560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Newer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Enterprise Keys</a:t>
            </a:r>
          </a:p>
          <a:p>
            <a:pPr lvl="1"/>
            <a:r>
              <a:rPr lang="en-US" dirty="0" smtClean="0"/>
              <a:t>Primary keys that are unique in the whole database, not just within a single relation</a:t>
            </a:r>
          </a:p>
          <a:p>
            <a:pPr lvl="1"/>
            <a:r>
              <a:rPr lang="en-US" dirty="0" smtClean="0"/>
              <a:t>Corresponds with the concept of an object ID in </a:t>
            </a:r>
            <a:r>
              <a:rPr lang="en-US" smtClean="0"/>
              <a:t>object-oriented systems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199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69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 to make sure that your final relations (tables) are in the proper format:</a:t>
            </a:r>
          </a:p>
          <a:p>
            <a:pPr lvl="1"/>
            <a:r>
              <a:rPr lang="en-US" dirty="0" smtClean="0"/>
              <a:t>To avoid unnecessary duplication of data</a:t>
            </a:r>
          </a:p>
          <a:p>
            <a:pPr lvl="1"/>
            <a:r>
              <a:rPr lang="en-US" dirty="0" smtClean="0"/>
              <a:t>Be able to add, delete and change rows of data in a relation</a:t>
            </a:r>
          </a:p>
          <a:p>
            <a:r>
              <a:rPr lang="en-US" dirty="0" smtClean="0"/>
              <a:t>Do this by creating a set-by-step process of decomposing relations that have certain anomalies (problems with insert, delete or modify) into a set of WELL-STRUCTURED relations!!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598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have to recognize that in order to follow the decomposition process of normalization – we need to understand how relationships work.</a:t>
            </a:r>
          </a:p>
          <a:p>
            <a:r>
              <a:rPr lang="en-US" dirty="0" smtClean="0"/>
              <a:t>Remember – relationships were on our EER diagrams – but so far – we have only really dealt with entities and attributes!!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470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Functional Dependency:  the value of one attribute (the Determinant) determines the value of another attribute (what the 2</a:t>
            </a:r>
            <a:r>
              <a:rPr lang="en-US" baseline="30000" dirty="0" smtClean="0"/>
              <a:t>nd</a:t>
            </a:r>
            <a:r>
              <a:rPr lang="en-US" dirty="0" smtClean="0"/>
              <a:t> attribute MUST be)</a:t>
            </a:r>
          </a:p>
          <a:p>
            <a:r>
              <a:rPr lang="en-US" dirty="0" smtClean="0"/>
              <a:t>Candidate key – a field that is chose for use with functional dependency</a:t>
            </a:r>
          </a:p>
          <a:p>
            <a:pPr lvl="1"/>
            <a:r>
              <a:rPr lang="en-US" dirty="0" smtClean="0"/>
              <a:t>Unique identifier (one of the candidate keys will become the primary key)</a:t>
            </a:r>
          </a:p>
          <a:p>
            <a:pPr lvl="1"/>
            <a:r>
              <a:rPr lang="en-US" dirty="0" smtClean="0"/>
              <a:t>Each non-key field is therefore going to be functionally dependent on the primary key (and every possible candidate key)</a:t>
            </a:r>
          </a:p>
          <a:p>
            <a:pPr lvl="1"/>
            <a:r>
              <a:rPr lang="en-US" dirty="0" smtClean="0"/>
              <a:t>You might have only ONE possible candidate key that will work!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610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on the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Normalization goes through a 3-step process (although there are actually 6 steps of normalization, but in practice we only go through the first three)</a:t>
            </a:r>
          </a:p>
          <a:p>
            <a:pPr lvl="1"/>
            <a:r>
              <a:rPr lang="en-US" dirty="0" smtClean="0"/>
              <a:t>First Normal Form</a:t>
            </a:r>
          </a:p>
          <a:p>
            <a:pPr lvl="1"/>
            <a:r>
              <a:rPr lang="en-US" dirty="0" smtClean="0"/>
              <a:t>Second Normal Form</a:t>
            </a:r>
          </a:p>
          <a:p>
            <a:pPr lvl="1"/>
            <a:r>
              <a:rPr lang="en-US" dirty="0" smtClean="0"/>
              <a:t>Third Normal 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766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Normal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be in first normal form you must have:</a:t>
            </a:r>
          </a:p>
          <a:p>
            <a:pPr lvl="1"/>
            <a:r>
              <a:rPr lang="en-US" dirty="0" smtClean="0"/>
              <a:t>No multivalued attributes</a:t>
            </a:r>
          </a:p>
          <a:p>
            <a:pPr lvl="1"/>
            <a:r>
              <a:rPr lang="en-US" dirty="0" smtClean="0"/>
              <a:t>Every attribute value is atomic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536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 Normal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be second normal form:</a:t>
            </a:r>
          </a:p>
          <a:p>
            <a:pPr lvl="1"/>
            <a:r>
              <a:rPr lang="en-US" dirty="0" smtClean="0"/>
              <a:t>Be in first normal form</a:t>
            </a:r>
          </a:p>
          <a:p>
            <a:pPr lvl="1"/>
            <a:r>
              <a:rPr lang="en-US" dirty="0" smtClean="0"/>
              <a:t>Every non-key attribute is fully functionally dependent on the ENTIRE primary key (that is if you have a composite primary key) – already in 2</a:t>
            </a:r>
            <a:r>
              <a:rPr lang="en-US" baseline="30000" dirty="0" smtClean="0"/>
              <a:t>nd</a:t>
            </a:r>
            <a:r>
              <a:rPr lang="en-US" dirty="0" smtClean="0"/>
              <a:t> normal form is only have single primary key</a:t>
            </a:r>
          </a:p>
          <a:p>
            <a:pPr lvl="1"/>
            <a:r>
              <a:rPr lang="en-US" dirty="0" smtClean="0"/>
              <a:t>No partial functional dependencies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730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Third Normal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be in third normal form:</a:t>
            </a:r>
          </a:p>
          <a:p>
            <a:pPr lvl="1"/>
            <a:r>
              <a:rPr lang="en-US" dirty="0" smtClean="0"/>
              <a:t>Be in second normal form</a:t>
            </a:r>
          </a:p>
          <a:p>
            <a:pPr lvl="1"/>
            <a:r>
              <a:rPr lang="en-US" dirty="0" smtClean="0"/>
              <a:t>Have no transitive dependencies – where a functional dependency exists between two non-key attributes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632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Final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Merging Relations – combining entities from multiple EER models into common relations</a:t>
            </a:r>
          </a:p>
          <a:p>
            <a:r>
              <a:rPr lang="en-US" dirty="0" smtClean="0"/>
              <a:t>Issues:</a:t>
            </a:r>
          </a:p>
          <a:p>
            <a:pPr lvl="1"/>
            <a:r>
              <a:rPr lang="en-US" dirty="0" smtClean="0"/>
              <a:t>Synonyms – two or more attributes with different names but the same meaning</a:t>
            </a:r>
          </a:p>
          <a:p>
            <a:pPr lvl="1"/>
            <a:r>
              <a:rPr lang="en-US" dirty="0" smtClean="0"/>
              <a:t>Homonym – attributes with same name but different meanings</a:t>
            </a:r>
          </a:p>
          <a:p>
            <a:pPr lvl="1"/>
            <a:r>
              <a:rPr lang="en-US" dirty="0" smtClean="0"/>
              <a:t>Transitive dependencies – if in third normal form prior to merging, may not be after merging</a:t>
            </a:r>
          </a:p>
          <a:p>
            <a:pPr lvl="1"/>
            <a:r>
              <a:rPr lang="en-US" dirty="0" err="1" smtClean="0"/>
              <a:t>Supertype</a:t>
            </a:r>
            <a:r>
              <a:rPr lang="en-US" dirty="0" smtClean="0"/>
              <a:t>/subtype – may have been hidden prior to merging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4896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F3DACC9-B49D-41DC-8FFA-7B24D496877D}"/>
</file>

<file path=customXml/itemProps2.xml><?xml version="1.0" encoding="utf-8"?>
<ds:datastoreItem xmlns:ds="http://schemas.openxmlformats.org/officeDocument/2006/customXml" ds:itemID="{26364D40-6E18-42D4-8C09-346016AB74E2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32</TotalTime>
  <Words>446</Words>
  <Application>Microsoft Office PowerPoint</Application>
  <PresentationFormat>Widescreen</PresentationFormat>
  <Paragraphs>45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Garamond</vt:lpstr>
      <vt:lpstr>Organic</vt:lpstr>
      <vt:lpstr>Module 4</vt:lpstr>
      <vt:lpstr>Normalization</vt:lpstr>
      <vt:lpstr>Getting Started</vt:lpstr>
      <vt:lpstr>Terminology</vt:lpstr>
      <vt:lpstr>More on the Process</vt:lpstr>
      <vt:lpstr>First Normal Form</vt:lpstr>
      <vt:lpstr>Second Normal Form</vt:lpstr>
      <vt:lpstr>Third Normal Form</vt:lpstr>
      <vt:lpstr>Additional Final Points</vt:lpstr>
      <vt:lpstr>Newer concepts</vt:lpstr>
      <vt:lpstr>PowerPoint Presentation</vt:lpstr>
    </vt:vector>
  </TitlesOfParts>
  <Company>Kennesaw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4</dc:title>
  <dc:creator>Rebecca Rutherfoord</dc:creator>
  <cp:lastModifiedBy>brutherf</cp:lastModifiedBy>
  <cp:revision>3</cp:revision>
  <dcterms:created xsi:type="dcterms:W3CDTF">2018-02-05T19:34:17Z</dcterms:created>
  <dcterms:modified xsi:type="dcterms:W3CDTF">2018-02-06T03:55:31Z</dcterms:modified>
</cp:coreProperties>
</file>