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600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448F-9676-4CF4-9BAF-0D81B4088DC0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8C59C-48E1-4011-A252-A329F701C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08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448F-9676-4CF4-9BAF-0D81B4088DC0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8C59C-48E1-4011-A252-A329F701C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905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448F-9676-4CF4-9BAF-0D81B4088DC0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8C59C-48E1-4011-A252-A329F701C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11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448F-9676-4CF4-9BAF-0D81B4088DC0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8C59C-48E1-4011-A252-A329F701C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055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448F-9676-4CF4-9BAF-0D81B4088DC0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8C59C-48E1-4011-A252-A329F701C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84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448F-9676-4CF4-9BAF-0D81B4088DC0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8C59C-48E1-4011-A252-A329F701C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731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448F-9676-4CF4-9BAF-0D81B4088DC0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8C59C-48E1-4011-A252-A329F701C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6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448F-9676-4CF4-9BAF-0D81B4088DC0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8C59C-48E1-4011-A252-A329F701C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59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448F-9676-4CF4-9BAF-0D81B4088DC0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8C59C-48E1-4011-A252-A329F701C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448F-9676-4CF4-9BAF-0D81B4088DC0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8C59C-48E1-4011-A252-A329F701C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386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448F-9676-4CF4-9BAF-0D81B4088DC0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8C59C-48E1-4011-A252-A329F701C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59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6448F-9676-4CF4-9BAF-0D81B4088DC0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8C59C-48E1-4011-A252-A329F701C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29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01203"/>
            <a:ext cx="9144000" cy="302316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IT 4713 Class Project </a:t>
            </a:r>
            <a:br>
              <a:rPr lang="en-US" dirty="0" smtClean="0"/>
            </a:br>
            <a:r>
              <a:rPr lang="en-US" dirty="0" smtClean="0"/>
              <a:t>Selected Examples of Student Work for Milestone #4 (the last milestone)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21980"/>
            <a:ext cx="9144000" cy="115944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644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44" y="365125"/>
            <a:ext cx="11888711" cy="628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85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1062" y="-415623"/>
            <a:ext cx="12734124" cy="768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52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675" y="111278"/>
            <a:ext cx="8119817" cy="674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88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858" y="134995"/>
            <a:ext cx="8440219" cy="6598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611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895" y="757958"/>
            <a:ext cx="8192210" cy="53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88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225" y="220702"/>
            <a:ext cx="9571549" cy="641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153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731" y="754203"/>
            <a:ext cx="9026359" cy="489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89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</TotalTime>
  <Words>4</Words>
  <Application>Microsoft Office PowerPoint</Application>
  <PresentationFormat>Widescreen</PresentationFormat>
  <Paragraphs>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IT 4713 Class Project  Selected Examples of Student Work for Milestone #4 (the last milestone)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6713 Project Final Dashboard Samples</dc:title>
  <dc:creator>Jack Zheng</dc:creator>
  <cp:lastModifiedBy>Jack Zheng</cp:lastModifiedBy>
  <cp:revision>5</cp:revision>
  <dcterms:created xsi:type="dcterms:W3CDTF">2018-11-29T13:47:08Z</dcterms:created>
  <dcterms:modified xsi:type="dcterms:W3CDTF">2020-01-14T04:37:09Z</dcterms:modified>
</cp:coreProperties>
</file>