
<file path=[Content_Types].xml><?xml version="1.0" encoding="utf-8"?>
<Types xmlns="http://schemas.openxmlformats.org/package/2006/content-types">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0" r:id="rId2"/>
    <p:sldId id="271" r:id="rId3"/>
    <p:sldId id="272" r:id="rId4"/>
    <p:sldId id="273" r:id="rId5"/>
    <p:sldId id="274" r:id="rId6"/>
    <p:sldId id="275" r:id="rId7"/>
    <p:sldId id="276" r:id="rId8"/>
    <p:sldId id="281" r:id="rId9"/>
    <p:sldId id="277" r:id="rId10"/>
    <p:sldId id="278" r:id="rId11"/>
    <p:sldId id="279" r:id="rId12"/>
    <p:sldId id="258" r:id="rId13"/>
    <p:sldId id="259" r:id="rId14"/>
    <p:sldId id="269" r:id="rId15"/>
    <p:sldId id="280" r:id="rId16"/>
    <p:sldId id="262" r:id="rId17"/>
    <p:sldId id="263" r:id="rId18"/>
    <p:sldId id="264" r:id="rId19"/>
    <p:sldId id="265" r:id="rId20"/>
    <p:sldId id="266" r:id="rId21"/>
    <p:sldId id="267" r:id="rId22"/>
    <p:sldId id="283" r:id="rId23"/>
    <p:sldId id="284" r:id="rId24"/>
    <p:sldId id="282" r:id="rId25"/>
    <p:sldId id="285" r:id="rId26"/>
    <p:sldId id="287"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80" autoAdjust="0"/>
    <p:restoredTop sz="86410" autoAdjust="0"/>
  </p:normalViewPr>
  <p:slideViewPr>
    <p:cSldViewPr snapToGrid="0">
      <p:cViewPr varScale="1">
        <p:scale>
          <a:sx n="54" d="100"/>
          <a:sy n="54" d="100"/>
        </p:scale>
        <p:origin x="69" y="867"/>
      </p:cViewPr>
      <p:guideLst/>
    </p:cSldViewPr>
  </p:slideViewPr>
  <p:outlineViewPr>
    <p:cViewPr>
      <p:scale>
        <a:sx n="33" d="100"/>
        <a:sy n="33" d="100"/>
      </p:scale>
      <p:origin x="0" y="-2418"/>
    </p:cViewPr>
    <p:sldLst>
      <p:sld r:id="rId1" collapse="1"/>
    </p:sldLst>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_rels/viewProps.xml.rels><?xml version="1.0" encoding="UTF-8" standalone="yes"?>
<Relationships xmlns="http://schemas.openxmlformats.org/package/2006/relationships"><Relationship Id="rId1" Type="http://schemas.openxmlformats.org/officeDocument/2006/relationships/slide" Target="slides/slide1.xml"/></Relationships>
</file>

<file path=ppt/diagrams/_rels/data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svg"/><Relationship Id="rId1" Type="http://schemas.openxmlformats.org/officeDocument/2006/relationships/image" Target="../media/image1.png"/><Relationship Id="rId4" Type="http://schemas.openxmlformats.org/officeDocument/2006/relationships/image" Target="../media/image4.svg"/></Relationships>
</file>

<file path=ppt/diagrams/_rels/drawing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svg"/><Relationship Id="rId1" Type="http://schemas.openxmlformats.org/officeDocument/2006/relationships/image" Target="../media/image1.png"/><Relationship Id="rId4" Type="http://schemas.openxmlformats.org/officeDocument/2006/relationships/image" Target="../media/image4.svg"/></Relationships>
</file>

<file path=ppt/diagrams/colors1.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9B3546E-C2DC-442F-AF1B-FBBB8FC63EA4}" type="doc">
      <dgm:prSet loTypeId="urn:microsoft.com/office/officeart/2018/5/layout/CenteredIconLabelDescriptionList" loCatId="icon" qsTypeId="urn:microsoft.com/office/officeart/2005/8/quickstyle/simple1" qsCatId="simple" csTypeId="urn:microsoft.com/office/officeart/2018/5/colors/Iconchunking_neutralbg_colorful1" csCatId="colorful" phldr="1"/>
      <dgm:spPr/>
      <dgm:t>
        <a:bodyPr/>
        <a:lstStyle/>
        <a:p>
          <a:endParaRPr lang="en-US"/>
        </a:p>
      </dgm:t>
    </dgm:pt>
    <dgm:pt modelId="{EA10199C-1084-45AC-8EB5-1A46CF5A3935}">
      <dgm:prSet custT="1"/>
      <dgm:spPr/>
      <dgm:t>
        <a:bodyPr/>
        <a:lstStyle/>
        <a:p>
          <a:pPr>
            <a:defRPr b="1"/>
          </a:pPr>
          <a:r>
            <a:rPr lang="en-US" sz="2800" dirty="0"/>
            <a:t>Necessary</a:t>
          </a:r>
        </a:p>
      </dgm:t>
    </dgm:pt>
    <dgm:pt modelId="{90F75B36-1BA7-48E3-BF3E-CE8BDCA01A8A}" type="parTrans" cxnId="{0CA12145-131C-442B-BD3E-60B262B452EA}">
      <dgm:prSet/>
      <dgm:spPr/>
      <dgm:t>
        <a:bodyPr/>
        <a:lstStyle/>
        <a:p>
          <a:endParaRPr lang="en-US"/>
        </a:p>
      </dgm:t>
    </dgm:pt>
    <dgm:pt modelId="{4B6E71C4-11EC-4A50-82A9-E423B809C80E}" type="sibTrans" cxnId="{0CA12145-131C-442B-BD3E-60B262B452EA}">
      <dgm:prSet/>
      <dgm:spPr/>
      <dgm:t>
        <a:bodyPr/>
        <a:lstStyle/>
        <a:p>
          <a:endParaRPr lang="en-US"/>
        </a:p>
      </dgm:t>
    </dgm:pt>
    <dgm:pt modelId="{4323AE18-6B46-42A5-B571-72CA0A22E2B7}">
      <dgm:prSet custT="1"/>
      <dgm:spPr/>
      <dgm:t>
        <a:bodyPr/>
        <a:lstStyle/>
        <a:p>
          <a:r>
            <a:rPr lang="en-US" sz="2400" dirty="0"/>
            <a:t>Attribute </a:t>
          </a:r>
        </a:p>
      </dgm:t>
    </dgm:pt>
    <dgm:pt modelId="{F6191427-BC02-4EDC-8E6B-EE62F9BA0BD1}" type="parTrans" cxnId="{38DD1FBE-BDD1-4E5A-85F4-7C2CA477655A}">
      <dgm:prSet/>
      <dgm:spPr/>
      <dgm:t>
        <a:bodyPr/>
        <a:lstStyle/>
        <a:p>
          <a:endParaRPr lang="en-US"/>
        </a:p>
      </dgm:t>
    </dgm:pt>
    <dgm:pt modelId="{7F20D32A-5AA8-4DA2-9392-068B57C6FCB0}" type="sibTrans" cxnId="{38DD1FBE-BDD1-4E5A-85F4-7C2CA477655A}">
      <dgm:prSet/>
      <dgm:spPr/>
      <dgm:t>
        <a:bodyPr/>
        <a:lstStyle/>
        <a:p>
          <a:endParaRPr lang="en-US"/>
        </a:p>
      </dgm:t>
    </dgm:pt>
    <dgm:pt modelId="{C1F00C96-B27D-4A9D-BFD5-8FBA6DA19B2F}">
      <dgm:prSet custT="1"/>
      <dgm:spPr/>
      <dgm:t>
        <a:bodyPr/>
        <a:lstStyle/>
        <a:p>
          <a:r>
            <a:rPr lang="en-US" sz="2400" dirty="0"/>
            <a:t>Capability</a:t>
          </a:r>
        </a:p>
      </dgm:t>
    </dgm:pt>
    <dgm:pt modelId="{A9CE972C-D37E-4F02-96C9-A60C78DD5A0E}" type="parTrans" cxnId="{FC7271A5-1FD5-4EAD-867F-C3676F351461}">
      <dgm:prSet/>
      <dgm:spPr/>
      <dgm:t>
        <a:bodyPr/>
        <a:lstStyle/>
        <a:p>
          <a:endParaRPr lang="en-US"/>
        </a:p>
      </dgm:t>
    </dgm:pt>
    <dgm:pt modelId="{525D1B6F-340C-46E1-8946-88F3EF4AD3CC}" type="sibTrans" cxnId="{FC7271A5-1FD5-4EAD-867F-C3676F351461}">
      <dgm:prSet/>
      <dgm:spPr/>
      <dgm:t>
        <a:bodyPr/>
        <a:lstStyle/>
        <a:p>
          <a:endParaRPr lang="en-US"/>
        </a:p>
      </dgm:t>
    </dgm:pt>
    <dgm:pt modelId="{2D5B0E5D-F233-4669-8902-88D985255522}">
      <dgm:prSet custT="1"/>
      <dgm:spPr/>
      <dgm:t>
        <a:bodyPr/>
        <a:lstStyle/>
        <a:p>
          <a:r>
            <a:rPr lang="en-US" sz="2400" dirty="0"/>
            <a:t>Characteristic</a:t>
          </a:r>
        </a:p>
      </dgm:t>
    </dgm:pt>
    <dgm:pt modelId="{9D9D47D4-80C6-4E5C-9C50-1F0BAB1A7B5C}" type="parTrans" cxnId="{078CBDA0-3E27-486E-8C37-3E1A764A6DBB}">
      <dgm:prSet/>
      <dgm:spPr/>
      <dgm:t>
        <a:bodyPr/>
        <a:lstStyle/>
        <a:p>
          <a:endParaRPr lang="en-US"/>
        </a:p>
      </dgm:t>
    </dgm:pt>
    <dgm:pt modelId="{C864A8F6-563B-4BB0-9198-B86763568626}" type="sibTrans" cxnId="{078CBDA0-3E27-486E-8C37-3E1A764A6DBB}">
      <dgm:prSet/>
      <dgm:spPr/>
      <dgm:t>
        <a:bodyPr/>
        <a:lstStyle/>
        <a:p>
          <a:endParaRPr lang="en-US"/>
        </a:p>
      </dgm:t>
    </dgm:pt>
    <dgm:pt modelId="{C0516145-4FAC-497B-9B92-F97961B3F79E}">
      <dgm:prSet custT="1"/>
      <dgm:spPr/>
      <dgm:t>
        <a:bodyPr/>
        <a:lstStyle/>
        <a:p>
          <a:r>
            <a:rPr lang="en-US" sz="2400" dirty="0"/>
            <a:t>Quality factor </a:t>
          </a:r>
        </a:p>
      </dgm:t>
    </dgm:pt>
    <dgm:pt modelId="{895D5C41-1636-4656-B687-7BAD1419C05C}" type="parTrans" cxnId="{6C202D8E-1747-45FE-8E03-4017C75FCA10}">
      <dgm:prSet/>
      <dgm:spPr/>
      <dgm:t>
        <a:bodyPr/>
        <a:lstStyle/>
        <a:p>
          <a:endParaRPr lang="en-US"/>
        </a:p>
      </dgm:t>
    </dgm:pt>
    <dgm:pt modelId="{68AA1AE9-7810-467F-9C18-2CB38D61AC27}" type="sibTrans" cxnId="{6C202D8E-1747-45FE-8E03-4017C75FCA10}">
      <dgm:prSet/>
      <dgm:spPr/>
      <dgm:t>
        <a:bodyPr/>
        <a:lstStyle/>
        <a:p>
          <a:endParaRPr lang="en-US"/>
        </a:p>
      </dgm:t>
    </dgm:pt>
    <dgm:pt modelId="{DA23DEEB-360A-4577-B9E5-58246AF7C4B2}">
      <dgm:prSet/>
      <dgm:spPr/>
      <dgm:t>
        <a:bodyPr/>
        <a:lstStyle/>
        <a:p>
          <a:pPr>
            <a:defRPr b="1"/>
          </a:pPr>
          <a:r>
            <a:rPr lang="en-US" dirty="0"/>
            <a:t>Determines value and utility to a user </a:t>
          </a:r>
        </a:p>
      </dgm:t>
    </dgm:pt>
    <dgm:pt modelId="{D9B24860-3B03-46C9-9E7D-6C9A83E87AE5}" type="parTrans" cxnId="{85BD5C8B-F5BD-46C9-9B5A-D20579A2FDE2}">
      <dgm:prSet/>
      <dgm:spPr/>
      <dgm:t>
        <a:bodyPr/>
        <a:lstStyle/>
        <a:p>
          <a:endParaRPr lang="en-US"/>
        </a:p>
      </dgm:t>
    </dgm:pt>
    <dgm:pt modelId="{56EA1E78-0417-4532-815E-9DDF111D41EF}" type="sibTrans" cxnId="{85BD5C8B-F5BD-46C9-9B5A-D20579A2FDE2}">
      <dgm:prSet/>
      <dgm:spPr/>
      <dgm:t>
        <a:bodyPr/>
        <a:lstStyle/>
        <a:p>
          <a:endParaRPr lang="en-US"/>
        </a:p>
      </dgm:t>
    </dgm:pt>
    <dgm:pt modelId="{4D466F83-85EF-42B4-9D32-4AD1CFC548E5}" type="pres">
      <dgm:prSet presAssocID="{89B3546E-C2DC-442F-AF1B-FBBB8FC63EA4}" presName="root" presStyleCnt="0">
        <dgm:presLayoutVars>
          <dgm:dir/>
          <dgm:resizeHandles val="exact"/>
        </dgm:presLayoutVars>
      </dgm:prSet>
      <dgm:spPr/>
    </dgm:pt>
    <dgm:pt modelId="{73C7B170-80BE-4593-98F6-29F5800797B4}" type="pres">
      <dgm:prSet presAssocID="{EA10199C-1084-45AC-8EB5-1A46CF5A3935}" presName="compNode" presStyleCnt="0"/>
      <dgm:spPr/>
    </dgm:pt>
    <dgm:pt modelId="{F58B8703-720E-449F-918F-AB0EA2115E05}" type="pres">
      <dgm:prSet presAssocID="{EA10199C-1084-45AC-8EB5-1A46CF5A3935}" presName="iconRect" presStyleLbl="node1" presStyleIdx="0" presStyleCnt="2" custLinFactNeighborX="-9172" custLinFactNeighborY="-65650"/>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heckmark"/>
        </a:ext>
      </dgm:extLst>
    </dgm:pt>
    <dgm:pt modelId="{F116B849-135F-4B22-9B77-89FD0D2F6FFF}" type="pres">
      <dgm:prSet presAssocID="{EA10199C-1084-45AC-8EB5-1A46CF5A3935}" presName="iconSpace" presStyleCnt="0"/>
      <dgm:spPr/>
    </dgm:pt>
    <dgm:pt modelId="{32EE9921-18C9-47E8-9BF6-D210CD461504}" type="pres">
      <dgm:prSet presAssocID="{EA10199C-1084-45AC-8EB5-1A46CF5A3935}" presName="parTx" presStyleLbl="revTx" presStyleIdx="0" presStyleCnt="4" custLinFactY="-59226" custLinFactNeighborX="128" custLinFactNeighborY="-100000">
        <dgm:presLayoutVars>
          <dgm:chMax val="0"/>
          <dgm:chPref val="0"/>
        </dgm:presLayoutVars>
      </dgm:prSet>
      <dgm:spPr/>
    </dgm:pt>
    <dgm:pt modelId="{0C4913E4-F57C-474B-8810-075C86B31A21}" type="pres">
      <dgm:prSet presAssocID="{EA10199C-1084-45AC-8EB5-1A46CF5A3935}" presName="txSpace" presStyleCnt="0"/>
      <dgm:spPr/>
    </dgm:pt>
    <dgm:pt modelId="{85A615B1-A3FC-4090-A854-E70B22D348A3}" type="pres">
      <dgm:prSet presAssocID="{EA10199C-1084-45AC-8EB5-1A46CF5A3935}" presName="desTx" presStyleLbl="revTx" presStyleIdx="1" presStyleCnt="4" custScaleY="2000000" custLinFactY="-19800000" custLinFactNeighborX="-770" custLinFactNeighborY="-19839638">
        <dgm:presLayoutVars/>
      </dgm:prSet>
      <dgm:spPr/>
    </dgm:pt>
    <dgm:pt modelId="{11D8071C-2051-4D3B-B317-55BFFFE6B867}" type="pres">
      <dgm:prSet presAssocID="{4B6E71C4-11EC-4A50-82A9-E423B809C80E}" presName="sibTrans" presStyleCnt="0"/>
      <dgm:spPr/>
    </dgm:pt>
    <dgm:pt modelId="{7262B33A-3E6B-4027-AB2D-43C193AAB49D}" type="pres">
      <dgm:prSet presAssocID="{DA23DEEB-360A-4577-B9E5-58246AF7C4B2}" presName="compNode" presStyleCnt="0"/>
      <dgm:spPr/>
    </dgm:pt>
    <dgm:pt modelId="{D03DABF4-A853-487A-8E79-10C1BBB2F413}" type="pres">
      <dgm:prSet presAssocID="{DA23DEEB-360A-4577-B9E5-58246AF7C4B2}" presName="iconRect" presStyleLbl="node1" presStyleIdx="1" presStyleCnt="2" custLinFactNeighborX="-1101" custLinFactNeighborY="-5356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Money"/>
        </a:ext>
      </dgm:extLst>
    </dgm:pt>
    <dgm:pt modelId="{C4FCEAC4-F898-4B01-9EF4-BC5CC8F2808E}" type="pres">
      <dgm:prSet presAssocID="{DA23DEEB-360A-4577-B9E5-58246AF7C4B2}" presName="iconSpace" presStyleCnt="0"/>
      <dgm:spPr/>
    </dgm:pt>
    <dgm:pt modelId="{BEA486F0-CEAB-454E-93DB-8BA89D2436C0}" type="pres">
      <dgm:prSet presAssocID="{DA23DEEB-360A-4577-B9E5-58246AF7C4B2}" presName="parTx" presStyleLbl="revTx" presStyleIdx="2" presStyleCnt="4" custLinFactY="-52639" custLinFactNeighborY="-100000">
        <dgm:presLayoutVars>
          <dgm:chMax val="0"/>
          <dgm:chPref val="0"/>
        </dgm:presLayoutVars>
      </dgm:prSet>
      <dgm:spPr/>
    </dgm:pt>
    <dgm:pt modelId="{D4FE4EA1-931B-4B84-8221-FEED0C78785E}" type="pres">
      <dgm:prSet presAssocID="{DA23DEEB-360A-4577-B9E5-58246AF7C4B2}" presName="txSpace" presStyleCnt="0"/>
      <dgm:spPr/>
    </dgm:pt>
    <dgm:pt modelId="{0C4B480F-BB59-49D0-9596-7FFBA4EEE927}" type="pres">
      <dgm:prSet presAssocID="{DA23DEEB-360A-4577-B9E5-58246AF7C4B2}" presName="desTx" presStyleLbl="revTx" presStyleIdx="3" presStyleCnt="4">
        <dgm:presLayoutVars/>
      </dgm:prSet>
      <dgm:spPr/>
    </dgm:pt>
  </dgm:ptLst>
  <dgm:cxnLst>
    <dgm:cxn modelId="{FD2E0D2C-4C96-4350-BCD2-FDA1A6FD0152}" type="presOf" srcId="{89B3546E-C2DC-442F-AF1B-FBBB8FC63EA4}" destId="{4D466F83-85EF-42B4-9D32-4AD1CFC548E5}" srcOrd="0" destOrd="0" presId="urn:microsoft.com/office/officeart/2018/5/layout/CenteredIconLabelDescriptionList"/>
    <dgm:cxn modelId="{E6B95C3C-2CE8-4D17-A99A-72A54C55F671}" type="presOf" srcId="{4323AE18-6B46-42A5-B571-72CA0A22E2B7}" destId="{85A615B1-A3FC-4090-A854-E70B22D348A3}" srcOrd="0" destOrd="0" presId="urn:microsoft.com/office/officeart/2018/5/layout/CenteredIconLabelDescriptionList"/>
    <dgm:cxn modelId="{6739C961-BFCE-49FC-9873-CA40C40F52C0}" type="presOf" srcId="{EA10199C-1084-45AC-8EB5-1A46CF5A3935}" destId="{32EE9921-18C9-47E8-9BF6-D210CD461504}" srcOrd="0" destOrd="0" presId="urn:microsoft.com/office/officeart/2018/5/layout/CenteredIconLabelDescriptionList"/>
    <dgm:cxn modelId="{AAD2DE41-2F82-4235-937D-79CE75B0DAA2}" type="presOf" srcId="{C1F00C96-B27D-4A9D-BFD5-8FBA6DA19B2F}" destId="{85A615B1-A3FC-4090-A854-E70B22D348A3}" srcOrd="0" destOrd="1" presId="urn:microsoft.com/office/officeart/2018/5/layout/CenteredIconLabelDescriptionList"/>
    <dgm:cxn modelId="{EE97CA63-D2CC-4879-973B-2DC43E9023C2}" type="presOf" srcId="{C0516145-4FAC-497B-9B92-F97961B3F79E}" destId="{85A615B1-A3FC-4090-A854-E70B22D348A3}" srcOrd="0" destOrd="3" presId="urn:microsoft.com/office/officeart/2018/5/layout/CenteredIconLabelDescriptionList"/>
    <dgm:cxn modelId="{0CA12145-131C-442B-BD3E-60B262B452EA}" srcId="{89B3546E-C2DC-442F-AF1B-FBBB8FC63EA4}" destId="{EA10199C-1084-45AC-8EB5-1A46CF5A3935}" srcOrd="0" destOrd="0" parTransId="{90F75B36-1BA7-48E3-BF3E-CE8BDCA01A8A}" sibTransId="{4B6E71C4-11EC-4A50-82A9-E423B809C80E}"/>
    <dgm:cxn modelId="{40A92487-ACEA-4A4E-BDB1-5081117345D6}" type="presOf" srcId="{2D5B0E5D-F233-4669-8902-88D985255522}" destId="{85A615B1-A3FC-4090-A854-E70B22D348A3}" srcOrd="0" destOrd="2" presId="urn:microsoft.com/office/officeart/2018/5/layout/CenteredIconLabelDescriptionList"/>
    <dgm:cxn modelId="{85BD5C8B-F5BD-46C9-9B5A-D20579A2FDE2}" srcId="{89B3546E-C2DC-442F-AF1B-FBBB8FC63EA4}" destId="{DA23DEEB-360A-4577-B9E5-58246AF7C4B2}" srcOrd="1" destOrd="0" parTransId="{D9B24860-3B03-46C9-9E7D-6C9A83E87AE5}" sibTransId="{56EA1E78-0417-4532-815E-9DDF111D41EF}"/>
    <dgm:cxn modelId="{6C202D8E-1747-45FE-8E03-4017C75FCA10}" srcId="{EA10199C-1084-45AC-8EB5-1A46CF5A3935}" destId="{C0516145-4FAC-497B-9B92-F97961B3F79E}" srcOrd="3" destOrd="0" parTransId="{895D5C41-1636-4656-B687-7BAD1419C05C}" sibTransId="{68AA1AE9-7810-467F-9C18-2CB38D61AC27}"/>
    <dgm:cxn modelId="{078CBDA0-3E27-486E-8C37-3E1A764A6DBB}" srcId="{EA10199C-1084-45AC-8EB5-1A46CF5A3935}" destId="{2D5B0E5D-F233-4669-8902-88D985255522}" srcOrd="2" destOrd="0" parTransId="{9D9D47D4-80C6-4E5C-9C50-1F0BAB1A7B5C}" sibTransId="{C864A8F6-563B-4BB0-9198-B86763568626}"/>
    <dgm:cxn modelId="{FC7271A5-1FD5-4EAD-867F-C3676F351461}" srcId="{EA10199C-1084-45AC-8EB5-1A46CF5A3935}" destId="{C1F00C96-B27D-4A9D-BFD5-8FBA6DA19B2F}" srcOrd="1" destOrd="0" parTransId="{A9CE972C-D37E-4F02-96C9-A60C78DD5A0E}" sibTransId="{525D1B6F-340C-46E1-8946-88F3EF4AD3CC}"/>
    <dgm:cxn modelId="{38DD1FBE-BDD1-4E5A-85F4-7C2CA477655A}" srcId="{EA10199C-1084-45AC-8EB5-1A46CF5A3935}" destId="{4323AE18-6B46-42A5-B571-72CA0A22E2B7}" srcOrd="0" destOrd="0" parTransId="{F6191427-BC02-4EDC-8E6B-EE62F9BA0BD1}" sibTransId="{7F20D32A-5AA8-4DA2-9392-068B57C6FCB0}"/>
    <dgm:cxn modelId="{3A02A3EB-9814-4A9F-BC52-4E46601C2FB2}" type="presOf" srcId="{DA23DEEB-360A-4577-B9E5-58246AF7C4B2}" destId="{BEA486F0-CEAB-454E-93DB-8BA89D2436C0}" srcOrd="0" destOrd="0" presId="urn:microsoft.com/office/officeart/2018/5/layout/CenteredIconLabelDescriptionList"/>
    <dgm:cxn modelId="{6DBF3EB1-1B21-4ABA-AD89-DFBA684AA397}" type="presParOf" srcId="{4D466F83-85EF-42B4-9D32-4AD1CFC548E5}" destId="{73C7B170-80BE-4593-98F6-29F5800797B4}" srcOrd="0" destOrd="0" presId="urn:microsoft.com/office/officeart/2018/5/layout/CenteredIconLabelDescriptionList"/>
    <dgm:cxn modelId="{2D04DEFD-955E-499D-B209-45170161337F}" type="presParOf" srcId="{73C7B170-80BE-4593-98F6-29F5800797B4}" destId="{F58B8703-720E-449F-918F-AB0EA2115E05}" srcOrd="0" destOrd="0" presId="urn:microsoft.com/office/officeart/2018/5/layout/CenteredIconLabelDescriptionList"/>
    <dgm:cxn modelId="{018DF65A-0819-4C06-A8EA-43540EC2F9BD}" type="presParOf" srcId="{73C7B170-80BE-4593-98F6-29F5800797B4}" destId="{F116B849-135F-4B22-9B77-89FD0D2F6FFF}" srcOrd="1" destOrd="0" presId="urn:microsoft.com/office/officeart/2018/5/layout/CenteredIconLabelDescriptionList"/>
    <dgm:cxn modelId="{94C97A03-E526-4311-AE3B-89B2674B61B2}" type="presParOf" srcId="{73C7B170-80BE-4593-98F6-29F5800797B4}" destId="{32EE9921-18C9-47E8-9BF6-D210CD461504}" srcOrd="2" destOrd="0" presId="urn:microsoft.com/office/officeart/2018/5/layout/CenteredIconLabelDescriptionList"/>
    <dgm:cxn modelId="{F09D7281-05B2-449C-9695-76067E39223F}" type="presParOf" srcId="{73C7B170-80BE-4593-98F6-29F5800797B4}" destId="{0C4913E4-F57C-474B-8810-075C86B31A21}" srcOrd="3" destOrd="0" presId="urn:microsoft.com/office/officeart/2018/5/layout/CenteredIconLabelDescriptionList"/>
    <dgm:cxn modelId="{2659020A-65E4-4F20-AB6C-AF334F6839DD}" type="presParOf" srcId="{73C7B170-80BE-4593-98F6-29F5800797B4}" destId="{85A615B1-A3FC-4090-A854-E70B22D348A3}" srcOrd="4" destOrd="0" presId="urn:microsoft.com/office/officeart/2018/5/layout/CenteredIconLabelDescriptionList"/>
    <dgm:cxn modelId="{43A25C88-C0FA-4A41-88A5-63C7C6525437}" type="presParOf" srcId="{4D466F83-85EF-42B4-9D32-4AD1CFC548E5}" destId="{11D8071C-2051-4D3B-B317-55BFFFE6B867}" srcOrd="1" destOrd="0" presId="urn:microsoft.com/office/officeart/2018/5/layout/CenteredIconLabelDescriptionList"/>
    <dgm:cxn modelId="{27F3E56A-4407-46DB-A98C-1CDEA2A24FB9}" type="presParOf" srcId="{4D466F83-85EF-42B4-9D32-4AD1CFC548E5}" destId="{7262B33A-3E6B-4027-AB2D-43C193AAB49D}" srcOrd="2" destOrd="0" presId="urn:microsoft.com/office/officeart/2018/5/layout/CenteredIconLabelDescriptionList"/>
    <dgm:cxn modelId="{C6B18A0E-8CA4-4060-B070-C0ED6D0B87DC}" type="presParOf" srcId="{7262B33A-3E6B-4027-AB2D-43C193AAB49D}" destId="{D03DABF4-A853-487A-8E79-10C1BBB2F413}" srcOrd="0" destOrd="0" presId="urn:microsoft.com/office/officeart/2018/5/layout/CenteredIconLabelDescriptionList"/>
    <dgm:cxn modelId="{148CDBA4-C713-4D65-8B58-6AB4C494A68D}" type="presParOf" srcId="{7262B33A-3E6B-4027-AB2D-43C193AAB49D}" destId="{C4FCEAC4-F898-4B01-9EF4-BC5CC8F2808E}" srcOrd="1" destOrd="0" presId="urn:microsoft.com/office/officeart/2018/5/layout/CenteredIconLabelDescriptionList"/>
    <dgm:cxn modelId="{16E5385C-F148-43B9-8337-D0FDEB4298AD}" type="presParOf" srcId="{7262B33A-3E6B-4027-AB2D-43C193AAB49D}" destId="{BEA486F0-CEAB-454E-93DB-8BA89D2436C0}" srcOrd="2" destOrd="0" presId="urn:microsoft.com/office/officeart/2018/5/layout/CenteredIconLabelDescriptionList"/>
    <dgm:cxn modelId="{A86DB4A1-2207-42D4-9DE6-8C7291485CEF}" type="presParOf" srcId="{7262B33A-3E6B-4027-AB2D-43C193AAB49D}" destId="{D4FE4EA1-931B-4B84-8221-FEED0C78785E}" srcOrd="3" destOrd="0" presId="urn:microsoft.com/office/officeart/2018/5/layout/CenteredIconLabelDescriptionList"/>
    <dgm:cxn modelId="{345D2569-1A88-4019-8797-CDA43D689C01}" type="presParOf" srcId="{7262B33A-3E6B-4027-AB2D-43C193AAB49D}" destId="{0C4B480F-BB59-49D0-9596-7FFBA4EEE927}" srcOrd="4" destOrd="0" presId="urn:microsoft.com/office/officeart/2018/5/layout/CenteredIconLabelDescrip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5D09E704-0BE5-407A-AB65-153AA2BDC2D7}"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en-US"/>
        </a:p>
      </dgm:t>
    </dgm:pt>
    <dgm:pt modelId="{8ABDE58B-0B59-4979-85D9-473A8F03AAB6}">
      <dgm:prSet custT="1"/>
      <dgm:spPr/>
      <dgm:t>
        <a:bodyPr/>
        <a:lstStyle/>
        <a:p>
          <a:r>
            <a:rPr lang="en-US" sz="2000" dirty="0"/>
            <a:t>Need clear, concise objectives</a:t>
          </a:r>
        </a:p>
      </dgm:t>
    </dgm:pt>
    <dgm:pt modelId="{72DDA05C-EA3F-4618-A4A3-37AFD956F6BE}" type="parTrans" cxnId="{BC160B77-E162-4C18-B9BC-32C2575968D2}">
      <dgm:prSet/>
      <dgm:spPr/>
      <dgm:t>
        <a:bodyPr/>
        <a:lstStyle/>
        <a:p>
          <a:endParaRPr lang="en-US"/>
        </a:p>
      </dgm:t>
    </dgm:pt>
    <dgm:pt modelId="{930A6429-A9A1-4DD2-9D36-77C3F1FBF145}" type="sibTrans" cxnId="{BC160B77-E162-4C18-B9BC-32C2575968D2}">
      <dgm:prSet/>
      <dgm:spPr/>
      <dgm:t>
        <a:bodyPr/>
        <a:lstStyle/>
        <a:p>
          <a:endParaRPr lang="en-US"/>
        </a:p>
      </dgm:t>
    </dgm:pt>
    <dgm:pt modelId="{39BF8B63-A6E8-48E0-801F-D77B826C4315}">
      <dgm:prSet custT="1"/>
      <dgm:spPr/>
      <dgm:t>
        <a:bodyPr/>
        <a:lstStyle/>
        <a:p>
          <a:r>
            <a:rPr lang="en-US" altLang="en-US" sz="2000" dirty="0"/>
            <a:t>Must include all stakeholders in definition</a:t>
          </a:r>
          <a:endParaRPr lang="en-US" sz="2000" dirty="0"/>
        </a:p>
      </dgm:t>
      <dgm:extLst>
        <a:ext uri="{E40237B7-FDA0-4F09-8148-C483321AD2D9}">
          <dgm14:cNvPr xmlns:dgm14="http://schemas.microsoft.com/office/drawing/2010/diagram" id="0" name="" descr="Need clear concise project objectives.&#10;Must include all stakeholders in project definition. Reduce assumptions - they are risks.  Use caution on interpretation of word and acronyms due to many meanings.&#10;"/>
        </a:ext>
      </dgm:extLst>
    </dgm:pt>
    <dgm:pt modelId="{AD7EFDB6-C49D-48F2-87E8-7815719508B8}" type="parTrans" cxnId="{E97B5CD5-E7D6-4FA4-B92A-240EB4FABE44}">
      <dgm:prSet/>
      <dgm:spPr/>
      <dgm:t>
        <a:bodyPr/>
        <a:lstStyle/>
        <a:p>
          <a:endParaRPr lang="en-US"/>
        </a:p>
      </dgm:t>
    </dgm:pt>
    <dgm:pt modelId="{D26C0BF0-E0DF-4BCF-A71A-D0633AD930A4}" type="sibTrans" cxnId="{E97B5CD5-E7D6-4FA4-B92A-240EB4FABE44}">
      <dgm:prSet/>
      <dgm:spPr/>
      <dgm:t>
        <a:bodyPr/>
        <a:lstStyle/>
        <a:p>
          <a:endParaRPr lang="en-US"/>
        </a:p>
      </dgm:t>
    </dgm:pt>
    <dgm:pt modelId="{5ABDB4DF-CC83-4A09-9FA2-C1B9B5450B1E}">
      <dgm:prSet custT="1"/>
      <dgm:spPr/>
      <dgm:t>
        <a:bodyPr/>
        <a:lstStyle/>
        <a:p>
          <a:r>
            <a:rPr lang="en-US" altLang="en-US" sz="2000" dirty="0"/>
            <a:t>Reduce assumptions</a:t>
          </a:r>
          <a:endParaRPr lang="en-US" sz="2000" dirty="0"/>
        </a:p>
      </dgm:t>
    </dgm:pt>
    <dgm:pt modelId="{CCEECE7B-1074-416A-9768-C0BA259D4999}" type="parTrans" cxnId="{A28BBBF7-55F9-4536-A9D6-F137DC1CA179}">
      <dgm:prSet/>
      <dgm:spPr/>
      <dgm:t>
        <a:bodyPr/>
        <a:lstStyle/>
        <a:p>
          <a:endParaRPr lang="en-US"/>
        </a:p>
      </dgm:t>
    </dgm:pt>
    <dgm:pt modelId="{0C182E6D-0979-469B-9996-9EF8358CC207}" type="sibTrans" cxnId="{A28BBBF7-55F9-4536-A9D6-F137DC1CA179}">
      <dgm:prSet/>
      <dgm:spPr/>
      <dgm:t>
        <a:bodyPr/>
        <a:lstStyle/>
        <a:p>
          <a:endParaRPr lang="en-US"/>
        </a:p>
      </dgm:t>
    </dgm:pt>
    <dgm:pt modelId="{89E6D42E-3842-4B08-887A-0B382B7E8453}">
      <dgm:prSet custT="1"/>
      <dgm:spPr/>
      <dgm:t>
        <a:bodyPr/>
        <a:lstStyle/>
        <a:p>
          <a:r>
            <a:rPr lang="en-US" sz="2000" dirty="0"/>
            <a:t>-- Assumptions are RISKS</a:t>
          </a:r>
        </a:p>
      </dgm:t>
    </dgm:pt>
    <dgm:pt modelId="{E0E8E700-42A1-4FFA-97C7-0FFDCE164992}" type="parTrans" cxnId="{DA717BA4-2F84-4570-99D3-2121A46E109A}">
      <dgm:prSet/>
      <dgm:spPr/>
      <dgm:t>
        <a:bodyPr/>
        <a:lstStyle/>
        <a:p>
          <a:endParaRPr lang="en-US"/>
        </a:p>
      </dgm:t>
    </dgm:pt>
    <dgm:pt modelId="{26FB9843-EA60-4F91-B92D-D17BAA194917}" type="sibTrans" cxnId="{DA717BA4-2F84-4570-99D3-2121A46E109A}">
      <dgm:prSet/>
      <dgm:spPr/>
      <dgm:t>
        <a:bodyPr/>
        <a:lstStyle/>
        <a:p>
          <a:endParaRPr lang="en-US"/>
        </a:p>
      </dgm:t>
    </dgm:pt>
    <dgm:pt modelId="{6A03C064-972D-49D2-B304-68CCFD7AEF7F}">
      <dgm:prSet custT="1"/>
      <dgm:spPr/>
      <dgm:t>
        <a:bodyPr/>
        <a:lstStyle/>
        <a:p>
          <a:r>
            <a:rPr lang="en-US" sz="2000" dirty="0"/>
            <a:t>Caution on “interpretation” of words and acronyms</a:t>
          </a:r>
        </a:p>
      </dgm:t>
    </dgm:pt>
    <dgm:pt modelId="{D3D7BEBE-CD97-494F-A160-D0B281EDCCF3}" type="parTrans" cxnId="{72BF13E3-B360-484E-88C7-3715D213FD35}">
      <dgm:prSet/>
      <dgm:spPr/>
      <dgm:t>
        <a:bodyPr/>
        <a:lstStyle/>
        <a:p>
          <a:endParaRPr lang="en-US"/>
        </a:p>
      </dgm:t>
    </dgm:pt>
    <dgm:pt modelId="{5D8B3B32-24E6-47BD-BA57-43EC67DC2805}" type="sibTrans" cxnId="{72BF13E3-B360-484E-88C7-3715D213FD35}">
      <dgm:prSet/>
      <dgm:spPr/>
      <dgm:t>
        <a:bodyPr/>
        <a:lstStyle/>
        <a:p>
          <a:endParaRPr lang="en-US"/>
        </a:p>
      </dgm:t>
    </dgm:pt>
    <dgm:pt modelId="{362EF3E8-B420-44F5-9561-BC965A3AADE1}">
      <dgm:prSet custT="1"/>
      <dgm:spPr/>
      <dgm:t>
        <a:bodyPr/>
        <a:lstStyle/>
        <a:p>
          <a:r>
            <a:rPr lang="en-US" sz="2000" dirty="0"/>
            <a:t>-- Words may have many meanings.</a:t>
          </a:r>
        </a:p>
      </dgm:t>
    </dgm:pt>
    <dgm:pt modelId="{6CD4334B-7AD8-4AC9-924F-F1856212F3ED}" type="parTrans" cxnId="{EA775EA6-53A3-4624-9F24-5E33A08ECEE6}">
      <dgm:prSet/>
      <dgm:spPr/>
      <dgm:t>
        <a:bodyPr/>
        <a:lstStyle/>
        <a:p>
          <a:endParaRPr lang="en-US"/>
        </a:p>
      </dgm:t>
    </dgm:pt>
    <dgm:pt modelId="{9A61756F-61B7-415D-9BD7-F005A5E5E069}" type="sibTrans" cxnId="{EA775EA6-53A3-4624-9F24-5E33A08ECEE6}">
      <dgm:prSet/>
      <dgm:spPr/>
      <dgm:t>
        <a:bodyPr/>
        <a:lstStyle/>
        <a:p>
          <a:endParaRPr lang="en-US"/>
        </a:p>
      </dgm:t>
    </dgm:pt>
    <dgm:pt modelId="{805F04A4-46D4-4CBA-9D4B-F3E2C4A1B4C7}" type="pres">
      <dgm:prSet presAssocID="{5D09E704-0BE5-407A-AB65-153AA2BDC2D7}" presName="linear" presStyleCnt="0">
        <dgm:presLayoutVars>
          <dgm:animLvl val="lvl"/>
          <dgm:resizeHandles val="exact"/>
        </dgm:presLayoutVars>
      </dgm:prSet>
      <dgm:spPr/>
    </dgm:pt>
    <dgm:pt modelId="{7AC3261F-EB7B-452F-9267-64AAC55BACB0}" type="pres">
      <dgm:prSet presAssocID="{8ABDE58B-0B59-4979-85D9-473A8F03AAB6}" presName="parentText" presStyleLbl="node1" presStyleIdx="0" presStyleCnt="6">
        <dgm:presLayoutVars>
          <dgm:chMax val="0"/>
          <dgm:bulletEnabled val="1"/>
        </dgm:presLayoutVars>
      </dgm:prSet>
      <dgm:spPr/>
    </dgm:pt>
    <dgm:pt modelId="{533B5850-808E-4484-BBD2-A8A0984977B5}" type="pres">
      <dgm:prSet presAssocID="{930A6429-A9A1-4DD2-9D36-77C3F1FBF145}" presName="spacer" presStyleCnt="0"/>
      <dgm:spPr/>
    </dgm:pt>
    <dgm:pt modelId="{B3587904-D0FE-4D5E-8C30-17F7172B1349}" type="pres">
      <dgm:prSet presAssocID="{39BF8B63-A6E8-48E0-801F-D77B826C4315}" presName="parentText" presStyleLbl="node1" presStyleIdx="1" presStyleCnt="6">
        <dgm:presLayoutVars>
          <dgm:chMax val="0"/>
          <dgm:bulletEnabled val="1"/>
        </dgm:presLayoutVars>
      </dgm:prSet>
      <dgm:spPr/>
    </dgm:pt>
    <dgm:pt modelId="{F25A9220-0668-4CA3-A37F-22E744C4E6F9}" type="pres">
      <dgm:prSet presAssocID="{D26C0BF0-E0DF-4BCF-A71A-D0633AD930A4}" presName="spacer" presStyleCnt="0"/>
      <dgm:spPr/>
    </dgm:pt>
    <dgm:pt modelId="{25DEA001-28F7-495D-8801-49635C36EAEB}" type="pres">
      <dgm:prSet presAssocID="{5ABDB4DF-CC83-4A09-9FA2-C1B9B5450B1E}" presName="parentText" presStyleLbl="node1" presStyleIdx="2" presStyleCnt="6" custLinFactNeighborX="-19239" custLinFactNeighborY="4260">
        <dgm:presLayoutVars>
          <dgm:chMax val="0"/>
          <dgm:bulletEnabled val="1"/>
        </dgm:presLayoutVars>
      </dgm:prSet>
      <dgm:spPr/>
    </dgm:pt>
    <dgm:pt modelId="{D20E9898-C14E-40B4-8C6A-2C2D01E9E491}" type="pres">
      <dgm:prSet presAssocID="{0C182E6D-0979-469B-9996-9EF8358CC207}" presName="spacer" presStyleCnt="0"/>
      <dgm:spPr/>
    </dgm:pt>
    <dgm:pt modelId="{2AEC5A8D-85B0-473F-BBD8-BA087E6FAB82}" type="pres">
      <dgm:prSet presAssocID="{89E6D42E-3842-4B08-887A-0B382B7E8453}" presName="parentText" presStyleLbl="node1" presStyleIdx="3" presStyleCnt="6">
        <dgm:presLayoutVars>
          <dgm:chMax val="0"/>
          <dgm:bulletEnabled val="1"/>
        </dgm:presLayoutVars>
      </dgm:prSet>
      <dgm:spPr/>
    </dgm:pt>
    <dgm:pt modelId="{A591627F-6FA5-4BD5-A1F9-F73D19E1F403}" type="pres">
      <dgm:prSet presAssocID="{26FB9843-EA60-4F91-B92D-D17BAA194917}" presName="spacer" presStyleCnt="0"/>
      <dgm:spPr/>
    </dgm:pt>
    <dgm:pt modelId="{5826FEA7-BBB3-41BC-BC3C-725C3139371C}" type="pres">
      <dgm:prSet presAssocID="{6A03C064-972D-49D2-B304-68CCFD7AEF7F}" presName="parentText" presStyleLbl="node1" presStyleIdx="4" presStyleCnt="6" custLinFactNeighborX="-279" custLinFactNeighborY="7401">
        <dgm:presLayoutVars>
          <dgm:chMax val="0"/>
          <dgm:bulletEnabled val="1"/>
        </dgm:presLayoutVars>
      </dgm:prSet>
      <dgm:spPr/>
    </dgm:pt>
    <dgm:pt modelId="{81BAC133-60C9-4F92-AE86-7E2172F062AC}" type="pres">
      <dgm:prSet presAssocID="{5D8B3B32-24E6-47BD-BA57-43EC67DC2805}" presName="spacer" presStyleCnt="0"/>
      <dgm:spPr/>
    </dgm:pt>
    <dgm:pt modelId="{80D4557C-BFC9-422A-A573-2097E81E24BE}" type="pres">
      <dgm:prSet presAssocID="{362EF3E8-B420-44F5-9561-BC965A3AADE1}" presName="parentText" presStyleLbl="node1" presStyleIdx="5" presStyleCnt="6">
        <dgm:presLayoutVars>
          <dgm:chMax val="0"/>
          <dgm:bulletEnabled val="1"/>
        </dgm:presLayoutVars>
      </dgm:prSet>
      <dgm:spPr/>
    </dgm:pt>
  </dgm:ptLst>
  <dgm:cxnLst>
    <dgm:cxn modelId="{DA545211-A4CE-4F63-9AFE-11DB1A4DD01F}" type="presOf" srcId="{362EF3E8-B420-44F5-9561-BC965A3AADE1}" destId="{80D4557C-BFC9-422A-A573-2097E81E24BE}" srcOrd="0" destOrd="0" presId="urn:microsoft.com/office/officeart/2005/8/layout/vList2"/>
    <dgm:cxn modelId="{E1ADB81F-397F-4DA4-BEAA-A3658468147D}" type="presOf" srcId="{39BF8B63-A6E8-48E0-801F-D77B826C4315}" destId="{B3587904-D0FE-4D5E-8C30-17F7172B1349}" srcOrd="0" destOrd="0" presId="urn:microsoft.com/office/officeart/2005/8/layout/vList2"/>
    <dgm:cxn modelId="{651B3C68-C9B0-48C4-B48E-D3DE4FBAC7C7}" type="presOf" srcId="{8ABDE58B-0B59-4979-85D9-473A8F03AAB6}" destId="{7AC3261F-EB7B-452F-9267-64AAC55BACB0}" srcOrd="0" destOrd="0" presId="urn:microsoft.com/office/officeart/2005/8/layout/vList2"/>
    <dgm:cxn modelId="{BC160B77-E162-4C18-B9BC-32C2575968D2}" srcId="{5D09E704-0BE5-407A-AB65-153AA2BDC2D7}" destId="{8ABDE58B-0B59-4979-85D9-473A8F03AAB6}" srcOrd="0" destOrd="0" parTransId="{72DDA05C-EA3F-4618-A4A3-37AFD956F6BE}" sibTransId="{930A6429-A9A1-4DD2-9D36-77C3F1FBF145}"/>
    <dgm:cxn modelId="{DA717BA4-2F84-4570-99D3-2121A46E109A}" srcId="{5D09E704-0BE5-407A-AB65-153AA2BDC2D7}" destId="{89E6D42E-3842-4B08-887A-0B382B7E8453}" srcOrd="3" destOrd="0" parTransId="{E0E8E700-42A1-4FFA-97C7-0FFDCE164992}" sibTransId="{26FB9843-EA60-4F91-B92D-D17BAA194917}"/>
    <dgm:cxn modelId="{EA775EA6-53A3-4624-9F24-5E33A08ECEE6}" srcId="{5D09E704-0BE5-407A-AB65-153AA2BDC2D7}" destId="{362EF3E8-B420-44F5-9561-BC965A3AADE1}" srcOrd="5" destOrd="0" parTransId="{6CD4334B-7AD8-4AC9-924F-F1856212F3ED}" sibTransId="{9A61756F-61B7-415D-9BD7-F005A5E5E069}"/>
    <dgm:cxn modelId="{2A88E5AC-FAAD-4807-9C57-043851ADB678}" type="presOf" srcId="{89E6D42E-3842-4B08-887A-0B382B7E8453}" destId="{2AEC5A8D-85B0-473F-BBD8-BA087E6FAB82}" srcOrd="0" destOrd="0" presId="urn:microsoft.com/office/officeart/2005/8/layout/vList2"/>
    <dgm:cxn modelId="{A6F54DB0-5EC1-4995-A33B-8ED3A5680FC0}" type="presOf" srcId="{6A03C064-972D-49D2-B304-68CCFD7AEF7F}" destId="{5826FEA7-BBB3-41BC-BC3C-725C3139371C}" srcOrd="0" destOrd="0" presId="urn:microsoft.com/office/officeart/2005/8/layout/vList2"/>
    <dgm:cxn modelId="{349423D2-C0A2-4F19-ABA4-B20452009C00}" type="presOf" srcId="{5ABDB4DF-CC83-4A09-9FA2-C1B9B5450B1E}" destId="{25DEA001-28F7-495D-8801-49635C36EAEB}" srcOrd="0" destOrd="0" presId="urn:microsoft.com/office/officeart/2005/8/layout/vList2"/>
    <dgm:cxn modelId="{153814D4-24F6-460D-894E-31BFE6B1B557}" type="presOf" srcId="{5D09E704-0BE5-407A-AB65-153AA2BDC2D7}" destId="{805F04A4-46D4-4CBA-9D4B-F3E2C4A1B4C7}" srcOrd="0" destOrd="0" presId="urn:microsoft.com/office/officeart/2005/8/layout/vList2"/>
    <dgm:cxn modelId="{E97B5CD5-E7D6-4FA4-B92A-240EB4FABE44}" srcId="{5D09E704-0BE5-407A-AB65-153AA2BDC2D7}" destId="{39BF8B63-A6E8-48E0-801F-D77B826C4315}" srcOrd="1" destOrd="0" parTransId="{AD7EFDB6-C49D-48F2-87E8-7815719508B8}" sibTransId="{D26C0BF0-E0DF-4BCF-A71A-D0633AD930A4}"/>
    <dgm:cxn modelId="{72BF13E3-B360-484E-88C7-3715D213FD35}" srcId="{5D09E704-0BE5-407A-AB65-153AA2BDC2D7}" destId="{6A03C064-972D-49D2-B304-68CCFD7AEF7F}" srcOrd="4" destOrd="0" parTransId="{D3D7BEBE-CD97-494F-A160-D0B281EDCCF3}" sibTransId="{5D8B3B32-24E6-47BD-BA57-43EC67DC2805}"/>
    <dgm:cxn modelId="{A28BBBF7-55F9-4536-A9D6-F137DC1CA179}" srcId="{5D09E704-0BE5-407A-AB65-153AA2BDC2D7}" destId="{5ABDB4DF-CC83-4A09-9FA2-C1B9B5450B1E}" srcOrd="2" destOrd="0" parTransId="{CCEECE7B-1074-416A-9768-C0BA259D4999}" sibTransId="{0C182E6D-0979-469B-9996-9EF8358CC207}"/>
    <dgm:cxn modelId="{489D9A7E-DAF0-44DB-B15D-B8198399B713}" type="presParOf" srcId="{805F04A4-46D4-4CBA-9D4B-F3E2C4A1B4C7}" destId="{7AC3261F-EB7B-452F-9267-64AAC55BACB0}" srcOrd="0" destOrd="0" presId="urn:microsoft.com/office/officeart/2005/8/layout/vList2"/>
    <dgm:cxn modelId="{CA9C668A-ED87-43F2-BFA5-5C3F542F406A}" type="presParOf" srcId="{805F04A4-46D4-4CBA-9D4B-F3E2C4A1B4C7}" destId="{533B5850-808E-4484-BBD2-A8A0984977B5}" srcOrd="1" destOrd="0" presId="urn:microsoft.com/office/officeart/2005/8/layout/vList2"/>
    <dgm:cxn modelId="{6B091859-24FC-4F20-AA79-0A95997BA30A}" type="presParOf" srcId="{805F04A4-46D4-4CBA-9D4B-F3E2C4A1B4C7}" destId="{B3587904-D0FE-4D5E-8C30-17F7172B1349}" srcOrd="2" destOrd="0" presId="urn:microsoft.com/office/officeart/2005/8/layout/vList2"/>
    <dgm:cxn modelId="{48AE899F-7C68-42C6-9224-62249024EC02}" type="presParOf" srcId="{805F04A4-46D4-4CBA-9D4B-F3E2C4A1B4C7}" destId="{F25A9220-0668-4CA3-A37F-22E744C4E6F9}" srcOrd="3" destOrd="0" presId="urn:microsoft.com/office/officeart/2005/8/layout/vList2"/>
    <dgm:cxn modelId="{8A7EA758-BD82-460C-B051-42DD68CF46AC}" type="presParOf" srcId="{805F04A4-46D4-4CBA-9D4B-F3E2C4A1B4C7}" destId="{25DEA001-28F7-495D-8801-49635C36EAEB}" srcOrd="4" destOrd="0" presId="urn:microsoft.com/office/officeart/2005/8/layout/vList2"/>
    <dgm:cxn modelId="{E7201460-48A6-4A06-B52C-1FB3F132F875}" type="presParOf" srcId="{805F04A4-46D4-4CBA-9D4B-F3E2C4A1B4C7}" destId="{D20E9898-C14E-40B4-8C6A-2C2D01E9E491}" srcOrd="5" destOrd="0" presId="urn:microsoft.com/office/officeart/2005/8/layout/vList2"/>
    <dgm:cxn modelId="{B05DB157-976C-4BEB-A1A4-7589643C75F4}" type="presParOf" srcId="{805F04A4-46D4-4CBA-9D4B-F3E2C4A1B4C7}" destId="{2AEC5A8D-85B0-473F-BBD8-BA087E6FAB82}" srcOrd="6" destOrd="0" presId="urn:microsoft.com/office/officeart/2005/8/layout/vList2"/>
    <dgm:cxn modelId="{F7B88F26-DC04-49EF-A4CC-1E44B3A0B54C}" type="presParOf" srcId="{805F04A4-46D4-4CBA-9D4B-F3E2C4A1B4C7}" destId="{A591627F-6FA5-4BD5-A1F9-F73D19E1F403}" srcOrd="7" destOrd="0" presId="urn:microsoft.com/office/officeart/2005/8/layout/vList2"/>
    <dgm:cxn modelId="{BB71F8F3-0457-4603-99BE-4DD3E74D24E3}" type="presParOf" srcId="{805F04A4-46D4-4CBA-9D4B-F3E2C4A1B4C7}" destId="{5826FEA7-BBB3-41BC-BC3C-725C3139371C}" srcOrd="8" destOrd="0" presId="urn:microsoft.com/office/officeart/2005/8/layout/vList2"/>
    <dgm:cxn modelId="{298A8A70-6253-46E9-ADFE-59B657FB70CF}" type="presParOf" srcId="{805F04A4-46D4-4CBA-9D4B-F3E2C4A1B4C7}" destId="{81BAC133-60C9-4F92-AE86-7E2172F062AC}" srcOrd="9" destOrd="0" presId="urn:microsoft.com/office/officeart/2005/8/layout/vList2"/>
    <dgm:cxn modelId="{1B5107E8-1E92-472D-B48B-3A6BAD1C9534}" type="presParOf" srcId="{805F04A4-46D4-4CBA-9D4B-F3E2C4A1B4C7}" destId="{80D4557C-BFC9-422A-A573-2097E81E24BE}" srcOrd="1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757F0D5E-C518-4D7E-BC2E-C5FD5D202DBB}" type="doc">
      <dgm:prSet loTypeId="urn:microsoft.com/office/officeart/2008/layout/LinedList" loCatId="list" qsTypeId="urn:microsoft.com/office/officeart/2005/8/quickstyle/simple1" qsCatId="simple" csTypeId="urn:microsoft.com/office/officeart/2005/8/colors/colorful2" csCatId="colorful"/>
      <dgm:spPr/>
      <dgm:t>
        <a:bodyPr/>
        <a:lstStyle/>
        <a:p>
          <a:endParaRPr lang="en-US"/>
        </a:p>
      </dgm:t>
    </dgm:pt>
    <dgm:pt modelId="{637182C6-55CB-4F45-B88C-15EFB770F552}">
      <dgm:prSet/>
      <dgm:spPr/>
      <dgm:t>
        <a:bodyPr/>
        <a:lstStyle/>
        <a:p>
          <a:r>
            <a:rPr lang="en-US"/>
            <a:t>Clarify what the project does and does not cover.</a:t>
          </a:r>
        </a:p>
      </dgm:t>
    </dgm:pt>
    <dgm:pt modelId="{607AB848-AE0E-46BF-A96E-A62E98B4DB02}" type="parTrans" cxnId="{65A4CED5-FDBE-4368-9CFF-7BE49962FC61}">
      <dgm:prSet/>
      <dgm:spPr/>
      <dgm:t>
        <a:bodyPr/>
        <a:lstStyle/>
        <a:p>
          <a:endParaRPr lang="en-US"/>
        </a:p>
      </dgm:t>
    </dgm:pt>
    <dgm:pt modelId="{7096572D-82B1-4CE6-9D58-898E1AF9B878}" type="sibTrans" cxnId="{65A4CED5-FDBE-4368-9CFF-7BE49962FC61}">
      <dgm:prSet/>
      <dgm:spPr/>
      <dgm:t>
        <a:bodyPr/>
        <a:lstStyle/>
        <a:p>
          <a:endParaRPr lang="en-US"/>
        </a:p>
      </dgm:t>
    </dgm:pt>
    <dgm:pt modelId="{E834BAA4-759C-4FA3-B906-158485B4B22D}">
      <dgm:prSet/>
      <dgm:spPr/>
      <dgm:t>
        <a:bodyPr/>
        <a:lstStyle/>
        <a:p>
          <a:r>
            <a:rPr lang="en-US" dirty="0"/>
            <a:t>"Will it help achieve the objectives?" </a:t>
          </a:r>
        </a:p>
      </dgm:t>
    </dgm:pt>
    <dgm:pt modelId="{899FA970-EDA4-4BA1-AE72-8FB9F9D4C763}" type="parTrans" cxnId="{BE297883-784C-47E3-90A5-B196488301A7}">
      <dgm:prSet/>
      <dgm:spPr/>
      <dgm:t>
        <a:bodyPr/>
        <a:lstStyle/>
        <a:p>
          <a:endParaRPr lang="en-US"/>
        </a:p>
      </dgm:t>
    </dgm:pt>
    <dgm:pt modelId="{F13287C7-9C48-4561-96A8-7CBECA9B39A1}" type="sibTrans" cxnId="{BE297883-784C-47E3-90A5-B196488301A7}">
      <dgm:prSet/>
      <dgm:spPr/>
      <dgm:t>
        <a:bodyPr/>
        <a:lstStyle/>
        <a:p>
          <a:endParaRPr lang="en-US"/>
        </a:p>
      </dgm:t>
    </dgm:pt>
    <dgm:pt modelId="{AAEE43E4-9A13-4C9B-B652-97811E54A6B2}">
      <dgm:prSet/>
      <dgm:spPr/>
      <dgm:t>
        <a:bodyPr/>
        <a:lstStyle/>
        <a:p>
          <a:r>
            <a:rPr lang="en-US" dirty="0"/>
            <a:t>Include all stakeholders in the process of defining the project's objectives upfront.</a:t>
          </a:r>
        </a:p>
      </dgm:t>
    </dgm:pt>
    <dgm:pt modelId="{86555B0B-AA3A-4310-9E27-4B7575AD70EC}" type="parTrans" cxnId="{6F962105-5CCA-45BA-A573-A62DE41DDFF4}">
      <dgm:prSet/>
      <dgm:spPr/>
      <dgm:t>
        <a:bodyPr/>
        <a:lstStyle/>
        <a:p>
          <a:endParaRPr lang="en-US"/>
        </a:p>
      </dgm:t>
    </dgm:pt>
    <dgm:pt modelId="{A35FC63C-6165-4BB6-8896-7FBD3A3FD321}" type="sibTrans" cxnId="{6F962105-5CCA-45BA-A573-A62DE41DDFF4}">
      <dgm:prSet/>
      <dgm:spPr/>
      <dgm:t>
        <a:bodyPr/>
        <a:lstStyle/>
        <a:p>
          <a:endParaRPr lang="en-US"/>
        </a:p>
      </dgm:t>
    </dgm:pt>
    <dgm:pt modelId="{95B8C3B0-7B9B-4A0B-95D7-CDD353C3683B}">
      <dgm:prSet/>
      <dgm:spPr/>
      <dgm:t>
        <a:bodyPr/>
        <a:lstStyle/>
        <a:p>
          <a:r>
            <a:rPr lang="en-US"/>
            <a:t>“NEED” not “WANT”</a:t>
          </a:r>
        </a:p>
      </dgm:t>
    </dgm:pt>
    <dgm:pt modelId="{37A6601C-5D53-42AF-A5E2-6667F849E45C}" type="parTrans" cxnId="{8849764D-75D0-4AA2-85E5-A0654A9190A2}">
      <dgm:prSet/>
      <dgm:spPr/>
      <dgm:t>
        <a:bodyPr/>
        <a:lstStyle/>
        <a:p>
          <a:endParaRPr lang="en-US"/>
        </a:p>
      </dgm:t>
    </dgm:pt>
    <dgm:pt modelId="{AC121D9C-D601-4491-9733-0D7FCB39F258}" type="sibTrans" cxnId="{8849764D-75D0-4AA2-85E5-A0654A9190A2}">
      <dgm:prSet/>
      <dgm:spPr/>
      <dgm:t>
        <a:bodyPr/>
        <a:lstStyle/>
        <a:p>
          <a:endParaRPr lang="en-US"/>
        </a:p>
      </dgm:t>
    </dgm:pt>
    <dgm:pt modelId="{D01A30B3-18D5-45D6-97E0-E10A71B1531F}" type="pres">
      <dgm:prSet presAssocID="{757F0D5E-C518-4D7E-BC2E-C5FD5D202DBB}" presName="vert0" presStyleCnt="0">
        <dgm:presLayoutVars>
          <dgm:dir/>
          <dgm:animOne val="branch"/>
          <dgm:animLvl val="lvl"/>
        </dgm:presLayoutVars>
      </dgm:prSet>
      <dgm:spPr/>
    </dgm:pt>
    <dgm:pt modelId="{611018B6-9C9E-480F-A0FE-8593882996C9}" type="pres">
      <dgm:prSet presAssocID="{637182C6-55CB-4F45-B88C-15EFB770F552}" presName="thickLine" presStyleLbl="alignNode1" presStyleIdx="0" presStyleCnt="4"/>
      <dgm:spPr/>
    </dgm:pt>
    <dgm:pt modelId="{C16E6AEF-A31E-4E75-825E-959AD057E864}" type="pres">
      <dgm:prSet presAssocID="{637182C6-55CB-4F45-B88C-15EFB770F552}" presName="horz1" presStyleCnt="0"/>
      <dgm:spPr/>
    </dgm:pt>
    <dgm:pt modelId="{A1CF71B0-8B37-445A-AB52-2C47EE9453A1}" type="pres">
      <dgm:prSet presAssocID="{637182C6-55CB-4F45-B88C-15EFB770F552}" presName="tx1" presStyleLbl="revTx" presStyleIdx="0" presStyleCnt="4"/>
      <dgm:spPr/>
    </dgm:pt>
    <dgm:pt modelId="{1ED40BC7-72BC-42C5-838B-E8A2E6D97719}" type="pres">
      <dgm:prSet presAssocID="{637182C6-55CB-4F45-B88C-15EFB770F552}" presName="vert1" presStyleCnt="0"/>
      <dgm:spPr/>
    </dgm:pt>
    <dgm:pt modelId="{D4B7567C-3118-4411-BD56-255478D4F199}" type="pres">
      <dgm:prSet presAssocID="{E834BAA4-759C-4FA3-B906-158485B4B22D}" presName="thickLine" presStyleLbl="alignNode1" presStyleIdx="1" presStyleCnt="4"/>
      <dgm:spPr/>
    </dgm:pt>
    <dgm:pt modelId="{6FA24192-D62A-437F-8909-81115BE9EA63}" type="pres">
      <dgm:prSet presAssocID="{E834BAA4-759C-4FA3-B906-158485B4B22D}" presName="horz1" presStyleCnt="0"/>
      <dgm:spPr/>
    </dgm:pt>
    <dgm:pt modelId="{0950034E-B771-4E13-95AA-7BA86892CBC2}" type="pres">
      <dgm:prSet presAssocID="{E834BAA4-759C-4FA3-B906-158485B4B22D}" presName="tx1" presStyleLbl="revTx" presStyleIdx="1" presStyleCnt="4"/>
      <dgm:spPr/>
    </dgm:pt>
    <dgm:pt modelId="{8B8DAEF2-52B0-40A1-BB70-73E5CB2653F6}" type="pres">
      <dgm:prSet presAssocID="{E834BAA4-759C-4FA3-B906-158485B4B22D}" presName="vert1" presStyleCnt="0"/>
      <dgm:spPr/>
    </dgm:pt>
    <dgm:pt modelId="{9710BA70-09A1-4982-B1B2-76F66DD17DAD}" type="pres">
      <dgm:prSet presAssocID="{AAEE43E4-9A13-4C9B-B652-97811E54A6B2}" presName="thickLine" presStyleLbl="alignNode1" presStyleIdx="2" presStyleCnt="4"/>
      <dgm:spPr/>
    </dgm:pt>
    <dgm:pt modelId="{04F74EEE-A161-4F92-B295-3068D97CABD4}" type="pres">
      <dgm:prSet presAssocID="{AAEE43E4-9A13-4C9B-B652-97811E54A6B2}" presName="horz1" presStyleCnt="0"/>
      <dgm:spPr/>
    </dgm:pt>
    <dgm:pt modelId="{FED420DB-64E0-428F-AAA4-17DE595E88F8}" type="pres">
      <dgm:prSet presAssocID="{AAEE43E4-9A13-4C9B-B652-97811E54A6B2}" presName="tx1" presStyleLbl="revTx" presStyleIdx="2" presStyleCnt="4"/>
      <dgm:spPr/>
    </dgm:pt>
    <dgm:pt modelId="{ED19050E-040C-4BDB-9DB6-FE58D10012FD}" type="pres">
      <dgm:prSet presAssocID="{AAEE43E4-9A13-4C9B-B652-97811E54A6B2}" presName="vert1" presStyleCnt="0"/>
      <dgm:spPr/>
    </dgm:pt>
    <dgm:pt modelId="{E0477ED9-EA77-4BB4-A471-BCBB45BA600E}" type="pres">
      <dgm:prSet presAssocID="{95B8C3B0-7B9B-4A0B-95D7-CDD353C3683B}" presName="thickLine" presStyleLbl="alignNode1" presStyleIdx="3" presStyleCnt="4"/>
      <dgm:spPr/>
    </dgm:pt>
    <dgm:pt modelId="{686BC4BE-DA54-4023-96F1-7FC4AB3D1460}" type="pres">
      <dgm:prSet presAssocID="{95B8C3B0-7B9B-4A0B-95D7-CDD353C3683B}" presName="horz1" presStyleCnt="0"/>
      <dgm:spPr/>
    </dgm:pt>
    <dgm:pt modelId="{E7AEB468-0E5B-4D0B-941C-4E5E7575A371}" type="pres">
      <dgm:prSet presAssocID="{95B8C3B0-7B9B-4A0B-95D7-CDD353C3683B}" presName="tx1" presStyleLbl="revTx" presStyleIdx="3" presStyleCnt="4"/>
      <dgm:spPr/>
    </dgm:pt>
    <dgm:pt modelId="{4C85E1AF-4615-4A6A-8FB3-B641F5806A03}" type="pres">
      <dgm:prSet presAssocID="{95B8C3B0-7B9B-4A0B-95D7-CDD353C3683B}" presName="vert1" presStyleCnt="0"/>
      <dgm:spPr/>
    </dgm:pt>
  </dgm:ptLst>
  <dgm:cxnLst>
    <dgm:cxn modelId="{6F962105-5CCA-45BA-A573-A62DE41DDFF4}" srcId="{757F0D5E-C518-4D7E-BC2E-C5FD5D202DBB}" destId="{AAEE43E4-9A13-4C9B-B652-97811E54A6B2}" srcOrd="2" destOrd="0" parTransId="{86555B0B-AA3A-4310-9E27-4B7575AD70EC}" sibTransId="{A35FC63C-6165-4BB6-8896-7FBD3A3FD321}"/>
    <dgm:cxn modelId="{061D0045-3C62-43DF-8569-2DDA58CF9817}" type="presOf" srcId="{95B8C3B0-7B9B-4A0B-95D7-CDD353C3683B}" destId="{E7AEB468-0E5B-4D0B-941C-4E5E7575A371}" srcOrd="0" destOrd="0" presId="urn:microsoft.com/office/officeart/2008/layout/LinedList"/>
    <dgm:cxn modelId="{8849764D-75D0-4AA2-85E5-A0654A9190A2}" srcId="{757F0D5E-C518-4D7E-BC2E-C5FD5D202DBB}" destId="{95B8C3B0-7B9B-4A0B-95D7-CDD353C3683B}" srcOrd="3" destOrd="0" parTransId="{37A6601C-5D53-42AF-A5E2-6667F849E45C}" sibTransId="{AC121D9C-D601-4491-9733-0D7FCB39F258}"/>
    <dgm:cxn modelId="{41738675-873B-47AD-815B-CE0774746486}" type="presOf" srcId="{757F0D5E-C518-4D7E-BC2E-C5FD5D202DBB}" destId="{D01A30B3-18D5-45D6-97E0-E10A71B1531F}" srcOrd="0" destOrd="0" presId="urn:microsoft.com/office/officeart/2008/layout/LinedList"/>
    <dgm:cxn modelId="{BE297883-784C-47E3-90A5-B196488301A7}" srcId="{757F0D5E-C518-4D7E-BC2E-C5FD5D202DBB}" destId="{E834BAA4-759C-4FA3-B906-158485B4B22D}" srcOrd="1" destOrd="0" parTransId="{899FA970-EDA4-4BA1-AE72-8FB9F9D4C763}" sibTransId="{F13287C7-9C48-4561-96A8-7CBECA9B39A1}"/>
    <dgm:cxn modelId="{5788A2A2-8024-4B79-B09F-7158279CEAB5}" type="presOf" srcId="{637182C6-55CB-4F45-B88C-15EFB770F552}" destId="{A1CF71B0-8B37-445A-AB52-2C47EE9453A1}" srcOrd="0" destOrd="0" presId="urn:microsoft.com/office/officeart/2008/layout/LinedList"/>
    <dgm:cxn modelId="{7A7F50BB-9454-4473-8C34-87639A9ACF7C}" type="presOf" srcId="{E834BAA4-759C-4FA3-B906-158485B4B22D}" destId="{0950034E-B771-4E13-95AA-7BA86892CBC2}" srcOrd="0" destOrd="0" presId="urn:microsoft.com/office/officeart/2008/layout/LinedList"/>
    <dgm:cxn modelId="{A37123D1-8517-4A81-B9B7-7B3596A8121E}" type="presOf" srcId="{AAEE43E4-9A13-4C9B-B652-97811E54A6B2}" destId="{FED420DB-64E0-428F-AAA4-17DE595E88F8}" srcOrd="0" destOrd="0" presId="urn:microsoft.com/office/officeart/2008/layout/LinedList"/>
    <dgm:cxn modelId="{65A4CED5-FDBE-4368-9CFF-7BE49962FC61}" srcId="{757F0D5E-C518-4D7E-BC2E-C5FD5D202DBB}" destId="{637182C6-55CB-4F45-B88C-15EFB770F552}" srcOrd="0" destOrd="0" parTransId="{607AB848-AE0E-46BF-A96E-A62E98B4DB02}" sibTransId="{7096572D-82B1-4CE6-9D58-898E1AF9B878}"/>
    <dgm:cxn modelId="{A0A21C6D-B020-4194-B1EA-E7742282858D}" type="presParOf" srcId="{D01A30B3-18D5-45D6-97E0-E10A71B1531F}" destId="{611018B6-9C9E-480F-A0FE-8593882996C9}" srcOrd="0" destOrd="0" presId="urn:microsoft.com/office/officeart/2008/layout/LinedList"/>
    <dgm:cxn modelId="{899873AB-8A70-415F-B839-31608ED209BE}" type="presParOf" srcId="{D01A30B3-18D5-45D6-97E0-E10A71B1531F}" destId="{C16E6AEF-A31E-4E75-825E-959AD057E864}" srcOrd="1" destOrd="0" presId="urn:microsoft.com/office/officeart/2008/layout/LinedList"/>
    <dgm:cxn modelId="{CABB3A8A-23C4-4808-8500-663A568B78F7}" type="presParOf" srcId="{C16E6AEF-A31E-4E75-825E-959AD057E864}" destId="{A1CF71B0-8B37-445A-AB52-2C47EE9453A1}" srcOrd="0" destOrd="0" presId="urn:microsoft.com/office/officeart/2008/layout/LinedList"/>
    <dgm:cxn modelId="{EE39CA10-217D-4ADC-8F81-2A7810F0E73A}" type="presParOf" srcId="{C16E6AEF-A31E-4E75-825E-959AD057E864}" destId="{1ED40BC7-72BC-42C5-838B-E8A2E6D97719}" srcOrd="1" destOrd="0" presId="urn:microsoft.com/office/officeart/2008/layout/LinedList"/>
    <dgm:cxn modelId="{B1E5FEBF-8C07-4948-89E5-DD6ACEA93D0B}" type="presParOf" srcId="{D01A30B3-18D5-45D6-97E0-E10A71B1531F}" destId="{D4B7567C-3118-4411-BD56-255478D4F199}" srcOrd="2" destOrd="0" presId="urn:microsoft.com/office/officeart/2008/layout/LinedList"/>
    <dgm:cxn modelId="{5B7D72A7-D2F1-4395-8F7B-E74E4AF7AF47}" type="presParOf" srcId="{D01A30B3-18D5-45D6-97E0-E10A71B1531F}" destId="{6FA24192-D62A-437F-8909-81115BE9EA63}" srcOrd="3" destOrd="0" presId="urn:microsoft.com/office/officeart/2008/layout/LinedList"/>
    <dgm:cxn modelId="{FC00E10D-216B-4230-9128-8A88B8A0CFEE}" type="presParOf" srcId="{6FA24192-D62A-437F-8909-81115BE9EA63}" destId="{0950034E-B771-4E13-95AA-7BA86892CBC2}" srcOrd="0" destOrd="0" presId="urn:microsoft.com/office/officeart/2008/layout/LinedList"/>
    <dgm:cxn modelId="{4154317E-8375-4283-9084-9BA0FBFBFA3C}" type="presParOf" srcId="{6FA24192-D62A-437F-8909-81115BE9EA63}" destId="{8B8DAEF2-52B0-40A1-BB70-73E5CB2653F6}" srcOrd="1" destOrd="0" presId="urn:microsoft.com/office/officeart/2008/layout/LinedList"/>
    <dgm:cxn modelId="{0110BCF9-C136-4BE7-A6A0-747154C90FAD}" type="presParOf" srcId="{D01A30B3-18D5-45D6-97E0-E10A71B1531F}" destId="{9710BA70-09A1-4982-B1B2-76F66DD17DAD}" srcOrd="4" destOrd="0" presId="urn:microsoft.com/office/officeart/2008/layout/LinedList"/>
    <dgm:cxn modelId="{1C363569-E513-4F5E-B95F-2484CC9F3FB4}" type="presParOf" srcId="{D01A30B3-18D5-45D6-97E0-E10A71B1531F}" destId="{04F74EEE-A161-4F92-B295-3068D97CABD4}" srcOrd="5" destOrd="0" presId="urn:microsoft.com/office/officeart/2008/layout/LinedList"/>
    <dgm:cxn modelId="{15EA17AD-3477-4E85-81CA-F7021B779D62}" type="presParOf" srcId="{04F74EEE-A161-4F92-B295-3068D97CABD4}" destId="{FED420DB-64E0-428F-AAA4-17DE595E88F8}" srcOrd="0" destOrd="0" presId="urn:microsoft.com/office/officeart/2008/layout/LinedList"/>
    <dgm:cxn modelId="{35B312A0-03C8-4E64-A972-FD4CFD1B9F12}" type="presParOf" srcId="{04F74EEE-A161-4F92-B295-3068D97CABD4}" destId="{ED19050E-040C-4BDB-9DB6-FE58D10012FD}" srcOrd="1" destOrd="0" presId="urn:microsoft.com/office/officeart/2008/layout/LinedList"/>
    <dgm:cxn modelId="{72CCF2E4-5232-4900-A440-F8FE746DFB38}" type="presParOf" srcId="{D01A30B3-18D5-45D6-97E0-E10A71B1531F}" destId="{E0477ED9-EA77-4BB4-A471-BCBB45BA600E}" srcOrd="6" destOrd="0" presId="urn:microsoft.com/office/officeart/2008/layout/LinedList"/>
    <dgm:cxn modelId="{748BE943-9DC9-4A37-9480-D0B37D75D438}" type="presParOf" srcId="{D01A30B3-18D5-45D6-97E0-E10A71B1531F}" destId="{686BC4BE-DA54-4023-96F1-7FC4AB3D1460}" srcOrd="7" destOrd="0" presId="urn:microsoft.com/office/officeart/2008/layout/LinedList"/>
    <dgm:cxn modelId="{DDDD067E-82A8-4EEC-81A7-77B972CE3547}" type="presParOf" srcId="{686BC4BE-DA54-4023-96F1-7FC4AB3D1460}" destId="{E7AEB468-0E5B-4D0B-941C-4E5E7575A371}" srcOrd="0" destOrd="0" presId="urn:microsoft.com/office/officeart/2008/layout/LinedList"/>
    <dgm:cxn modelId="{8C9A8D4E-4106-49B2-93FF-7ABB419D5228}" type="presParOf" srcId="{686BC4BE-DA54-4023-96F1-7FC4AB3D1460}" destId="{4C85E1AF-4615-4A6A-8FB3-B641F5806A03}"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2EF9D255-55D3-46F2-897A-495AF12E220D}"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en-US"/>
        </a:p>
      </dgm:t>
    </dgm:pt>
    <dgm:pt modelId="{F45FF7A4-38ED-4431-AE5B-25AF4B7DC284}">
      <dgm:prSet/>
      <dgm:spPr/>
      <dgm:t>
        <a:bodyPr/>
        <a:lstStyle/>
        <a:p>
          <a:r>
            <a:rPr lang="en-US" dirty="0"/>
            <a:t>Written document</a:t>
          </a:r>
        </a:p>
      </dgm:t>
      <dgm:extLst>
        <a:ext uri="{E40237B7-FDA0-4F09-8148-C483321AD2D9}">
          <dgm14:cNvPr xmlns:dgm14="http://schemas.microsoft.com/office/drawing/2010/diagram" id="0" name="" descr="Specify requirements in a written document.  Include screen diagrams to enhance clarity.  Prototyping and use cases enhance visualization."/>
        </a:ext>
      </dgm:extLst>
    </dgm:pt>
    <dgm:pt modelId="{03D1ED05-A3EC-4628-957C-0410B286988E}" type="parTrans" cxnId="{30D614CD-61D3-4AE4-B560-0B55CC3A58C0}">
      <dgm:prSet/>
      <dgm:spPr/>
      <dgm:t>
        <a:bodyPr/>
        <a:lstStyle/>
        <a:p>
          <a:endParaRPr lang="en-US"/>
        </a:p>
      </dgm:t>
    </dgm:pt>
    <dgm:pt modelId="{DD6713E8-9A51-41DC-A379-6431CCDE9FEF}" type="sibTrans" cxnId="{30D614CD-61D3-4AE4-B560-0B55CC3A58C0}">
      <dgm:prSet/>
      <dgm:spPr/>
      <dgm:t>
        <a:bodyPr/>
        <a:lstStyle/>
        <a:p>
          <a:endParaRPr lang="en-US"/>
        </a:p>
      </dgm:t>
    </dgm:pt>
    <dgm:pt modelId="{445E4AB8-79D6-4250-840D-1F81FE4C3585}">
      <dgm:prSet/>
      <dgm:spPr/>
      <dgm:t>
        <a:bodyPr/>
        <a:lstStyle/>
        <a:p>
          <a:r>
            <a:rPr lang="en-US" dirty="0"/>
            <a:t>Screen diagrams – pictures enhance clarity</a:t>
          </a:r>
        </a:p>
      </dgm:t>
      <dgm:extLst>
        <a:ext uri="{E40237B7-FDA0-4F09-8148-C483321AD2D9}">
          <dgm14:cNvPr xmlns:dgm14="http://schemas.microsoft.com/office/drawing/2010/diagram" id="0" name="" descr="Specify requirements in a written document.  Include screen diagrams to enhance clarity.  Prototyping and use cases enhance visualization."/>
        </a:ext>
      </dgm:extLst>
    </dgm:pt>
    <dgm:pt modelId="{25489709-B1EA-429E-A694-346E5834357B}" type="parTrans" cxnId="{DA89890E-1030-4E0D-9628-195E7B482ACB}">
      <dgm:prSet/>
      <dgm:spPr/>
      <dgm:t>
        <a:bodyPr/>
        <a:lstStyle/>
        <a:p>
          <a:endParaRPr lang="en-US"/>
        </a:p>
      </dgm:t>
    </dgm:pt>
    <dgm:pt modelId="{52A5531E-666E-4331-A743-6BAF50325285}" type="sibTrans" cxnId="{DA89890E-1030-4E0D-9628-195E7B482ACB}">
      <dgm:prSet/>
      <dgm:spPr/>
      <dgm:t>
        <a:bodyPr/>
        <a:lstStyle/>
        <a:p>
          <a:endParaRPr lang="en-US"/>
        </a:p>
      </dgm:t>
    </dgm:pt>
    <dgm:pt modelId="{AC3C41AE-4661-462F-B69F-2809F87018C5}">
      <dgm:prSet/>
      <dgm:spPr/>
      <dgm:t>
        <a:bodyPr/>
        <a:lstStyle/>
        <a:p>
          <a:r>
            <a:rPr lang="en-US" dirty="0"/>
            <a:t>Prototyping or use cases – allow better visualization</a:t>
          </a:r>
        </a:p>
      </dgm:t>
      <dgm:extLst>
        <a:ext uri="{E40237B7-FDA0-4F09-8148-C483321AD2D9}">
          <dgm14:cNvPr xmlns:dgm14="http://schemas.microsoft.com/office/drawing/2010/diagram" id="0" name="" descr="Specify requirements in a written document.  Include screen diagrams to enhance clarity.  Prototyping and use cases enhance visualization."/>
        </a:ext>
      </dgm:extLst>
    </dgm:pt>
    <dgm:pt modelId="{7DE42E51-E97C-4AA8-91B8-3F26FA7870FF}" type="parTrans" cxnId="{C2AC3489-B084-4971-BB2E-512D0E0FB975}">
      <dgm:prSet/>
      <dgm:spPr/>
      <dgm:t>
        <a:bodyPr/>
        <a:lstStyle/>
        <a:p>
          <a:endParaRPr lang="en-US"/>
        </a:p>
      </dgm:t>
    </dgm:pt>
    <dgm:pt modelId="{CF62F0C7-6AAC-45F6-9E45-C619476B6634}" type="sibTrans" cxnId="{C2AC3489-B084-4971-BB2E-512D0E0FB975}">
      <dgm:prSet/>
      <dgm:spPr/>
      <dgm:t>
        <a:bodyPr/>
        <a:lstStyle/>
        <a:p>
          <a:endParaRPr lang="en-US"/>
        </a:p>
      </dgm:t>
    </dgm:pt>
    <dgm:pt modelId="{5480909A-5110-4BB7-A786-F61DAEB036DE}" type="pres">
      <dgm:prSet presAssocID="{2EF9D255-55D3-46F2-897A-495AF12E220D}" presName="linear" presStyleCnt="0">
        <dgm:presLayoutVars>
          <dgm:animLvl val="lvl"/>
          <dgm:resizeHandles val="exact"/>
        </dgm:presLayoutVars>
      </dgm:prSet>
      <dgm:spPr/>
    </dgm:pt>
    <dgm:pt modelId="{4301CE16-C0FA-4CB3-8B18-EF63EBBE51C6}" type="pres">
      <dgm:prSet presAssocID="{F45FF7A4-38ED-4431-AE5B-25AF4B7DC284}" presName="parentText" presStyleLbl="node1" presStyleIdx="0" presStyleCnt="3">
        <dgm:presLayoutVars>
          <dgm:chMax val="0"/>
          <dgm:bulletEnabled val="1"/>
        </dgm:presLayoutVars>
      </dgm:prSet>
      <dgm:spPr/>
    </dgm:pt>
    <dgm:pt modelId="{4917A0B5-46D0-414D-B235-5AB9CF1E286C}" type="pres">
      <dgm:prSet presAssocID="{DD6713E8-9A51-41DC-A379-6431CCDE9FEF}" presName="spacer" presStyleCnt="0"/>
      <dgm:spPr/>
    </dgm:pt>
    <dgm:pt modelId="{B4C781F1-A3B7-4AC0-B3CE-7E884E856525}" type="pres">
      <dgm:prSet presAssocID="{445E4AB8-79D6-4250-840D-1F81FE4C3585}" presName="parentText" presStyleLbl="node1" presStyleIdx="1" presStyleCnt="3">
        <dgm:presLayoutVars>
          <dgm:chMax val="0"/>
          <dgm:bulletEnabled val="1"/>
        </dgm:presLayoutVars>
      </dgm:prSet>
      <dgm:spPr/>
    </dgm:pt>
    <dgm:pt modelId="{30A6FA7B-BB7A-4DFA-845B-CBC53CD8E65D}" type="pres">
      <dgm:prSet presAssocID="{52A5531E-666E-4331-A743-6BAF50325285}" presName="spacer" presStyleCnt="0"/>
      <dgm:spPr/>
    </dgm:pt>
    <dgm:pt modelId="{C63C0D21-C62D-4070-9C05-A6CAAD325F27}" type="pres">
      <dgm:prSet presAssocID="{AC3C41AE-4661-462F-B69F-2809F87018C5}" presName="parentText" presStyleLbl="node1" presStyleIdx="2" presStyleCnt="3">
        <dgm:presLayoutVars>
          <dgm:chMax val="0"/>
          <dgm:bulletEnabled val="1"/>
        </dgm:presLayoutVars>
      </dgm:prSet>
      <dgm:spPr/>
    </dgm:pt>
  </dgm:ptLst>
  <dgm:cxnLst>
    <dgm:cxn modelId="{628BA707-3416-470C-9ABC-0B1BE3E86AAA}" type="presOf" srcId="{445E4AB8-79D6-4250-840D-1F81FE4C3585}" destId="{B4C781F1-A3B7-4AC0-B3CE-7E884E856525}" srcOrd="0" destOrd="0" presId="urn:microsoft.com/office/officeart/2005/8/layout/vList2"/>
    <dgm:cxn modelId="{DA89890E-1030-4E0D-9628-195E7B482ACB}" srcId="{2EF9D255-55D3-46F2-897A-495AF12E220D}" destId="{445E4AB8-79D6-4250-840D-1F81FE4C3585}" srcOrd="1" destOrd="0" parTransId="{25489709-B1EA-429E-A694-346E5834357B}" sibTransId="{52A5531E-666E-4331-A743-6BAF50325285}"/>
    <dgm:cxn modelId="{667B382D-4E2C-4A51-9696-2C04052AFC05}" type="presOf" srcId="{F45FF7A4-38ED-4431-AE5B-25AF4B7DC284}" destId="{4301CE16-C0FA-4CB3-8B18-EF63EBBE51C6}" srcOrd="0" destOrd="0" presId="urn:microsoft.com/office/officeart/2005/8/layout/vList2"/>
    <dgm:cxn modelId="{C2AC3489-B084-4971-BB2E-512D0E0FB975}" srcId="{2EF9D255-55D3-46F2-897A-495AF12E220D}" destId="{AC3C41AE-4661-462F-B69F-2809F87018C5}" srcOrd="2" destOrd="0" parTransId="{7DE42E51-E97C-4AA8-91B8-3F26FA7870FF}" sibTransId="{CF62F0C7-6AAC-45F6-9E45-C619476B6634}"/>
    <dgm:cxn modelId="{43242691-9239-454F-891C-78BA6BF0433E}" type="presOf" srcId="{AC3C41AE-4661-462F-B69F-2809F87018C5}" destId="{C63C0D21-C62D-4070-9C05-A6CAAD325F27}" srcOrd="0" destOrd="0" presId="urn:microsoft.com/office/officeart/2005/8/layout/vList2"/>
    <dgm:cxn modelId="{4953ECB8-2523-480B-B825-0B965BEEA3C1}" type="presOf" srcId="{2EF9D255-55D3-46F2-897A-495AF12E220D}" destId="{5480909A-5110-4BB7-A786-F61DAEB036DE}" srcOrd="0" destOrd="0" presId="urn:microsoft.com/office/officeart/2005/8/layout/vList2"/>
    <dgm:cxn modelId="{30D614CD-61D3-4AE4-B560-0B55CC3A58C0}" srcId="{2EF9D255-55D3-46F2-897A-495AF12E220D}" destId="{F45FF7A4-38ED-4431-AE5B-25AF4B7DC284}" srcOrd="0" destOrd="0" parTransId="{03D1ED05-A3EC-4628-957C-0410B286988E}" sibTransId="{DD6713E8-9A51-41DC-A379-6431CCDE9FEF}"/>
    <dgm:cxn modelId="{76BFE220-FF9D-446C-9E02-DAFC474A38F6}" type="presParOf" srcId="{5480909A-5110-4BB7-A786-F61DAEB036DE}" destId="{4301CE16-C0FA-4CB3-8B18-EF63EBBE51C6}" srcOrd="0" destOrd="0" presId="urn:microsoft.com/office/officeart/2005/8/layout/vList2"/>
    <dgm:cxn modelId="{FED7653B-F4DD-4D4C-89B7-E26980C77044}" type="presParOf" srcId="{5480909A-5110-4BB7-A786-F61DAEB036DE}" destId="{4917A0B5-46D0-414D-B235-5AB9CF1E286C}" srcOrd="1" destOrd="0" presId="urn:microsoft.com/office/officeart/2005/8/layout/vList2"/>
    <dgm:cxn modelId="{A42716B1-86DF-4472-9DDF-13B3C9172FD6}" type="presParOf" srcId="{5480909A-5110-4BB7-A786-F61DAEB036DE}" destId="{B4C781F1-A3B7-4AC0-B3CE-7E884E856525}" srcOrd="2" destOrd="0" presId="urn:microsoft.com/office/officeart/2005/8/layout/vList2"/>
    <dgm:cxn modelId="{C750E8C6-27C1-4AFB-91F0-29E31D430262}" type="presParOf" srcId="{5480909A-5110-4BB7-A786-F61DAEB036DE}" destId="{30A6FA7B-BB7A-4DFA-845B-CBC53CD8E65D}" srcOrd="3" destOrd="0" presId="urn:microsoft.com/office/officeart/2005/8/layout/vList2"/>
    <dgm:cxn modelId="{465D85BA-0071-48D4-96C5-8F5BB0CFAD35}" type="presParOf" srcId="{5480909A-5110-4BB7-A786-F61DAEB036DE}" destId="{C63C0D21-C62D-4070-9C05-A6CAAD325F27}"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CC96C31E-AE75-4E70-8690-AEAE67AD0ABC}"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n-US"/>
        </a:p>
      </dgm:t>
    </dgm:pt>
    <dgm:pt modelId="{CB48BC76-E0A2-4565-99BC-43504E08DEFC}">
      <dgm:prSet/>
      <dgm:spPr/>
      <dgm:t>
        <a:bodyPr/>
        <a:lstStyle/>
        <a:p>
          <a:r>
            <a:rPr lang="en-US" dirty="0"/>
            <a:t>Client and dev team may assume an objective is correct because they don't understand it</a:t>
          </a:r>
        </a:p>
      </dgm:t>
    </dgm:pt>
    <dgm:pt modelId="{AEB2EE62-AE64-4456-BC82-28D412344AE0}" type="parTrans" cxnId="{6F4F8652-53D1-4632-98B8-49CD741ED85D}">
      <dgm:prSet/>
      <dgm:spPr/>
      <dgm:t>
        <a:bodyPr/>
        <a:lstStyle/>
        <a:p>
          <a:endParaRPr lang="en-US"/>
        </a:p>
      </dgm:t>
    </dgm:pt>
    <dgm:pt modelId="{77CC8956-69F0-42A9-900F-BB92DB476441}" type="sibTrans" cxnId="{6F4F8652-53D1-4632-98B8-49CD741ED85D}">
      <dgm:prSet/>
      <dgm:spPr/>
      <dgm:t>
        <a:bodyPr/>
        <a:lstStyle/>
        <a:p>
          <a:endParaRPr lang="en-US"/>
        </a:p>
      </dgm:t>
    </dgm:pt>
    <dgm:pt modelId="{93259ABD-9D4D-4E72-B0D3-0E29E552AB45}">
      <dgm:prSet/>
      <dgm:spPr/>
      <dgm:t>
        <a:bodyPr/>
        <a:lstStyle/>
        <a:p>
          <a:r>
            <a:rPr lang="en-US" dirty="0"/>
            <a:t>Incorrect assumptions don't surface until the work is done – expensive to fix</a:t>
          </a:r>
        </a:p>
      </dgm:t>
    </dgm:pt>
    <dgm:pt modelId="{0141FE0C-9338-4ADF-BB2A-51B623B7D700}" type="parTrans" cxnId="{127A33E4-4E6B-4BA3-98D9-DD780DCC1F0F}">
      <dgm:prSet/>
      <dgm:spPr/>
      <dgm:t>
        <a:bodyPr/>
        <a:lstStyle/>
        <a:p>
          <a:endParaRPr lang="en-US"/>
        </a:p>
      </dgm:t>
    </dgm:pt>
    <dgm:pt modelId="{44ABB37F-F836-4ED0-9704-72D5E07D1728}" type="sibTrans" cxnId="{127A33E4-4E6B-4BA3-98D9-DD780DCC1F0F}">
      <dgm:prSet/>
      <dgm:spPr/>
      <dgm:t>
        <a:bodyPr/>
        <a:lstStyle/>
        <a:p>
          <a:endParaRPr lang="en-US"/>
        </a:p>
      </dgm:t>
    </dgm:pt>
    <dgm:pt modelId="{F04167EC-2D8D-410F-A61F-530A22312359}">
      <dgm:prSet/>
      <dgm:spPr/>
      <dgm:t>
        <a:bodyPr/>
        <a:lstStyle/>
        <a:p>
          <a:r>
            <a:rPr lang="en-US" dirty="0"/>
            <a:t>How to get consistent language for both business and technical? </a:t>
          </a:r>
        </a:p>
      </dgm:t>
    </dgm:pt>
    <dgm:pt modelId="{AF5253E5-C74C-4474-ABEF-85AEB87669BD}" type="parTrans" cxnId="{84A059F1-F2B8-461F-B36E-77990266C765}">
      <dgm:prSet/>
      <dgm:spPr/>
      <dgm:t>
        <a:bodyPr/>
        <a:lstStyle/>
        <a:p>
          <a:endParaRPr lang="en-US"/>
        </a:p>
      </dgm:t>
    </dgm:pt>
    <dgm:pt modelId="{CC443AB1-D6CF-4EF5-8AB3-F353C4B9B3A2}" type="sibTrans" cxnId="{84A059F1-F2B8-461F-B36E-77990266C765}">
      <dgm:prSet/>
      <dgm:spPr/>
      <dgm:t>
        <a:bodyPr/>
        <a:lstStyle/>
        <a:p>
          <a:endParaRPr lang="en-US"/>
        </a:p>
      </dgm:t>
    </dgm:pt>
    <dgm:pt modelId="{269FA78F-0B33-432F-997C-FDA0CC80CF9D}">
      <dgm:prSet/>
      <dgm:spPr/>
      <dgm:t>
        <a:bodyPr/>
        <a:lstStyle/>
        <a:p>
          <a:r>
            <a:rPr lang="en-US"/>
            <a:t>Project glossary ( definitions of words acceptable to customers/users and developers)</a:t>
          </a:r>
        </a:p>
      </dgm:t>
    </dgm:pt>
    <dgm:pt modelId="{2575D9C2-6407-45C9-A6CC-EDFD34F8E786}" type="parTrans" cxnId="{D3A6B7F2-E697-4258-BAD6-7C93DCCBA5A6}">
      <dgm:prSet/>
      <dgm:spPr/>
      <dgm:t>
        <a:bodyPr/>
        <a:lstStyle/>
        <a:p>
          <a:endParaRPr lang="en-US"/>
        </a:p>
      </dgm:t>
    </dgm:pt>
    <dgm:pt modelId="{613D7B82-A394-414E-A240-15458254B9F8}" type="sibTrans" cxnId="{D3A6B7F2-E697-4258-BAD6-7C93DCCBA5A6}">
      <dgm:prSet/>
      <dgm:spPr/>
      <dgm:t>
        <a:bodyPr/>
        <a:lstStyle/>
        <a:p>
          <a:endParaRPr lang="en-US"/>
        </a:p>
      </dgm:t>
    </dgm:pt>
    <dgm:pt modelId="{7075114E-90E8-4DD8-844D-8F1175D88A8C}">
      <dgm:prSet/>
      <dgm:spPr/>
      <dgm:t>
        <a:bodyPr/>
        <a:lstStyle/>
        <a:p>
          <a:r>
            <a:rPr lang="en-US"/>
            <a:t>List of acronyms to facilitate effective communication. </a:t>
          </a:r>
        </a:p>
      </dgm:t>
    </dgm:pt>
    <dgm:pt modelId="{DEDFF66A-CE7E-4B74-80E4-A00984D32D9F}" type="parTrans" cxnId="{451E1776-9033-4450-A8B6-8CDD75187C4D}">
      <dgm:prSet/>
      <dgm:spPr/>
      <dgm:t>
        <a:bodyPr/>
        <a:lstStyle/>
        <a:p>
          <a:endParaRPr lang="en-US"/>
        </a:p>
      </dgm:t>
    </dgm:pt>
    <dgm:pt modelId="{E62E510E-4BFC-42D6-BDC9-B0A3F627488F}" type="sibTrans" cxnId="{451E1776-9033-4450-A8B6-8CDD75187C4D}">
      <dgm:prSet/>
      <dgm:spPr/>
      <dgm:t>
        <a:bodyPr/>
        <a:lstStyle/>
        <a:p>
          <a:endParaRPr lang="en-US"/>
        </a:p>
      </dgm:t>
    </dgm:pt>
    <dgm:pt modelId="{3E164A1E-460F-410B-8E17-E3B69BB08D71}" type="pres">
      <dgm:prSet presAssocID="{CC96C31E-AE75-4E70-8690-AEAE67AD0ABC}" presName="linear" presStyleCnt="0">
        <dgm:presLayoutVars>
          <dgm:animLvl val="lvl"/>
          <dgm:resizeHandles val="exact"/>
        </dgm:presLayoutVars>
      </dgm:prSet>
      <dgm:spPr/>
    </dgm:pt>
    <dgm:pt modelId="{474C769F-DB53-4D3E-BD32-323E1AF61A29}" type="pres">
      <dgm:prSet presAssocID="{CB48BC76-E0A2-4565-99BC-43504E08DEFC}" presName="parentText" presStyleLbl="node1" presStyleIdx="0" presStyleCnt="3">
        <dgm:presLayoutVars>
          <dgm:chMax val="0"/>
          <dgm:bulletEnabled val="1"/>
        </dgm:presLayoutVars>
      </dgm:prSet>
      <dgm:spPr/>
    </dgm:pt>
    <dgm:pt modelId="{5FA8E2F3-D78E-4B96-A9DB-BA8015CE1A02}" type="pres">
      <dgm:prSet presAssocID="{77CC8956-69F0-42A9-900F-BB92DB476441}" presName="spacer" presStyleCnt="0"/>
      <dgm:spPr/>
    </dgm:pt>
    <dgm:pt modelId="{C2DE897E-2033-4F46-B1A8-DB6EEBE99367}" type="pres">
      <dgm:prSet presAssocID="{93259ABD-9D4D-4E72-B0D3-0E29E552AB45}" presName="parentText" presStyleLbl="node1" presStyleIdx="1" presStyleCnt="3">
        <dgm:presLayoutVars>
          <dgm:chMax val="0"/>
          <dgm:bulletEnabled val="1"/>
        </dgm:presLayoutVars>
      </dgm:prSet>
      <dgm:spPr/>
    </dgm:pt>
    <dgm:pt modelId="{51189FFE-1E68-47EB-A1A2-2FCA0C6B069A}" type="pres">
      <dgm:prSet presAssocID="{44ABB37F-F836-4ED0-9704-72D5E07D1728}" presName="spacer" presStyleCnt="0"/>
      <dgm:spPr/>
    </dgm:pt>
    <dgm:pt modelId="{F2875277-EB00-4683-967D-CC997DA87552}" type="pres">
      <dgm:prSet presAssocID="{F04167EC-2D8D-410F-A61F-530A22312359}" presName="parentText" presStyleLbl="node1" presStyleIdx="2" presStyleCnt="3">
        <dgm:presLayoutVars>
          <dgm:chMax val="0"/>
          <dgm:bulletEnabled val="1"/>
        </dgm:presLayoutVars>
      </dgm:prSet>
      <dgm:spPr/>
    </dgm:pt>
    <dgm:pt modelId="{4B8B9301-97B2-49DA-8F0E-C90035519AA6}" type="pres">
      <dgm:prSet presAssocID="{F04167EC-2D8D-410F-A61F-530A22312359}" presName="childText" presStyleLbl="revTx" presStyleIdx="0" presStyleCnt="1">
        <dgm:presLayoutVars>
          <dgm:bulletEnabled val="1"/>
        </dgm:presLayoutVars>
      </dgm:prSet>
      <dgm:spPr/>
    </dgm:pt>
  </dgm:ptLst>
  <dgm:cxnLst>
    <dgm:cxn modelId="{CCF71508-28B5-4ECC-9EB4-6520A6430254}" type="presOf" srcId="{93259ABD-9D4D-4E72-B0D3-0E29E552AB45}" destId="{C2DE897E-2033-4F46-B1A8-DB6EEBE99367}" srcOrd="0" destOrd="0" presId="urn:microsoft.com/office/officeart/2005/8/layout/vList2"/>
    <dgm:cxn modelId="{79D3E929-A034-4569-89C8-6C858764A972}" type="presOf" srcId="{269FA78F-0B33-432F-997C-FDA0CC80CF9D}" destId="{4B8B9301-97B2-49DA-8F0E-C90035519AA6}" srcOrd="0" destOrd="0" presId="urn:microsoft.com/office/officeart/2005/8/layout/vList2"/>
    <dgm:cxn modelId="{6F4F8652-53D1-4632-98B8-49CD741ED85D}" srcId="{CC96C31E-AE75-4E70-8690-AEAE67AD0ABC}" destId="{CB48BC76-E0A2-4565-99BC-43504E08DEFC}" srcOrd="0" destOrd="0" parTransId="{AEB2EE62-AE64-4456-BC82-28D412344AE0}" sibTransId="{77CC8956-69F0-42A9-900F-BB92DB476441}"/>
    <dgm:cxn modelId="{451E1776-9033-4450-A8B6-8CDD75187C4D}" srcId="{F04167EC-2D8D-410F-A61F-530A22312359}" destId="{7075114E-90E8-4DD8-844D-8F1175D88A8C}" srcOrd="1" destOrd="0" parTransId="{DEDFF66A-CE7E-4B74-80E4-A00984D32D9F}" sibTransId="{E62E510E-4BFC-42D6-BDC9-B0A3F627488F}"/>
    <dgm:cxn modelId="{E8A69677-20B4-4A3D-8F50-46D8BEA47605}" type="presOf" srcId="{CB48BC76-E0A2-4565-99BC-43504E08DEFC}" destId="{474C769F-DB53-4D3E-BD32-323E1AF61A29}" srcOrd="0" destOrd="0" presId="urn:microsoft.com/office/officeart/2005/8/layout/vList2"/>
    <dgm:cxn modelId="{E62ECEC4-8DCC-4C7B-AD9C-C1CADF8663A8}" type="presOf" srcId="{7075114E-90E8-4DD8-844D-8F1175D88A8C}" destId="{4B8B9301-97B2-49DA-8F0E-C90035519AA6}" srcOrd="0" destOrd="1" presId="urn:microsoft.com/office/officeart/2005/8/layout/vList2"/>
    <dgm:cxn modelId="{127A33E4-4E6B-4BA3-98D9-DD780DCC1F0F}" srcId="{CC96C31E-AE75-4E70-8690-AEAE67AD0ABC}" destId="{93259ABD-9D4D-4E72-B0D3-0E29E552AB45}" srcOrd="1" destOrd="0" parTransId="{0141FE0C-9338-4ADF-BB2A-51B623B7D700}" sibTransId="{44ABB37F-F836-4ED0-9704-72D5E07D1728}"/>
    <dgm:cxn modelId="{31C02CEB-6953-44AB-97CE-B5EB10116D47}" type="presOf" srcId="{CC96C31E-AE75-4E70-8690-AEAE67AD0ABC}" destId="{3E164A1E-460F-410B-8E17-E3B69BB08D71}" srcOrd="0" destOrd="0" presId="urn:microsoft.com/office/officeart/2005/8/layout/vList2"/>
    <dgm:cxn modelId="{84A059F1-F2B8-461F-B36E-77990266C765}" srcId="{CC96C31E-AE75-4E70-8690-AEAE67AD0ABC}" destId="{F04167EC-2D8D-410F-A61F-530A22312359}" srcOrd="2" destOrd="0" parTransId="{AF5253E5-C74C-4474-ABEF-85AEB87669BD}" sibTransId="{CC443AB1-D6CF-4EF5-8AB3-F353C4B9B3A2}"/>
    <dgm:cxn modelId="{D3A6B7F2-E697-4258-BAD6-7C93DCCBA5A6}" srcId="{F04167EC-2D8D-410F-A61F-530A22312359}" destId="{269FA78F-0B33-432F-997C-FDA0CC80CF9D}" srcOrd="0" destOrd="0" parTransId="{2575D9C2-6407-45C9-A6CC-EDFD34F8E786}" sibTransId="{613D7B82-A394-414E-A240-15458254B9F8}"/>
    <dgm:cxn modelId="{9BB2A9FF-74E0-4B27-90C2-0900C49A1576}" type="presOf" srcId="{F04167EC-2D8D-410F-A61F-530A22312359}" destId="{F2875277-EB00-4683-967D-CC997DA87552}" srcOrd="0" destOrd="0" presId="urn:microsoft.com/office/officeart/2005/8/layout/vList2"/>
    <dgm:cxn modelId="{9338645C-8B19-4FEA-A578-C353BEBDB58E}" type="presParOf" srcId="{3E164A1E-460F-410B-8E17-E3B69BB08D71}" destId="{474C769F-DB53-4D3E-BD32-323E1AF61A29}" srcOrd="0" destOrd="0" presId="urn:microsoft.com/office/officeart/2005/8/layout/vList2"/>
    <dgm:cxn modelId="{B73E54C5-79F8-40BE-A793-4B8A7CF53C74}" type="presParOf" srcId="{3E164A1E-460F-410B-8E17-E3B69BB08D71}" destId="{5FA8E2F3-D78E-4B96-A9DB-BA8015CE1A02}" srcOrd="1" destOrd="0" presId="urn:microsoft.com/office/officeart/2005/8/layout/vList2"/>
    <dgm:cxn modelId="{231A0E37-F435-4087-A9E1-A05B695E00E6}" type="presParOf" srcId="{3E164A1E-460F-410B-8E17-E3B69BB08D71}" destId="{C2DE897E-2033-4F46-B1A8-DB6EEBE99367}" srcOrd="2" destOrd="0" presId="urn:microsoft.com/office/officeart/2005/8/layout/vList2"/>
    <dgm:cxn modelId="{5181C0A6-82F9-4FE5-9A6B-5C61037C8D73}" type="presParOf" srcId="{3E164A1E-460F-410B-8E17-E3B69BB08D71}" destId="{51189FFE-1E68-47EB-A1A2-2FCA0C6B069A}" srcOrd="3" destOrd="0" presId="urn:microsoft.com/office/officeart/2005/8/layout/vList2"/>
    <dgm:cxn modelId="{A6D25A66-A21C-4C8B-AF55-B52D50AC1E74}" type="presParOf" srcId="{3E164A1E-460F-410B-8E17-E3B69BB08D71}" destId="{F2875277-EB00-4683-967D-CC997DA87552}" srcOrd="4" destOrd="0" presId="urn:microsoft.com/office/officeart/2005/8/layout/vList2"/>
    <dgm:cxn modelId="{3B6FC30B-E59F-4CC8-90F2-83211C835BD8}" type="presParOf" srcId="{3E164A1E-460F-410B-8E17-E3B69BB08D71}" destId="{4B8B9301-97B2-49DA-8F0E-C90035519AA6}" srcOrd="5"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717B4F89-9039-4A5C-BF50-15F3755AF108}" type="doc">
      <dgm:prSet loTypeId="urn:microsoft.com/office/officeart/2016/7/layout/VerticalSolidActionList" loCatId="List" qsTypeId="urn:microsoft.com/office/officeart/2005/8/quickstyle/simple1" qsCatId="simple" csTypeId="urn:microsoft.com/office/officeart/2005/8/colors/colorful2" csCatId="colorful" phldr="1"/>
      <dgm:spPr/>
      <dgm:t>
        <a:bodyPr/>
        <a:lstStyle/>
        <a:p>
          <a:endParaRPr lang="en-US"/>
        </a:p>
      </dgm:t>
    </dgm:pt>
    <dgm:pt modelId="{CDAEC71D-762D-43C5-A9CA-5ACD987CFC36}">
      <dgm:prSet custT="1"/>
      <dgm:spPr/>
      <dgm:t>
        <a:bodyPr/>
        <a:lstStyle/>
        <a:p>
          <a:r>
            <a:rPr lang="en-US" sz="2800" dirty="0"/>
            <a:t>Walk through</a:t>
          </a:r>
        </a:p>
      </dgm:t>
    </dgm:pt>
    <dgm:pt modelId="{330726A9-47E3-4B16-91B9-46449C96EBF8}" type="parTrans" cxnId="{69FDEB7C-89AF-4A41-8878-139A901E9543}">
      <dgm:prSet/>
      <dgm:spPr/>
      <dgm:t>
        <a:bodyPr/>
        <a:lstStyle/>
        <a:p>
          <a:endParaRPr lang="en-US"/>
        </a:p>
      </dgm:t>
    </dgm:pt>
    <dgm:pt modelId="{D3C2BEE4-9C8F-4A45-AF63-C005D7A4FE65}" type="sibTrans" cxnId="{69FDEB7C-89AF-4A41-8878-139A901E9543}">
      <dgm:prSet/>
      <dgm:spPr/>
      <dgm:t>
        <a:bodyPr/>
        <a:lstStyle/>
        <a:p>
          <a:endParaRPr lang="en-US"/>
        </a:p>
      </dgm:t>
    </dgm:pt>
    <dgm:pt modelId="{799280CA-C341-4E8C-95D1-E65BBF22A7BB}">
      <dgm:prSet custT="1"/>
      <dgm:spPr/>
      <dgm:t>
        <a:bodyPr/>
        <a:lstStyle/>
        <a:p>
          <a:r>
            <a:rPr lang="en-US" sz="2800" dirty="0"/>
            <a:t>Walk through the requirements </a:t>
          </a:r>
        </a:p>
      </dgm:t>
    </dgm:pt>
    <dgm:pt modelId="{534B13F1-14DF-488D-AE59-429FDE8B371A}" type="parTrans" cxnId="{3F394DCB-62A2-4817-A1AC-D7D882B403FF}">
      <dgm:prSet/>
      <dgm:spPr/>
      <dgm:t>
        <a:bodyPr/>
        <a:lstStyle/>
        <a:p>
          <a:endParaRPr lang="en-US"/>
        </a:p>
      </dgm:t>
    </dgm:pt>
    <dgm:pt modelId="{B7C466AB-4816-4B57-9942-F3DAC8459657}" type="sibTrans" cxnId="{3F394DCB-62A2-4817-A1AC-D7D882B403FF}">
      <dgm:prSet/>
      <dgm:spPr/>
      <dgm:t>
        <a:bodyPr/>
        <a:lstStyle/>
        <a:p>
          <a:endParaRPr lang="en-US"/>
        </a:p>
      </dgm:t>
    </dgm:pt>
    <dgm:pt modelId="{D5A90708-E466-4108-9111-F5522FDA4AD0}">
      <dgm:prSet custT="1"/>
      <dgm:spPr/>
      <dgm:t>
        <a:bodyPr/>
        <a:lstStyle/>
        <a:p>
          <a:r>
            <a:rPr lang="en-US" sz="2800" dirty="0"/>
            <a:t>Illustrate</a:t>
          </a:r>
        </a:p>
      </dgm:t>
    </dgm:pt>
    <dgm:pt modelId="{B5E39297-B377-412F-9805-F64DA4F974FD}" type="parTrans" cxnId="{1AAFA488-9514-4449-93C7-B5C972771618}">
      <dgm:prSet/>
      <dgm:spPr/>
      <dgm:t>
        <a:bodyPr/>
        <a:lstStyle/>
        <a:p>
          <a:endParaRPr lang="en-US"/>
        </a:p>
      </dgm:t>
    </dgm:pt>
    <dgm:pt modelId="{54EE83C0-6BE6-42D4-9DFC-3B2215148632}" type="sibTrans" cxnId="{1AAFA488-9514-4449-93C7-B5C972771618}">
      <dgm:prSet/>
      <dgm:spPr/>
      <dgm:t>
        <a:bodyPr/>
        <a:lstStyle/>
        <a:p>
          <a:endParaRPr lang="en-US"/>
        </a:p>
      </dgm:t>
    </dgm:pt>
    <dgm:pt modelId="{77361398-4F4F-470B-A4D7-DB4F51EF3476}">
      <dgm:prSet custT="1"/>
      <dgm:spPr/>
      <dgm:t>
        <a:bodyPr/>
        <a:lstStyle/>
        <a:p>
          <a:r>
            <a:rPr lang="en-US" sz="2800" dirty="0"/>
            <a:t>Include examples: diagrams, pictures, or sample data that illustrates what the requirements mean. </a:t>
          </a:r>
        </a:p>
      </dgm:t>
    </dgm:pt>
    <dgm:pt modelId="{E8E0DBEA-9C29-4C88-8979-C66E853F1BD1}" type="parTrans" cxnId="{A5FD11B4-C03C-4AF6-8DFF-4E7DB2F6A060}">
      <dgm:prSet/>
      <dgm:spPr/>
      <dgm:t>
        <a:bodyPr/>
        <a:lstStyle/>
        <a:p>
          <a:endParaRPr lang="en-US"/>
        </a:p>
      </dgm:t>
    </dgm:pt>
    <dgm:pt modelId="{68CAD972-6C3D-4595-9980-58D0DAA221F4}" type="sibTrans" cxnId="{A5FD11B4-C03C-4AF6-8DFF-4E7DB2F6A060}">
      <dgm:prSet/>
      <dgm:spPr/>
      <dgm:t>
        <a:bodyPr/>
        <a:lstStyle/>
        <a:p>
          <a:endParaRPr lang="en-US"/>
        </a:p>
      </dgm:t>
    </dgm:pt>
    <dgm:pt modelId="{A3F87B8A-24A5-4FA5-9EEF-087CAA997CE0}">
      <dgm:prSet custT="1"/>
      <dgm:spPr/>
      <dgm:t>
        <a:bodyPr/>
        <a:lstStyle/>
        <a:p>
          <a:r>
            <a:rPr lang="en-US" sz="2800" dirty="0"/>
            <a:t>Communicate</a:t>
          </a:r>
        </a:p>
      </dgm:t>
    </dgm:pt>
    <dgm:pt modelId="{CD61407D-CCF4-491A-84FB-BA7775B4CAF6}" type="parTrans" cxnId="{5513A911-0590-4B26-9835-42F05C79E3ED}">
      <dgm:prSet/>
      <dgm:spPr/>
      <dgm:t>
        <a:bodyPr/>
        <a:lstStyle/>
        <a:p>
          <a:endParaRPr lang="en-US"/>
        </a:p>
      </dgm:t>
    </dgm:pt>
    <dgm:pt modelId="{1C8F7EA8-28C9-447C-8955-AF4DF35440F5}" type="sibTrans" cxnId="{5513A911-0590-4B26-9835-42F05C79E3ED}">
      <dgm:prSet/>
      <dgm:spPr/>
      <dgm:t>
        <a:bodyPr/>
        <a:lstStyle/>
        <a:p>
          <a:endParaRPr lang="en-US"/>
        </a:p>
      </dgm:t>
    </dgm:pt>
    <dgm:pt modelId="{4BBDE7B1-0228-42CE-A232-3421AA32F7AE}">
      <dgm:prSet custT="1"/>
      <dgm:spPr/>
      <dgm:t>
        <a:bodyPr/>
        <a:lstStyle/>
        <a:p>
          <a:r>
            <a:rPr lang="en-US" sz="2800" dirty="0"/>
            <a:t>Reduce lack of communication or misunderstanding</a:t>
          </a:r>
        </a:p>
      </dgm:t>
    </dgm:pt>
    <dgm:pt modelId="{4AE51226-25AD-4524-8598-96A497EF1BE2}" type="parTrans" cxnId="{A982F072-38BB-438D-B6D4-FD97F839D1EA}">
      <dgm:prSet/>
      <dgm:spPr/>
      <dgm:t>
        <a:bodyPr/>
        <a:lstStyle/>
        <a:p>
          <a:endParaRPr lang="en-US"/>
        </a:p>
      </dgm:t>
    </dgm:pt>
    <dgm:pt modelId="{08AE2E71-DD56-4F2A-81B9-0349FEED02E7}" type="sibTrans" cxnId="{A982F072-38BB-438D-B6D4-FD97F839D1EA}">
      <dgm:prSet/>
      <dgm:spPr/>
      <dgm:t>
        <a:bodyPr/>
        <a:lstStyle/>
        <a:p>
          <a:endParaRPr lang="en-US"/>
        </a:p>
      </dgm:t>
    </dgm:pt>
    <dgm:pt modelId="{2178D4D6-4A2E-43CD-BA47-E8B105FC130B}" type="pres">
      <dgm:prSet presAssocID="{717B4F89-9039-4A5C-BF50-15F3755AF108}" presName="Name0" presStyleCnt="0">
        <dgm:presLayoutVars>
          <dgm:dir/>
          <dgm:animLvl val="lvl"/>
          <dgm:resizeHandles val="exact"/>
        </dgm:presLayoutVars>
      </dgm:prSet>
      <dgm:spPr/>
    </dgm:pt>
    <dgm:pt modelId="{05458961-1BE0-4F39-A2D3-5A9A45261BF1}" type="pres">
      <dgm:prSet presAssocID="{CDAEC71D-762D-43C5-A9CA-5ACD987CFC36}" presName="linNode" presStyleCnt="0"/>
      <dgm:spPr/>
    </dgm:pt>
    <dgm:pt modelId="{079CA5FC-D707-4825-88B5-EAE56D989D5A}" type="pres">
      <dgm:prSet presAssocID="{CDAEC71D-762D-43C5-A9CA-5ACD987CFC36}" presName="parentText" presStyleLbl="alignNode1" presStyleIdx="0" presStyleCnt="3" custScaleX="123808" custScaleY="2000000" custLinFactNeighborX="-4973" custLinFactNeighborY="-10174">
        <dgm:presLayoutVars>
          <dgm:chMax val="1"/>
          <dgm:bulletEnabled/>
        </dgm:presLayoutVars>
      </dgm:prSet>
      <dgm:spPr/>
    </dgm:pt>
    <dgm:pt modelId="{28C8FAD6-C511-46B4-BE8D-0952E858926D}" type="pres">
      <dgm:prSet presAssocID="{CDAEC71D-762D-43C5-A9CA-5ACD987CFC36}" presName="descendantText" presStyleLbl="alignAccFollowNode1" presStyleIdx="0" presStyleCnt="3" custScaleY="2000000" custLinFactNeighborX="1140" custLinFactNeighborY="-13622">
        <dgm:presLayoutVars>
          <dgm:bulletEnabled/>
        </dgm:presLayoutVars>
      </dgm:prSet>
      <dgm:spPr/>
    </dgm:pt>
    <dgm:pt modelId="{07FBC8E1-FEFB-4D5F-96CB-A71CCEE7CAF8}" type="pres">
      <dgm:prSet presAssocID="{D3C2BEE4-9C8F-4A45-AF63-C005D7A4FE65}" presName="sp" presStyleCnt="0"/>
      <dgm:spPr/>
    </dgm:pt>
    <dgm:pt modelId="{946EF398-EBE6-431D-AB0A-091A629F19FF}" type="pres">
      <dgm:prSet presAssocID="{D5A90708-E466-4108-9111-F5522FDA4AD0}" presName="linNode" presStyleCnt="0"/>
      <dgm:spPr/>
    </dgm:pt>
    <dgm:pt modelId="{6A5D5FCF-7598-46C7-9E3A-0405C53B1D89}" type="pres">
      <dgm:prSet presAssocID="{D5A90708-E466-4108-9111-F5522FDA4AD0}" presName="parentText" presStyleLbl="alignNode1" presStyleIdx="1" presStyleCnt="3" custScaleX="118241" custScaleY="2000000" custLinFactNeighborX="-4973" custLinFactNeighborY="-38762">
        <dgm:presLayoutVars>
          <dgm:chMax val="1"/>
          <dgm:bulletEnabled/>
        </dgm:presLayoutVars>
      </dgm:prSet>
      <dgm:spPr/>
    </dgm:pt>
    <dgm:pt modelId="{A8216CC1-E5FC-41CC-B4A1-8BBCDBCF5347}" type="pres">
      <dgm:prSet presAssocID="{D5A90708-E466-4108-9111-F5522FDA4AD0}" presName="descendantText" presStyleLbl="alignAccFollowNode1" presStyleIdx="1" presStyleCnt="3" custScaleX="94814" custScaleY="2000000" custLinFactNeighborX="39288" custLinFactNeighborY="-7284">
        <dgm:presLayoutVars>
          <dgm:bulletEnabled/>
        </dgm:presLayoutVars>
      </dgm:prSet>
      <dgm:spPr/>
    </dgm:pt>
    <dgm:pt modelId="{5F230E1B-E9AC-4779-A7D9-2679FA7E984A}" type="pres">
      <dgm:prSet presAssocID="{54EE83C0-6BE6-42D4-9DFC-3B2215148632}" presName="sp" presStyleCnt="0"/>
      <dgm:spPr/>
    </dgm:pt>
    <dgm:pt modelId="{6D123B98-1193-4615-9242-55EA1958D292}" type="pres">
      <dgm:prSet presAssocID="{A3F87B8A-24A5-4FA5-9EEF-087CAA997CE0}" presName="linNode" presStyleCnt="0"/>
      <dgm:spPr/>
    </dgm:pt>
    <dgm:pt modelId="{2E3413A2-EE3F-4E28-880C-BAB73A8FA3A0}" type="pres">
      <dgm:prSet presAssocID="{A3F87B8A-24A5-4FA5-9EEF-087CAA997CE0}" presName="parentText" presStyleLbl="alignNode1" presStyleIdx="2" presStyleCnt="3" custScaleX="118328" custScaleY="2000000" custLinFactNeighborX="-139" custLinFactNeighborY="-57143">
        <dgm:presLayoutVars>
          <dgm:chMax val="1"/>
          <dgm:bulletEnabled/>
        </dgm:presLayoutVars>
      </dgm:prSet>
      <dgm:spPr/>
    </dgm:pt>
    <dgm:pt modelId="{A831FE37-DDD7-4391-B7DD-9EDFB31314EB}" type="pres">
      <dgm:prSet presAssocID="{A3F87B8A-24A5-4FA5-9EEF-087CAA997CE0}" presName="descendantText" presStyleLbl="alignAccFollowNode1" presStyleIdx="2" presStyleCnt="3" custScaleX="95024" custScaleY="2000000" custLinFactNeighborX="9723" custLinFactNeighborY="-57143">
        <dgm:presLayoutVars>
          <dgm:bulletEnabled/>
        </dgm:presLayoutVars>
      </dgm:prSet>
      <dgm:spPr/>
    </dgm:pt>
  </dgm:ptLst>
  <dgm:cxnLst>
    <dgm:cxn modelId="{5513A911-0590-4B26-9835-42F05C79E3ED}" srcId="{717B4F89-9039-4A5C-BF50-15F3755AF108}" destId="{A3F87B8A-24A5-4FA5-9EEF-087CAA997CE0}" srcOrd="2" destOrd="0" parTransId="{CD61407D-CCF4-491A-84FB-BA7775B4CAF6}" sibTransId="{1C8F7EA8-28C9-447C-8955-AF4DF35440F5}"/>
    <dgm:cxn modelId="{01FDCD2D-B364-4C59-8C9A-BAA5E36C8012}" type="presOf" srcId="{CDAEC71D-762D-43C5-A9CA-5ACD987CFC36}" destId="{079CA5FC-D707-4825-88B5-EAE56D989D5A}" srcOrd="0" destOrd="0" presId="urn:microsoft.com/office/officeart/2016/7/layout/VerticalSolidActionList"/>
    <dgm:cxn modelId="{99117161-82C0-4964-A3E9-0CEF8956101F}" type="presOf" srcId="{4BBDE7B1-0228-42CE-A232-3421AA32F7AE}" destId="{A831FE37-DDD7-4391-B7DD-9EDFB31314EB}" srcOrd="0" destOrd="0" presId="urn:microsoft.com/office/officeart/2016/7/layout/VerticalSolidActionList"/>
    <dgm:cxn modelId="{CE38354A-169E-48F3-A3DA-F10C6985A69D}" type="presOf" srcId="{D5A90708-E466-4108-9111-F5522FDA4AD0}" destId="{6A5D5FCF-7598-46C7-9E3A-0405C53B1D89}" srcOrd="0" destOrd="0" presId="urn:microsoft.com/office/officeart/2016/7/layout/VerticalSolidActionList"/>
    <dgm:cxn modelId="{A982F072-38BB-438D-B6D4-FD97F839D1EA}" srcId="{A3F87B8A-24A5-4FA5-9EEF-087CAA997CE0}" destId="{4BBDE7B1-0228-42CE-A232-3421AA32F7AE}" srcOrd="0" destOrd="0" parTransId="{4AE51226-25AD-4524-8598-96A497EF1BE2}" sibTransId="{08AE2E71-DD56-4F2A-81B9-0349FEED02E7}"/>
    <dgm:cxn modelId="{829C777A-6E30-47C1-897D-DD1F1615829A}" type="presOf" srcId="{77361398-4F4F-470B-A4D7-DB4F51EF3476}" destId="{A8216CC1-E5FC-41CC-B4A1-8BBCDBCF5347}" srcOrd="0" destOrd="0" presId="urn:microsoft.com/office/officeart/2016/7/layout/VerticalSolidActionList"/>
    <dgm:cxn modelId="{69FDEB7C-89AF-4A41-8878-139A901E9543}" srcId="{717B4F89-9039-4A5C-BF50-15F3755AF108}" destId="{CDAEC71D-762D-43C5-A9CA-5ACD987CFC36}" srcOrd="0" destOrd="0" parTransId="{330726A9-47E3-4B16-91B9-46449C96EBF8}" sibTransId="{D3C2BEE4-9C8F-4A45-AF63-C005D7A4FE65}"/>
    <dgm:cxn modelId="{1AAFA488-9514-4449-93C7-B5C972771618}" srcId="{717B4F89-9039-4A5C-BF50-15F3755AF108}" destId="{D5A90708-E466-4108-9111-F5522FDA4AD0}" srcOrd="1" destOrd="0" parTransId="{B5E39297-B377-412F-9805-F64DA4F974FD}" sibTransId="{54EE83C0-6BE6-42D4-9DFC-3B2215148632}"/>
    <dgm:cxn modelId="{66623A93-E6DC-431D-8311-B53319F7678F}" type="presOf" srcId="{717B4F89-9039-4A5C-BF50-15F3755AF108}" destId="{2178D4D6-4A2E-43CD-BA47-E8B105FC130B}" srcOrd="0" destOrd="0" presId="urn:microsoft.com/office/officeart/2016/7/layout/VerticalSolidActionList"/>
    <dgm:cxn modelId="{3314FAAE-A52F-491A-85F6-F26D9B4BB23A}" type="presOf" srcId="{799280CA-C341-4E8C-95D1-E65BBF22A7BB}" destId="{28C8FAD6-C511-46B4-BE8D-0952E858926D}" srcOrd="0" destOrd="0" presId="urn:microsoft.com/office/officeart/2016/7/layout/VerticalSolidActionList"/>
    <dgm:cxn modelId="{A5FD11B4-C03C-4AF6-8DFF-4E7DB2F6A060}" srcId="{D5A90708-E466-4108-9111-F5522FDA4AD0}" destId="{77361398-4F4F-470B-A4D7-DB4F51EF3476}" srcOrd="0" destOrd="0" parTransId="{E8E0DBEA-9C29-4C88-8979-C66E853F1BD1}" sibTransId="{68CAD972-6C3D-4595-9980-58D0DAA221F4}"/>
    <dgm:cxn modelId="{3F394DCB-62A2-4817-A1AC-D7D882B403FF}" srcId="{CDAEC71D-762D-43C5-A9CA-5ACD987CFC36}" destId="{799280CA-C341-4E8C-95D1-E65BBF22A7BB}" srcOrd="0" destOrd="0" parTransId="{534B13F1-14DF-488D-AE59-429FDE8B371A}" sibTransId="{B7C466AB-4816-4B57-9942-F3DAC8459657}"/>
    <dgm:cxn modelId="{11B795FE-68C0-4836-BF1A-D119521E3FA8}" type="presOf" srcId="{A3F87B8A-24A5-4FA5-9EEF-087CAA997CE0}" destId="{2E3413A2-EE3F-4E28-880C-BAB73A8FA3A0}" srcOrd="0" destOrd="0" presId="urn:microsoft.com/office/officeart/2016/7/layout/VerticalSolidActionList"/>
    <dgm:cxn modelId="{4B76400F-3AE8-4A96-A8AC-4D9A952E1396}" type="presParOf" srcId="{2178D4D6-4A2E-43CD-BA47-E8B105FC130B}" destId="{05458961-1BE0-4F39-A2D3-5A9A45261BF1}" srcOrd="0" destOrd="0" presId="urn:microsoft.com/office/officeart/2016/7/layout/VerticalSolidActionList"/>
    <dgm:cxn modelId="{9E54E4F0-26BA-4BB6-95DA-2DD0A7488AB3}" type="presParOf" srcId="{05458961-1BE0-4F39-A2D3-5A9A45261BF1}" destId="{079CA5FC-D707-4825-88B5-EAE56D989D5A}" srcOrd="0" destOrd="0" presId="urn:microsoft.com/office/officeart/2016/7/layout/VerticalSolidActionList"/>
    <dgm:cxn modelId="{62E42433-F68E-4B39-B076-20DDA912CC25}" type="presParOf" srcId="{05458961-1BE0-4F39-A2D3-5A9A45261BF1}" destId="{28C8FAD6-C511-46B4-BE8D-0952E858926D}" srcOrd="1" destOrd="0" presId="urn:microsoft.com/office/officeart/2016/7/layout/VerticalSolidActionList"/>
    <dgm:cxn modelId="{BB9CDBF9-CB5D-4AA0-B055-50283A9F8E63}" type="presParOf" srcId="{2178D4D6-4A2E-43CD-BA47-E8B105FC130B}" destId="{07FBC8E1-FEFB-4D5F-96CB-A71CCEE7CAF8}" srcOrd="1" destOrd="0" presId="urn:microsoft.com/office/officeart/2016/7/layout/VerticalSolidActionList"/>
    <dgm:cxn modelId="{A23936DE-DE79-4B86-90D9-954CB5F5FE29}" type="presParOf" srcId="{2178D4D6-4A2E-43CD-BA47-E8B105FC130B}" destId="{946EF398-EBE6-431D-AB0A-091A629F19FF}" srcOrd="2" destOrd="0" presId="urn:microsoft.com/office/officeart/2016/7/layout/VerticalSolidActionList"/>
    <dgm:cxn modelId="{7874B8E4-C1FA-45E0-B7BC-A95405D2835E}" type="presParOf" srcId="{946EF398-EBE6-431D-AB0A-091A629F19FF}" destId="{6A5D5FCF-7598-46C7-9E3A-0405C53B1D89}" srcOrd="0" destOrd="0" presId="urn:microsoft.com/office/officeart/2016/7/layout/VerticalSolidActionList"/>
    <dgm:cxn modelId="{73C2FA18-68B1-4BCE-AF93-CEB80788C7D6}" type="presParOf" srcId="{946EF398-EBE6-431D-AB0A-091A629F19FF}" destId="{A8216CC1-E5FC-41CC-B4A1-8BBCDBCF5347}" srcOrd="1" destOrd="0" presId="urn:microsoft.com/office/officeart/2016/7/layout/VerticalSolidActionList"/>
    <dgm:cxn modelId="{CCCE6ECD-BD56-472D-9606-88E37B76EC91}" type="presParOf" srcId="{2178D4D6-4A2E-43CD-BA47-E8B105FC130B}" destId="{5F230E1B-E9AC-4779-A7D9-2679FA7E984A}" srcOrd="3" destOrd="0" presId="urn:microsoft.com/office/officeart/2016/7/layout/VerticalSolidActionList"/>
    <dgm:cxn modelId="{D6DD5F95-CAA8-4A3B-A9BD-C2B62504D7F9}" type="presParOf" srcId="{2178D4D6-4A2E-43CD-BA47-E8B105FC130B}" destId="{6D123B98-1193-4615-9242-55EA1958D292}" srcOrd="4" destOrd="0" presId="urn:microsoft.com/office/officeart/2016/7/layout/VerticalSolidActionList"/>
    <dgm:cxn modelId="{F50EE401-913E-44E9-82BF-B3491B881A11}" type="presParOf" srcId="{6D123B98-1193-4615-9242-55EA1958D292}" destId="{2E3413A2-EE3F-4E28-880C-BAB73A8FA3A0}" srcOrd="0" destOrd="0" presId="urn:microsoft.com/office/officeart/2016/7/layout/VerticalSolidActionList"/>
    <dgm:cxn modelId="{82A15134-DE58-4079-92E3-1BA3F769F93E}" type="presParOf" srcId="{6D123B98-1193-4615-9242-55EA1958D292}" destId="{A831FE37-DDD7-4391-B7DD-9EDFB31314EB}" srcOrd="1" destOrd="0" presId="urn:microsoft.com/office/officeart/2016/7/layout/VerticalSolidAc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C21F965-23F5-409F-8496-B35A05FFF406}" type="doc">
      <dgm:prSet loTypeId="urn:microsoft.com/office/officeart/2005/8/layout/vList2" loCatId="list" qsTypeId="urn:microsoft.com/office/officeart/2005/8/quickstyle/simple1" qsCatId="simple" csTypeId="urn:microsoft.com/office/officeart/2005/8/colors/colorful1" csCatId="colorful"/>
      <dgm:spPr/>
      <dgm:t>
        <a:bodyPr/>
        <a:lstStyle/>
        <a:p>
          <a:endParaRPr lang="en-US"/>
        </a:p>
      </dgm:t>
    </dgm:pt>
    <dgm:pt modelId="{842C0F3E-6A19-41C1-B012-76751C1B8013}">
      <dgm:prSet/>
      <dgm:spPr/>
      <dgm:t>
        <a:bodyPr/>
        <a:lstStyle/>
        <a:p>
          <a:r>
            <a:rPr lang="en-US" dirty="0"/>
            <a:t>Necessary</a:t>
          </a:r>
        </a:p>
      </dgm:t>
    </dgm:pt>
    <dgm:pt modelId="{BA3F2978-D286-4310-898E-6869819886B7}" type="parTrans" cxnId="{34BF4B5E-7DD4-467B-B9D9-39866900AA83}">
      <dgm:prSet/>
      <dgm:spPr/>
      <dgm:t>
        <a:bodyPr/>
        <a:lstStyle/>
        <a:p>
          <a:endParaRPr lang="en-US"/>
        </a:p>
      </dgm:t>
    </dgm:pt>
    <dgm:pt modelId="{3EA33066-7EC9-4403-A10F-F1917630E966}" type="sibTrans" cxnId="{34BF4B5E-7DD4-467B-B9D9-39866900AA83}">
      <dgm:prSet/>
      <dgm:spPr/>
      <dgm:t>
        <a:bodyPr/>
        <a:lstStyle/>
        <a:p>
          <a:endParaRPr lang="en-US"/>
        </a:p>
      </dgm:t>
    </dgm:pt>
    <dgm:pt modelId="{54E30DCF-E862-4A94-B292-BC1F0FF621A3}">
      <dgm:prSet/>
      <dgm:spPr/>
      <dgm:t>
        <a:bodyPr/>
        <a:lstStyle/>
        <a:p>
          <a:r>
            <a:rPr lang="en-US"/>
            <a:t>Verifiable</a:t>
          </a:r>
        </a:p>
      </dgm:t>
    </dgm:pt>
    <dgm:pt modelId="{80F24F89-286A-43E4-8259-F528E84831B0}" type="parTrans" cxnId="{8FB29C56-2123-4B78-8AB9-4B4A1BF10ACA}">
      <dgm:prSet/>
      <dgm:spPr/>
      <dgm:t>
        <a:bodyPr/>
        <a:lstStyle/>
        <a:p>
          <a:endParaRPr lang="en-US"/>
        </a:p>
      </dgm:t>
    </dgm:pt>
    <dgm:pt modelId="{11D6D995-A0F2-4DE1-8859-831B459A21BD}" type="sibTrans" cxnId="{8FB29C56-2123-4B78-8AB9-4B4A1BF10ACA}">
      <dgm:prSet/>
      <dgm:spPr/>
      <dgm:t>
        <a:bodyPr/>
        <a:lstStyle/>
        <a:p>
          <a:endParaRPr lang="en-US"/>
        </a:p>
      </dgm:t>
    </dgm:pt>
    <dgm:pt modelId="{596B451F-2016-48E6-BBBB-363822E8A287}">
      <dgm:prSet/>
      <dgm:spPr/>
      <dgm:t>
        <a:bodyPr/>
        <a:lstStyle/>
        <a:p>
          <a:r>
            <a:rPr lang="en-US"/>
            <a:t>Attainable</a:t>
          </a:r>
        </a:p>
      </dgm:t>
    </dgm:pt>
    <dgm:pt modelId="{CEEEB364-F402-4A0F-AE28-C7ADF8322A8E}" type="parTrans" cxnId="{7C13983E-C4B4-45C9-A3B3-76A52ABB301D}">
      <dgm:prSet/>
      <dgm:spPr/>
      <dgm:t>
        <a:bodyPr/>
        <a:lstStyle/>
        <a:p>
          <a:endParaRPr lang="en-US"/>
        </a:p>
      </dgm:t>
    </dgm:pt>
    <dgm:pt modelId="{3A017AD2-EEA9-4E6A-A185-2B6DD10AED9F}" type="sibTrans" cxnId="{7C13983E-C4B4-45C9-A3B3-76A52ABB301D}">
      <dgm:prSet/>
      <dgm:spPr/>
      <dgm:t>
        <a:bodyPr/>
        <a:lstStyle/>
        <a:p>
          <a:endParaRPr lang="en-US"/>
        </a:p>
      </dgm:t>
    </dgm:pt>
    <dgm:pt modelId="{B2D90829-AB96-4C63-897B-A9C604335361}">
      <dgm:prSet/>
      <dgm:spPr/>
      <dgm:t>
        <a:bodyPr/>
        <a:lstStyle/>
        <a:p>
          <a:r>
            <a:rPr lang="en-US"/>
            <a:t>Unambiguous</a:t>
          </a:r>
        </a:p>
      </dgm:t>
    </dgm:pt>
    <dgm:pt modelId="{A09DEB72-6095-4BCD-BFC7-2940FD688205}" type="parTrans" cxnId="{5E6F051E-167F-41D7-80AA-9081556FCA5F}">
      <dgm:prSet/>
      <dgm:spPr/>
      <dgm:t>
        <a:bodyPr/>
        <a:lstStyle/>
        <a:p>
          <a:endParaRPr lang="en-US"/>
        </a:p>
      </dgm:t>
    </dgm:pt>
    <dgm:pt modelId="{6B95EC12-91B4-4B39-B0D0-23A0A869CB8D}" type="sibTrans" cxnId="{5E6F051E-167F-41D7-80AA-9081556FCA5F}">
      <dgm:prSet/>
      <dgm:spPr/>
      <dgm:t>
        <a:bodyPr/>
        <a:lstStyle/>
        <a:p>
          <a:endParaRPr lang="en-US"/>
        </a:p>
      </dgm:t>
    </dgm:pt>
    <dgm:pt modelId="{BFB7F1AF-525A-4AB4-9A2F-9190C94F87A6}">
      <dgm:prSet/>
      <dgm:spPr/>
      <dgm:t>
        <a:bodyPr/>
        <a:lstStyle/>
        <a:p>
          <a:r>
            <a:rPr lang="en-US"/>
            <a:t>Complete</a:t>
          </a:r>
        </a:p>
      </dgm:t>
    </dgm:pt>
    <dgm:pt modelId="{26997C2B-BC50-45A8-932A-C0B983F68256}" type="parTrans" cxnId="{E439804E-6A38-47FF-A21A-073FD50EA21E}">
      <dgm:prSet/>
      <dgm:spPr/>
      <dgm:t>
        <a:bodyPr/>
        <a:lstStyle/>
        <a:p>
          <a:endParaRPr lang="en-US"/>
        </a:p>
      </dgm:t>
    </dgm:pt>
    <dgm:pt modelId="{B5FBD41F-FBF8-43C4-A195-7AF931F63E41}" type="sibTrans" cxnId="{E439804E-6A38-47FF-A21A-073FD50EA21E}">
      <dgm:prSet/>
      <dgm:spPr/>
      <dgm:t>
        <a:bodyPr/>
        <a:lstStyle/>
        <a:p>
          <a:endParaRPr lang="en-US"/>
        </a:p>
      </dgm:t>
    </dgm:pt>
    <dgm:pt modelId="{EEEEC87C-19F0-4F80-85DF-61260F7B8398}">
      <dgm:prSet/>
      <dgm:spPr/>
      <dgm:t>
        <a:bodyPr/>
        <a:lstStyle/>
        <a:p>
          <a:r>
            <a:rPr lang="en-US"/>
            <a:t>Consistent</a:t>
          </a:r>
        </a:p>
      </dgm:t>
    </dgm:pt>
    <dgm:pt modelId="{8D87C2C7-ABD5-4D13-8C65-1E4FB3A86115}" type="parTrans" cxnId="{FDD45087-B4EE-47BE-8FD2-FE8DD9E3C459}">
      <dgm:prSet/>
      <dgm:spPr/>
      <dgm:t>
        <a:bodyPr/>
        <a:lstStyle/>
        <a:p>
          <a:endParaRPr lang="en-US"/>
        </a:p>
      </dgm:t>
    </dgm:pt>
    <dgm:pt modelId="{5357F01E-56A3-4ABD-9EF0-7F96D3BD82BC}" type="sibTrans" cxnId="{FDD45087-B4EE-47BE-8FD2-FE8DD9E3C459}">
      <dgm:prSet/>
      <dgm:spPr/>
      <dgm:t>
        <a:bodyPr/>
        <a:lstStyle/>
        <a:p>
          <a:endParaRPr lang="en-US"/>
        </a:p>
      </dgm:t>
    </dgm:pt>
    <dgm:pt modelId="{B7989DA7-08E9-4049-BB52-CBABAE6A17BB}" type="pres">
      <dgm:prSet presAssocID="{5C21F965-23F5-409F-8496-B35A05FFF406}" presName="linear" presStyleCnt="0">
        <dgm:presLayoutVars>
          <dgm:animLvl val="lvl"/>
          <dgm:resizeHandles val="exact"/>
        </dgm:presLayoutVars>
      </dgm:prSet>
      <dgm:spPr/>
    </dgm:pt>
    <dgm:pt modelId="{D0B322CB-B99A-44E4-AF64-D9850374060B}" type="pres">
      <dgm:prSet presAssocID="{842C0F3E-6A19-41C1-B012-76751C1B8013}" presName="parentText" presStyleLbl="node1" presStyleIdx="0" presStyleCnt="6">
        <dgm:presLayoutVars>
          <dgm:chMax val="0"/>
          <dgm:bulletEnabled val="1"/>
        </dgm:presLayoutVars>
      </dgm:prSet>
      <dgm:spPr/>
    </dgm:pt>
    <dgm:pt modelId="{C48F1CE2-29DC-451C-9132-F2072184932B}" type="pres">
      <dgm:prSet presAssocID="{3EA33066-7EC9-4403-A10F-F1917630E966}" presName="spacer" presStyleCnt="0"/>
      <dgm:spPr/>
    </dgm:pt>
    <dgm:pt modelId="{0C822C30-F928-46D5-B0E9-0D978B62AF7A}" type="pres">
      <dgm:prSet presAssocID="{54E30DCF-E862-4A94-B292-BC1F0FF621A3}" presName="parentText" presStyleLbl="node1" presStyleIdx="1" presStyleCnt="6">
        <dgm:presLayoutVars>
          <dgm:chMax val="0"/>
          <dgm:bulletEnabled val="1"/>
        </dgm:presLayoutVars>
      </dgm:prSet>
      <dgm:spPr/>
    </dgm:pt>
    <dgm:pt modelId="{FBEEAAD9-8CBF-426A-8A13-1CC1D91CA7D8}" type="pres">
      <dgm:prSet presAssocID="{11D6D995-A0F2-4DE1-8859-831B459A21BD}" presName="spacer" presStyleCnt="0"/>
      <dgm:spPr/>
    </dgm:pt>
    <dgm:pt modelId="{257BDD08-FE32-473A-A08B-BD9D5A1299DB}" type="pres">
      <dgm:prSet presAssocID="{596B451F-2016-48E6-BBBB-363822E8A287}" presName="parentText" presStyleLbl="node1" presStyleIdx="2" presStyleCnt="6">
        <dgm:presLayoutVars>
          <dgm:chMax val="0"/>
          <dgm:bulletEnabled val="1"/>
        </dgm:presLayoutVars>
      </dgm:prSet>
      <dgm:spPr/>
    </dgm:pt>
    <dgm:pt modelId="{A07E07D8-BC3E-4A05-BF75-0B78F5609623}" type="pres">
      <dgm:prSet presAssocID="{3A017AD2-EEA9-4E6A-A185-2B6DD10AED9F}" presName="spacer" presStyleCnt="0"/>
      <dgm:spPr/>
    </dgm:pt>
    <dgm:pt modelId="{A092A95E-B99A-46DB-8A4F-34BCBCB4DA0B}" type="pres">
      <dgm:prSet presAssocID="{B2D90829-AB96-4C63-897B-A9C604335361}" presName="parentText" presStyleLbl="node1" presStyleIdx="3" presStyleCnt="6">
        <dgm:presLayoutVars>
          <dgm:chMax val="0"/>
          <dgm:bulletEnabled val="1"/>
        </dgm:presLayoutVars>
      </dgm:prSet>
      <dgm:spPr/>
    </dgm:pt>
    <dgm:pt modelId="{A0F76D3F-B55C-41C4-A557-FFF5C060E77D}" type="pres">
      <dgm:prSet presAssocID="{6B95EC12-91B4-4B39-B0D0-23A0A869CB8D}" presName="spacer" presStyleCnt="0"/>
      <dgm:spPr/>
    </dgm:pt>
    <dgm:pt modelId="{553E0D51-EEC6-46F6-ADA6-F1785A23D987}" type="pres">
      <dgm:prSet presAssocID="{BFB7F1AF-525A-4AB4-9A2F-9190C94F87A6}" presName="parentText" presStyleLbl="node1" presStyleIdx="4" presStyleCnt="6">
        <dgm:presLayoutVars>
          <dgm:chMax val="0"/>
          <dgm:bulletEnabled val="1"/>
        </dgm:presLayoutVars>
      </dgm:prSet>
      <dgm:spPr/>
    </dgm:pt>
    <dgm:pt modelId="{36A4D489-701C-47C3-8D40-C2F544F2188B}" type="pres">
      <dgm:prSet presAssocID="{B5FBD41F-FBF8-43C4-A195-7AF931F63E41}" presName="spacer" presStyleCnt="0"/>
      <dgm:spPr/>
    </dgm:pt>
    <dgm:pt modelId="{92A9EE29-0006-42BB-8749-81DADEE6B235}" type="pres">
      <dgm:prSet presAssocID="{EEEEC87C-19F0-4F80-85DF-61260F7B8398}" presName="parentText" presStyleLbl="node1" presStyleIdx="5" presStyleCnt="6">
        <dgm:presLayoutVars>
          <dgm:chMax val="0"/>
          <dgm:bulletEnabled val="1"/>
        </dgm:presLayoutVars>
      </dgm:prSet>
      <dgm:spPr/>
    </dgm:pt>
  </dgm:ptLst>
  <dgm:cxnLst>
    <dgm:cxn modelId="{CBFD9E05-C5EE-4157-9498-3A6780877A25}" type="presOf" srcId="{596B451F-2016-48E6-BBBB-363822E8A287}" destId="{257BDD08-FE32-473A-A08B-BD9D5A1299DB}" srcOrd="0" destOrd="0" presId="urn:microsoft.com/office/officeart/2005/8/layout/vList2"/>
    <dgm:cxn modelId="{F1A43819-EE3E-470D-BB10-AFAD77072239}" type="presOf" srcId="{5C21F965-23F5-409F-8496-B35A05FFF406}" destId="{B7989DA7-08E9-4049-BB52-CBABAE6A17BB}" srcOrd="0" destOrd="0" presId="urn:microsoft.com/office/officeart/2005/8/layout/vList2"/>
    <dgm:cxn modelId="{5E6F051E-167F-41D7-80AA-9081556FCA5F}" srcId="{5C21F965-23F5-409F-8496-B35A05FFF406}" destId="{B2D90829-AB96-4C63-897B-A9C604335361}" srcOrd="3" destOrd="0" parTransId="{A09DEB72-6095-4BCD-BFC7-2940FD688205}" sibTransId="{6B95EC12-91B4-4B39-B0D0-23A0A869CB8D}"/>
    <dgm:cxn modelId="{4FC7631F-AAA8-4437-BD82-035C72640609}" type="presOf" srcId="{B2D90829-AB96-4C63-897B-A9C604335361}" destId="{A092A95E-B99A-46DB-8A4F-34BCBCB4DA0B}" srcOrd="0" destOrd="0" presId="urn:microsoft.com/office/officeart/2005/8/layout/vList2"/>
    <dgm:cxn modelId="{5684FF2F-8778-4932-83F1-12EC2157CE5D}" type="presOf" srcId="{BFB7F1AF-525A-4AB4-9A2F-9190C94F87A6}" destId="{553E0D51-EEC6-46F6-ADA6-F1785A23D987}" srcOrd="0" destOrd="0" presId="urn:microsoft.com/office/officeart/2005/8/layout/vList2"/>
    <dgm:cxn modelId="{7C13983E-C4B4-45C9-A3B3-76A52ABB301D}" srcId="{5C21F965-23F5-409F-8496-B35A05FFF406}" destId="{596B451F-2016-48E6-BBBB-363822E8A287}" srcOrd="2" destOrd="0" parTransId="{CEEEB364-F402-4A0F-AE28-C7ADF8322A8E}" sibTransId="{3A017AD2-EEA9-4E6A-A185-2B6DD10AED9F}"/>
    <dgm:cxn modelId="{34BF4B5E-7DD4-467B-B9D9-39866900AA83}" srcId="{5C21F965-23F5-409F-8496-B35A05FFF406}" destId="{842C0F3E-6A19-41C1-B012-76751C1B8013}" srcOrd="0" destOrd="0" parTransId="{BA3F2978-D286-4310-898E-6869819886B7}" sibTransId="{3EA33066-7EC9-4403-A10F-F1917630E966}"/>
    <dgm:cxn modelId="{E439804E-6A38-47FF-A21A-073FD50EA21E}" srcId="{5C21F965-23F5-409F-8496-B35A05FFF406}" destId="{BFB7F1AF-525A-4AB4-9A2F-9190C94F87A6}" srcOrd="4" destOrd="0" parTransId="{26997C2B-BC50-45A8-932A-C0B983F68256}" sibTransId="{B5FBD41F-FBF8-43C4-A195-7AF931F63E41}"/>
    <dgm:cxn modelId="{8FB29C56-2123-4B78-8AB9-4B4A1BF10ACA}" srcId="{5C21F965-23F5-409F-8496-B35A05FFF406}" destId="{54E30DCF-E862-4A94-B292-BC1F0FF621A3}" srcOrd="1" destOrd="0" parTransId="{80F24F89-286A-43E4-8259-F528E84831B0}" sibTransId="{11D6D995-A0F2-4DE1-8859-831B459A21BD}"/>
    <dgm:cxn modelId="{FDD45087-B4EE-47BE-8FD2-FE8DD9E3C459}" srcId="{5C21F965-23F5-409F-8496-B35A05FFF406}" destId="{EEEEC87C-19F0-4F80-85DF-61260F7B8398}" srcOrd="5" destOrd="0" parTransId="{8D87C2C7-ABD5-4D13-8C65-1E4FB3A86115}" sibTransId="{5357F01E-56A3-4ABD-9EF0-7F96D3BD82BC}"/>
    <dgm:cxn modelId="{FB8C12A5-EEF3-4134-903E-987BC3873172}" type="presOf" srcId="{EEEEC87C-19F0-4F80-85DF-61260F7B8398}" destId="{92A9EE29-0006-42BB-8749-81DADEE6B235}" srcOrd="0" destOrd="0" presId="urn:microsoft.com/office/officeart/2005/8/layout/vList2"/>
    <dgm:cxn modelId="{99611ABC-BC05-4FD2-BF75-27FF2D523DCC}" type="presOf" srcId="{54E30DCF-E862-4A94-B292-BC1F0FF621A3}" destId="{0C822C30-F928-46D5-B0E9-0D978B62AF7A}" srcOrd="0" destOrd="0" presId="urn:microsoft.com/office/officeart/2005/8/layout/vList2"/>
    <dgm:cxn modelId="{75E1FABF-5916-489E-894C-DE6186518448}" type="presOf" srcId="{842C0F3E-6A19-41C1-B012-76751C1B8013}" destId="{D0B322CB-B99A-44E4-AF64-D9850374060B}" srcOrd="0" destOrd="0" presId="urn:microsoft.com/office/officeart/2005/8/layout/vList2"/>
    <dgm:cxn modelId="{5C142B7A-DE6B-4E27-8583-9451F4097BF5}" type="presParOf" srcId="{B7989DA7-08E9-4049-BB52-CBABAE6A17BB}" destId="{D0B322CB-B99A-44E4-AF64-D9850374060B}" srcOrd="0" destOrd="0" presId="urn:microsoft.com/office/officeart/2005/8/layout/vList2"/>
    <dgm:cxn modelId="{BC5F2299-7817-4F63-B967-55B8C405A016}" type="presParOf" srcId="{B7989DA7-08E9-4049-BB52-CBABAE6A17BB}" destId="{C48F1CE2-29DC-451C-9132-F2072184932B}" srcOrd="1" destOrd="0" presId="urn:microsoft.com/office/officeart/2005/8/layout/vList2"/>
    <dgm:cxn modelId="{0B35110B-2281-4989-9764-384A733327B1}" type="presParOf" srcId="{B7989DA7-08E9-4049-BB52-CBABAE6A17BB}" destId="{0C822C30-F928-46D5-B0E9-0D978B62AF7A}" srcOrd="2" destOrd="0" presId="urn:microsoft.com/office/officeart/2005/8/layout/vList2"/>
    <dgm:cxn modelId="{0F26E356-2760-48AD-BBBA-7E01553BA3DC}" type="presParOf" srcId="{B7989DA7-08E9-4049-BB52-CBABAE6A17BB}" destId="{FBEEAAD9-8CBF-426A-8A13-1CC1D91CA7D8}" srcOrd="3" destOrd="0" presId="urn:microsoft.com/office/officeart/2005/8/layout/vList2"/>
    <dgm:cxn modelId="{D05EDFAE-9388-4161-9073-944501006C6A}" type="presParOf" srcId="{B7989DA7-08E9-4049-BB52-CBABAE6A17BB}" destId="{257BDD08-FE32-473A-A08B-BD9D5A1299DB}" srcOrd="4" destOrd="0" presId="urn:microsoft.com/office/officeart/2005/8/layout/vList2"/>
    <dgm:cxn modelId="{7EF34C47-12F8-4D98-B15B-E5082B3EC474}" type="presParOf" srcId="{B7989DA7-08E9-4049-BB52-CBABAE6A17BB}" destId="{A07E07D8-BC3E-4A05-BF75-0B78F5609623}" srcOrd="5" destOrd="0" presId="urn:microsoft.com/office/officeart/2005/8/layout/vList2"/>
    <dgm:cxn modelId="{A087A99F-4CD2-45FA-9E41-21CD89ED2CE0}" type="presParOf" srcId="{B7989DA7-08E9-4049-BB52-CBABAE6A17BB}" destId="{A092A95E-B99A-46DB-8A4F-34BCBCB4DA0B}" srcOrd="6" destOrd="0" presId="urn:microsoft.com/office/officeart/2005/8/layout/vList2"/>
    <dgm:cxn modelId="{90CF706E-7276-4D32-9CFC-D7DC5C7E03A0}" type="presParOf" srcId="{B7989DA7-08E9-4049-BB52-CBABAE6A17BB}" destId="{A0F76D3F-B55C-41C4-A557-FFF5C060E77D}" srcOrd="7" destOrd="0" presId="urn:microsoft.com/office/officeart/2005/8/layout/vList2"/>
    <dgm:cxn modelId="{DF74231A-3D7D-4E90-88BF-79F0AE5D0A39}" type="presParOf" srcId="{B7989DA7-08E9-4049-BB52-CBABAE6A17BB}" destId="{553E0D51-EEC6-46F6-ADA6-F1785A23D987}" srcOrd="8" destOrd="0" presId="urn:microsoft.com/office/officeart/2005/8/layout/vList2"/>
    <dgm:cxn modelId="{42BC8A94-55C5-4FF2-832A-2BE541024396}" type="presParOf" srcId="{B7989DA7-08E9-4049-BB52-CBABAE6A17BB}" destId="{36A4D489-701C-47C3-8D40-C2F544F2188B}" srcOrd="9" destOrd="0" presId="urn:microsoft.com/office/officeart/2005/8/layout/vList2"/>
    <dgm:cxn modelId="{79E7778B-404F-4A0A-AD33-2C472F55F7A9}" type="presParOf" srcId="{B7989DA7-08E9-4049-BB52-CBABAE6A17BB}" destId="{92A9EE29-0006-42BB-8749-81DADEE6B235}" srcOrd="1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93E8D85-365F-463D-9E75-77B7001BAD3A}"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en-US"/>
        </a:p>
      </dgm:t>
    </dgm:pt>
    <dgm:pt modelId="{5236073E-77D6-4DF7-92DD-35CDB2F4B1E0}">
      <dgm:prSet/>
      <dgm:spPr/>
      <dgm:t>
        <a:bodyPr/>
        <a:lstStyle/>
        <a:p>
          <a:r>
            <a:rPr lang="en-US" dirty="0"/>
            <a:t>“Necessary”       vs </a:t>
          </a:r>
        </a:p>
        <a:p>
          <a:r>
            <a:rPr lang="en-US" dirty="0"/>
            <a:t>“Nice to have”</a:t>
          </a:r>
        </a:p>
      </dgm:t>
    </dgm:pt>
    <dgm:pt modelId="{3C0D7391-637A-4D4E-8565-E3129D907F4F}" type="parTrans" cxnId="{22E5C116-DAF2-43A3-ACEA-7353E1EC25F9}">
      <dgm:prSet/>
      <dgm:spPr/>
      <dgm:t>
        <a:bodyPr/>
        <a:lstStyle/>
        <a:p>
          <a:endParaRPr lang="en-US"/>
        </a:p>
      </dgm:t>
    </dgm:pt>
    <dgm:pt modelId="{778B4065-2CD5-4FD6-AA36-1F919AF5C1BA}" type="sibTrans" cxnId="{22E5C116-DAF2-43A3-ACEA-7353E1EC25F9}">
      <dgm:prSet/>
      <dgm:spPr/>
      <dgm:t>
        <a:bodyPr/>
        <a:lstStyle/>
        <a:p>
          <a:endParaRPr lang="en-US"/>
        </a:p>
      </dgm:t>
    </dgm:pt>
    <dgm:pt modelId="{6D2CA6E6-B8B3-4937-B883-387413D943B7}">
      <dgm:prSet/>
      <dgm:spPr/>
      <dgm:t>
        <a:bodyPr/>
        <a:lstStyle/>
        <a:p>
          <a:r>
            <a:rPr lang="en-US" dirty="0"/>
            <a:t>Prioritize!</a:t>
          </a:r>
        </a:p>
      </dgm:t>
    </dgm:pt>
    <dgm:pt modelId="{9D0E51BC-F6A5-4499-8212-C463CD9EDBA8}" type="parTrans" cxnId="{24E656D7-3941-48B1-B5DB-0FF2DCBD05A5}">
      <dgm:prSet/>
      <dgm:spPr/>
      <dgm:t>
        <a:bodyPr/>
        <a:lstStyle/>
        <a:p>
          <a:endParaRPr lang="en-US"/>
        </a:p>
      </dgm:t>
    </dgm:pt>
    <dgm:pt modelId="{B97C7E1E-9625-47EB-802B-0B8C3AF445F8}" type="sibTrans" cxnId="{24E656D7-3941-48B1-B5DB-0FF2DCBD05A5}">
      <dgm:prSet/>
      <dgm:spPr/>
      <dgm:t>
        <a:bodyPr/>
        <a:lstStyle/>
        <a:p>
          <a:endParaRPr lang="en-US"/>
        </a:p>
      </dgm:t>
    </dgm:pt>
    <dgm:pt modelId="{60AC494C-258A-46A6-A93D-0F72BB366CCB}">
      <dgm:prSet/>
      <dgm:spPr/>
      <dgm:t>
        <a:bodyPr/>
        <a:lstStyle/>
        <a:p>
          <a:r>
            <a:rPr lang="en-US" dirty="0"/>
            <a:t>“Must have”   vs   “would like”</a:t>
          </a:r>
        </a:p>
      </dgm:t>
    </dgm:pt>
    <dgm:pt modelId="{302CBD79-1A2E-432F-9729-8D26E355C5B9}" type="parTrans" cxnId="{1A6F0DEC-7CB4-43F0-B9B6-E66EFC800866}">
      <dgm:prSet/>
      <dgm:spPr/>
      <dgm:t>
        <a:bodyPr/>
        <a:lstStyle/>
        <a:p>
          <a:endParaRPr lang="en-US"/>
        </a:p>
      </dgm:t>
    </dgm:pt>
    <dgm:pt modelId="{4E344132-17E9-46AB-944D-C02605D4EC7C}" type="sibTrans" cxnId="{1A6F0DEC-7CB4-43F0-B9B6-E66EFC800866}">
      <dgm:prSet/>
      <dgm:spPr/>
      <dgm:t>
        <a:bodyPr/>
        <a:lstStyle/>
        <a:p>
          <a:endParaRPr lang="en-US"/>
        </a:p>
      </dgm:t>
    </dgm:pt>
    <dgm:pt modelId="{C8338A68-76F6-4429-B9B5-925DB003B83D}">
      <dgm:prSet/>
      <dgm:spPr/>
      <dgm:t>
        <a:bodyPr/>
        <a:lstStyle/>
        <a:p>
          <a:r>
            <a:rPr lang="en-US" dirty="0"/>
            <a:t>Cost   vs   benefit</a:t>
          </a:r>
        </a:p>
      </dgm:t>
    </dgm:pt>
    <dgm:pt modelId="{225F1AD1-93CC-4952-BF6B-8C517626F5B1}" type="parTrans" cxnId="{50233FBC-1AB7-4062-BD75-97117131A302}">
      <dgm:prSet/>
      <dgm:spPr/>
      <dgm:t>
        <a:bodyPr/>
        <a:lstStyle/>
        <a:p>
          <a:endParaRPr lang="en-US"/>
        </a:p>
      </dgm:t>
    </dgm:pt>
    <dgm:pt modelId="{656C3157-89E1-4EEE-9BE0-E3BFCE4C172C}" type="sibTrans" cxnId="{50233FBC-1AB7-4062-BD75-97117131A302}">
      <dgm:prSet/>
      <dgm:spPr/>
      <dgm:t>
        <a:bodyPr/>
        <a:lstStyle/>
        <a:p>
          <a:endParaRPr lang="en-US"/>
        </a:p>
      </dgm:t>
    </dgm:pt>
    <dgm:pt modelId="{6433E410-AD58-4693-9CE8-2421EE3FE36A}">
      <dgm:prSet/>
      <dgm:spPr/>
      <dgm:t>
        <a:bodyPr/>
        <a:lstStyle/>
        <a:p>
          <a:r>
            <a:rPr lang="en-US" dirty="0"/>
            <a:t>Time to implement   vs   timeline</a:t>
          </a:r>
        </a:p>
      </dgm:t>
    </dgm:pt>
    <dgm:pt modelId="{5CD635B6-3B0D-4408-92BB-D83BFD1C4923}" type="parTrans" cxnId="{0FFA74B7-E752-44B0-9C96-D2E2900BBF20}">
      <dgm:prSet/>
      <dgm:spPr/>
      <dgm:t>
        <a:bodyPr/>
        <a:lstStyle/>
        <a:p>
          <a:endParaRPr lang="en-US"/>
        </a:p>
      </dgm:t>
    </dgm:pt>
    <dgm:pt modelId="{097C0F4B-2E31-4922-97F3-23CAD7421A6F}" type="sibTrans" cxnId="{0FFA74B7-E752-44B0-9C96-D2E2900BBF20}">
      <dgm:prSet/>
      <dgm:spPr/>
      <dgm:t>
        <a:bodyPr/>
        <a:lstStyle/>
        <a:p>
          <a:endParaRPr lang="en-US"/>
        </a:p>
      </dgm:t>
    </dgm:pt>
    <dgm:pt modelId="{F680C741-DFCC-48A0-BC0C-B688D39B8F12}" type="pres">
      <dgm:prSet presAssocID="{093E8D85-365F-463D-9E75-77B7001BAD3A}" presName="linear" presStyleCnt="0">
        <dgm:presLayoutVars>
          <dgm:animLvl val="lvl"/>
          <dgm:resizeHandles val="exact"/>
        </dgm:presLayoutVars>
      </dgm:prSet>
      <dgm:spPr/>
    </dgm:pt>
    <dgm:pt modelId="{6F85627B-F26B-4C51-B503-8266418670F8}" type="pres">
      <dgm:prSet presAssocID="{5236073E-77D6-4DF7-92DD-35CDB2F4B1E0}" presName="parentText" presStyleLbl="node1" presStyleIdx="0" presStyleCnt="2" custLinFactNeighborX="123" custLinFactNeighborY="-3824">
        <dgm:presLayoutVars>
          <dgm:chMax val="0"/>
          <dgm:bulletEnabled val="1"/>
        </dgm:presLayoutVars>
      </dgm:prSet>
      <dgm:spPr/>
    </dgm:pt>
    <dgm:pt modelId="{4D32E3C5-EA81-4302-990D-8505ACEA4985}" type="pres">
      <dgm:prSet presAssocID="{778B4065-2CD5-4FD6-AA36-1F919AF5C1BA}" presName="spacer" presStyleCnt="0"/>
      <dgm:spPr/>
    </dgm:pt>
    <dgm:pt modelId="{36412B1C-6C64-40B2-8620-FB4894B740E3}" type="pres">
      <dgm:prSet presAssocID="{6D2CA6E6-B8B3-4937-B883-387413D943B7}" presName="parentText" presStyleLbl="node1" presStyleIdx="1" presStyleCnt="2">
        <dgm:presLayoutVars>
          <dgm:chMax val="0"/>
          <dgm:bulletEnabled val="1"/>
        </dgm:presLayoutVars>
      </dgm:prSet>
      <dgm:spPr/>
    </dgm:pt>
    <dgm:pt modelId="{9D48CA75-E252-4D41-B580-CACCA09AD8F7}" type="pres">
      <dgm:prSet presAssocID="{6D2CA6E6-B8B3-4937-B883-387413D943B7}" presName="childText" presStyleLbl="revTx" presStyleIdx="0" presStyleCnt="1">
        <dgm:presLayoutVars>
          <dgm:bulletEnabled val="1"/>
        </dgm:presLayoutVars>
      </dgm:prSet>
      <dgm:spPr/>
    </dgm:pt>
  </dgm:ptLst>
  <dgm:cxnLst>
    <dgm:cxn modelId="{34426900-0BC2-4337-8715-B5051E0DD847}" type="presOf" srcId="{5236073E-77D6-4DF7-92DD-35CDB2F4B1E0}" destId="{6F85627B-F26B-4C51-B503-8266418670F8}" srcOrd="0" destOrd="0" presId="urn:microsoft.com/office/officeart/2005/8/layout/vList2"/>
    <dgm:cxn modelId="{F1DF4006-F431-436B-A8A0-58267C5DCC04}" type="presOf" srcId="{60AC494C-258A-46A6-A93D-0F72BB366CCB}" destId="{9D48CA75-E252-4D41-B580-CACCA09AD8F7}" srcOrd="0" destOrd="0" presId="urn:microsoft.com/office/officeart/2005/8/layout/vList2"/>
    <dgm:cxn modelId="{22E5C116-DAF2-43A3-ACEA-7353E1EC25F9}" srcId="{093E8D85-365F-463D-9E75-77B7001BAD3A}" destId="{5236073E-77D6-4DF7-92DD-35CDB2F4B1E0}" srcOrd="0" destOrd="0" parTransId="{3C0D7391-637A-4D4E-8565-E3129D907F4F}" sibTransId="{778B4065-2CD5-4FD6-AA36-1F919AF5C1BA}"/>
    <dgm:cxn modelId="{58684D1F-3288-4EA1-A0C2-38379D90DD5B}" type="presOf" srcId="{093E8D85-365F-463D-9E75-77B7001BAD3A}" destId="{F680C741-DFCC-48A0-BC0C-B688D39B8F12}" srcOrd="0" destOrd="0" presId="urn:microsoft.com/office/officeart/2005/8/layout/vList2"/>
    <dgm:cxn modelId="{5A1EFA85-CD96-4092-8C91-270BA1BE9DE7}" type="presOf" srcId="{6433E410-AD58-4693-9CE8-2421EE3FE36A}" destId="{9D48CA75-E252-4D41-B580-CACCA09AD8F7}" srcOrd="0" destOrd="2" presId="urn:microsoft.com/office/officeart/2005/8/layout/vList2"/>
    <dgm:cxn modelId="{0FFA74B7-E752-44B0-9C96-D2E2900BBF20}" srcId="{6D2CA6E6-B8B3-4937-B883-387413D943B7}" destId="{6433E410-AD58-4693-9CE8-2421EE3FE36A}" srcOrd="2" destOrd="0" parTransId="{5CD635B6-3B0D-4408-92BB-D83BFD1C4923}" sibTransId="{097C0F4B-2E31-4922-97F3-23CAD7421A6F}"/>
    <dgm:cxn modelId="{50233FBC-1AB7-4062-BD75-97117131A302}" srcId="{6D2CA6E6-B8B3-4937-B883-387413D943B7}" destId="{C8338A68-76F6-4429-B9B5-925DB003B83D}" srcOrd="1" destOrd="0" parTransId="{225F1AD1-93CC-4952-BF6B-8C517626F5B1}" sibTransId="{656C3157-89E1-4EEE-9BE0-E3BFCE4C172C}"/>
    <dgm:cxn modelId="{24E656D7-3941-48B1-B5DB-0FF2DCBD05A5}" srcId="{093E8D85-365F-463D-9E75-77B7001BAD3A}" destId="{6D2CA6E6-B8B3-4937-B883-387413D943B7}" srcOrd="1" destOrd="0" parTransId="{9D0E51BC-F6A5-4499-8212-C463CD9EDBA8}" sibTransId="{B97C7E1E-9625-47EB-802B-0B8C3AF445F8}"/>
    <dgm:cxn modelId="{F914E9E2-05A4-4D9A-B0C8-9DB7163E84DD}" type="presOf" srcId="{6D2CA6E6-B8B3-4937-B883-387413D943B7}" destId="{36412B1C-6C64-40B2-8620-FB4894B740E3}" srcOrd="0" destOrd="0" presId="urn:microsoft.com/office/officeart/2005/8/layout/vList2"/>
    <dgm:cxn modelId="{1A6F0DEC-7CB4-43F0-B9B6-E66EFC800866}" srcId="{6D2CA6E6-B8B3-4937-B883-387413D943B7}" destId="{60AC494C-258A-46A6-A93D-0F72BB366CCB}" srcOrd="0" destOrd="0" parTransId="{302CBD79-1A2E-432F-9729-8D26E355C5B9}" sibTransId="{4E344132-17E9-46AB-944D-C02605D4EC7C}"/>
    <dgm:cxn modelId="{7D1762F6-806E-4927-B60F-E080E2228299}" type="presOf" srcId="{C8338A68-76F6-4429-B9B5-925DB003B83D}" destId="{9D48CA75-E252-4D41-B580-CACCA09AD8F7}" srcOrd="0" destOrd="1" presId="urn:microsoft.com/office/officeart/2005/8/layout/vList2"/>
    <dgm:cxn modelId="{B7B948DC-CDFA-4E31-B732-A0193E18D207}" type="presParOf" srcId="{F680C741-DFCC-48A0-BC0C-B688D39B8F12}" destId="{6F85627B-F26B-4C51-B503-8266418670F8}" srcOrd="0" destOrd="0" presId="urn:microsoft.com/office/officeart/2005/8/layout/vList2"/>
    <dgm:cxn modelId="{3574695A-0428-45E9-95B2-0E88FA7830F7}" type="presParOf" srcId="{F680C741-DFCC-48A0-BC0C-B688D39B8F12}" destId="{4D32E3C5-EA81-4302-990D-8505ACEA4985}" srcOrd="1" destOrd="0" presId="urn:microsoft.com/office/officeart/2005/8/layout/vList2"/>
    <dgm:cxn modelId="{B34D89AB-0240-4732-8C05-0CAEAC3576C8}" type="presParOf" srcId="{F680C741-DFCC-48A0-BC0C-B688D39B8F12}" destId="{36412B1C-6C64-40B2-8620-FB4894B740E3}" srcOrd="2" destOrd="0" presId="urn:microsoft.com/office/officeart/2005/8/layout/vList2"/>
    <dgm:cxn modelId="{16CC9F4C-6926-4925-8739-FB51CBB85A07}" type="presParOf" srcId="{F680C741-DFCC-48A0-BC0C-B688D39B8F12}" destId="{9D48CA75-E252-4D41-B580-CACCA09AD8F7}"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4FE7E22-0246-44D0-880D-D774E80E3475}" type="doc">
      <dgm:prSet loTypeId="urn:microsoft.com/office/officeart/2005/8/layout/list1" loCatId="list" qsTypeId="urn:microsoft.com/office/officeart/2005/8/quickstyle/simple1" qsCatId="simple" csTypeId="urn:microsoft.com/office/officeart/2005/8/colors/colorful5" csCatId="colorful" phldr="1"/>
      <dgm:spPr/>
      <dgm:t>
        <a:bodyPr/>
        <a:lstStyle/>
        <a:p>
          <a:endParaRPr lang="en-US"/>
        </a:p>
      </dgm:t>
    </dgm:pt>
    <dgm:pt modelId="{A2924C78-B651-49EE-9AED-6AB1257526D2}">
      <dgm:prSet custT="1"/>
      <dgm:spPr/>
      <dgm:t>
        <a:bodyPr/>
        <a:lstStyle/>
        <a:p>
          <a:r>
            <a:rPr lang="en-US" sz="2400" dirty="0"/>
            <a:t>Worst question?</a:t>
          </a:r>
        </a:p>
      </dgm:t>
      <dgm:extLst>
        <a:ext uri="{E40237B7-FDA0-4F09-8148-C483321AD2D9}">
          <dgm14:cNvPr xmlns:dgm14="http://schemas.microsoft.com/office/drawing/2010/diagram" id="0" name="" descr="What is the worst question?  The one you didn't ask.  Get as many facts as you can.  Clarify unknowns as best as you can.   You may not have all of the facts, but make unknowns visible as a risk."/>
        </a:ext>
      </dgm:extLst>
    </dgm:pt>
    <dgm:pt modelId="{87B68E3F-F7F7-4737-919C-2895DD6F48C4}" type="parTrans" cxnId="{4D331184-A889-4196-9FF9-F44E97D3E1EA}">
      <dgm:prSet/>
      <dgm:spPr/>
      <dgm:t>
        <a:bodyPr/>
        <a:lstStyle/>
        <a:p>
          <a:endParaRPr lang="en-US"/>
        </a:p>
      </dgm:t>
    </dgm:pt>
    <dgm:pt modelId="{E447DC62-E7A9-433A-A640-7278E700DD24}" type="sibTrans" cxnId="{4D331184-A889-4196-9FF9-F44E97D3E1EA}">
      <dgm:prSet/>
      <dgm:spPr/>
      <dgm:t>
        <a:bodyPr/>
        <a:lstStyle/>
        <a:p>
          <a:endParaRPr lang="en-US"/>
        </a:p>
      </dgm:t>
    </dgm:pt>
    <dgm:pt modelId="{DD0E8D33-C8C2-4810-8635-9E8A81624FCF}">
      <dgm:prSet custT="1"/>
      <dgm:spPr/>
      <dgm:t>
        <a:bodyPr/>
        <a:lstStyle/>
        <a:p>
          <a:r>
            <a:rPr lang="en-US" sz="2400" dirty="0"/>
            <a:t>One that you didn’t ask</a:t>
          </a:r>
        </a:p>
      </dgm:t>
    </dgm:pt>
    <dgm:pt modelId="{525093E7-7D05-40AA-937B-752C81AD3F1E}" type="parTrans" cxnId="{D605E88E-B694-4B9A-A5BC-96027C3B70E7}">
      <dgm:prSet/>
      <dgm:spPr/>
      <dgm:t>
        <a:bodyPr/>
        <a:lstStyle/>
        <a:p>
          <a:endParaRPr lang="en-US"/>
        </a:p>
      </dgm:t>
    </dgm:pt>
    <dgm:pt modelId="{BEECE1D0-8DB2-4816-A397-FC997FD25362}" type="sibTrans" cxnId="{D605E88E-B694-4B9A-A5BC-96027C3B70E7}">
      <dgm:prSet/>
      <dgm:spPr/>
      <dgm:t>
        <a:bodyPr/>
        <a:lstStyle/>
        <a:p>
          <a:endParaRPr lang="en-US"/>
        </a:p>
      </dgm:t>
    </dgm:pt>
    <dgm:pt modelId="{FE0F604B-C6FC-43EE-B63D-433B1FE59B27}">
      <dgm:prSet custT="1"/>
      <dgm:spPr/>
      <dgm:t>
        <a:bodyPr/>
        <a:lstStyle/>
        <a:p>
          <a:r>
            <a:rPr lang="en-US" sz="2400" dirty="0"/>
            <a:t>Get as many facts as you can</a:t>
          </a:r>
        </a:p>
      </dgm:t>
    </dgm:pt>
    <dgm:pt modelId="{8E0EAEA1-66D5-4628-86B6-DEE7A8725849}" type="parTrans" cxnId="{4D11F563-53A4-44B3-AD19-518B6FEB937A}">
      <dgm:prSet/>
      <dgm:spPr/>
      <dgm:t>
        <a:bodyPr/>
        <a:lstStyle/>
        <a:p>
          <a:endParaRPr lang="en-US"/>
        </a:p>
      </dgm:t>
    </dgm:pt>
    <dgm:pt modelId="{002CC359-B735-4AEE-BF53-456ACEC5578E}" type="sibTrans" cxnId="{4D11F563-53A4-44B3-AD19-518B6FEB937A}">
      <dgm:prSet/>
      <dgm:spPr/>
      <dgm:t>
        <a:bodyPr/>
        <a:lstStyle/>
        <a:p>
          <a:endParaRPr lang="en-US"/>
        </a:p>
      </dgm:t>
    </dgm:pt>
    <dgm:pt modelId="{07C4C03D-2BC8-43B6-B459-A3FA88DEBE65}">
      <dgm:prSet custT="1"/>
      <dgm:spPr/>
      <dgm:t>
        <a:bodyPr/>
        <a:lstStyle/>
        <a:p>
          <a:r>
            <a:rPr lang="en-US" sz="2400" dirty="0"/>
            <a:t>Clarify unknowns as best as you can</a:t>
          </a:r>
        </a:p>
      </dgm:t>
    </dgm:pt>
    <dgm:pt modelId="{F2CFEA1E-A75C-4F6B-AFB5-B1D1E161674F}" type="parTrans" cxnId="{07BBCA88-C38B-4F6D-9811-954B7D7E5D20}">
      <dgm:prSet/>
      <dgm:spPr/>
      <dgm:t>
        <a:bodyPr/>
        <a:lstStyle/>
        <a:p>
          <a:endParaRPr lang="en-US"/>
        </a:p>
      </dgm:t>
    </dgm:pt>
    <dgm:pt modelId="{C259EAD7-C642-45F4-8B2C-2C245561AF46}" type="sibTrans" cxnId="{07BBCA88-C38B-4F6D-9811-954B7D7E5D20}">
      <dgm:prSet/>
      <dgm:spPr/>
      <dgm:t>
        <a:bodyPr/>
        <a:lstStyle/>
        <a:p>
          <a:endParaRPr lang="en-US"/>
        </a:p>
      </dgm:t>
    </dgm:pt>
    <dgm:pt modelId="{0698B2FD-EE4F-4B16-A64E-5D18D054B684}">
      <dgm:prSet custT="1"/>
      <dgm:spPr/>
      <dgm:t>
        <a:bodyPr/>
        <a:lstStyle/>
        <a:p>
          <a:r>
            <a:rPr lang="en-US" sz="2400" dirty="0"/>
            <a:t>May not have all the facts, but visible as a </a:t>
          </a:r>
          <a:r>
            <a:rPr lang="en-US" sz="2400" b="1" dirty="0"/>
            <a:t>risk</a:t>
          </a:r>
        </a:p>
      </dgm:t>
    </dgm:pt>
    <dgm:pt modelId="{33DCCD90-66A7-4C54-8B93-A3E2D1C9AF60}" type="parTrans" cxnId="{53679B47-5344-4B79-AA49-318F1B61AB23}">
      <dgm:prSet/>
      <dgm:spPr/>
      <dgm:t>
        <a:bodyPr/>
        <a:lstStyle/>
        <a:p>
          <a:endParaRPr lang="en-US"/>
        </a:p>
      </dgm:t>
    </dgm:pt>
    <dgm:pt modelId="{D904CBEA-7755-4D7B-A782-E161F51BA1B1}" type="sibTrans" cxnId="{53679B47-5344-4B79-AA49-318F1B61AB23}">
      <dgm:prSet/>
      <dgm:spPr/>
      <dgm:t>
        <a:bodyPr/>
        <a:lstStyle/>
        <a:p>
          <a:endParaRPr lang="en-US"/>
        </a:p>
      </dgm:t>
    </dgm:pt>
    <dgm:pt modelId="{407F24CF-1C40-4CEC-9B1F-846BF900855D}" type="pres">
      <dgm:prSet presAssocID="{04FE7E22-0246-44D0-880D-D774E80E3475}" presName="linear" presStyleCnt="0">
        <dgm:presLayoutVars>
          <dgm:dir/>
          <dgm:animLvl val="lvl"/>
          <dgm:resizeHandles val="exact"/>
        </dgm:presLayoutVars>
      </dgm:prSet>
      <dgm:spPr/>
    </dgm:pt>
    <dgm:pt modelId="{A0E5DD30-D447-40F1-BA3D-0D33C5FE5734}" type="pres">
      <dgm:prSet presAssocID="{A2924C78-B651-49EE-9AED-6AB1257526D2}" presName="parentLin" presStyleCnt="0"/>
      <dgm:spPr/>
    </dgm:pt>
    <dgm:pt modelId="{A33F74FE-703F-4990-A5C9-FAABA61155AC}" type="pres">
      <dgm:prSet presAssocID="{A2924C78-B651-49EE-9AED-6AB1257526D2}" presName="parentLeftMargin" presStyleLbl="node1" presStyleIdx="0" presStyleCnt="3"/>
      <dgm:spPr/>
    </dgm:pt>
    <dgm:pt modelId="{A69225FC-EC4E-4D4F-BD29-8CAB0432A901}" type="pres">
      <dgm:prSet presAssocID="{A2924C78-B651-49EE-9AED-6AB1257526D2}" presName="parentText" presStyleLbl="node1" presStyleIdx="0" presStyleCnt="3">
        <dgm:presLayoutVars>
          <dgm:chMax val="0"/>
          <dgm:bulletEnabled val="1"/>
        </dgm:presLayoutVars>
      </dgm:prSet>
      <dgm:spPr/>
    </dgm:pt>
    <dgm:pt modelId="{106269D8-3D11-4232-85E2-0B21E81431E8}" type="pres">
      <dgm:prSet presAssocID="{A2924C78-B651-49EE-9AED-6AB1257526D2}" presName="negativeSpace" presStyleCnt="0"/>
      <dgm:spPr/>
    </dgm:pt>
    <dgm:pt modelId="{85AAEF89-3560-4280-8FEB-39C9EA543008}" type="pres">
      <dgm:prSet presAssocID="{A2924C78-B651-49EE-9AED-6AB1257526D2}" presName="childText" presStyleLbl="conFgAcc1" presStyleIdx="0" presStyleCnt="3" custLinFactNeighborX="0" custLinFactNeighborY="-18898">
        <dgm:presLayoutVars>
          <dgm:bulletEnabled val="1"/>
        </dgm:presLayoutVars>
      </dgm:prSet>
      <dgm:spPr/>
    </dgm:pt>
    <dgm:pt modelId="{CD89200A-0C8A-4E55-82DA-2D37195DC83F}" type="pres">
      <dgm:prSet presAssocID="{E447DC62-E7A9-433A-A640-7278E700DD24}" presName="spaceBetweenRectangles" presStyleCnt="0"/>
      <dgm:spPr/>
    </dgm:pt>
    <dgm:pt modelId="{DFB416A4-269E-4F3D-95D3-B32AD29AD83C}" type="pres">
      <dgm:prSet presAssocID="{FE0F604B-C6FC-43EE-B63D-433B1FE59B27}" presName="parentLin" presStyleCnt="0"/>
      <dgm:spPr/>
    </dgm:pt>
    <dgm:pt modelId="{656A3016-6655-43B7-B23E-10E93AE499C7}" type="pres">
      <dgm:prSet presAssocID="{FE0F604B-C6FC-43EE-B63D-433B1FE59B27}" presName="parentLeftMargin" presStyleLbl="node1" presStyleIdx="0" presStyleCnt="3"/>
      <dgm:spPr/>
    </dgm:pt>
    <dgm:pt modelId="{A96B7E02-6948-4B66-AC35-E91C118EC106}" type="pres">
      <dgm:prSet presAssocID="{FE0F604B-C6FC-43EE-B63D-433B1FE59B27}" presName="parentText" presStyleLbl="node1" presStyleIdx="1" presStyleCnt="3">
        <dgm:presLayoutVars>
          <dgm:chMax val="0"/>
          <dgm:bulletEnabled val="1"/>
        </dgm:presLayoutVars>
      </dgm:prSet>
      <dgm:spPr/>
    </dgm:pt>
    <dgm:pt modelId="{3CF46625-1581-4638-B0B3-7ECF90E7BD39}" type="pres">
      <dgm:prSet presAssocID="{FE0F604B-C6FC-43EE-B63D-433B1FE59B27}" presName="negativeSpace" presStyleCnt="0"/>
      <dgm:spPr/>
    </dgm:pt>
    <dgm:pt modelId="{E5348044-22F7-4128-BE11-26B0FDBC5FAF}" type="pres">
      <dgm:prSet presAssocID="{FE0F604B-C6FC-43EE-B63D-433B1FE59B27}" presName="childText" presStyleLbl="conFgAcc1" presStyleIdx="1" presStyleCnt="3">
        <dgm:presLayoutVars>
          <dgm:bulletEnabled val="1"/>
        </dgm:presLayoutVars>
      </dgm:prSet>
      <dgm:spPr/>
    </dgm:pt>
    <dgm:pt modelId="{1AE07598-A1BC-462D-ACE1-11A4DA9976DB}" type="pres">
      <dgm:prSet presAssocID="{002CC359-B735-4AEE-BF53-456ACEC5578E}" presName="spaceBetweenRectangles" presStyleCnt="0"/>
      <dgm:spPr/>
    </dgm:pt>
    <dgm:pt modelId="{ECA948FE-DD03-409C-9117-353CE9977C9F}" type="pres">
      <dgm:prSet presAssocID="{07C4C03D-2BC8-43B6-B459-A3FA88DEBE65}" presName="parentLin" presStyleCnt="0"/>
      <dgm:spPr/>
    </dgm:pt>
    <dgm:pt modelId="{DAC4FCBC-9E2F-4CEA-8820-4445F40365B3}" type="pres">
      <dgm:prSet presAssocID="{07C4C03D-2BC8-43B6-B459-A3FA88DEBE65}" presName="parentLeftMargin" presStyleLbl="node1" presStyleIdx="1" presStyleCnt="3"/>
      <dgm:spPr/>
    </dgm:pt>
    <dgm:pt modelId="{FB66F7F6-5BD6-4B7E-A818-F4B67B925814}" type="pres">
      <dgm:prSet presAssocID="{07C4C03D-2BC8-43B6-B459-A3FA88DEBE65}" presName="parentText" presStyleLbl="node1" presStyleIdx="2" presStyleCnt="3">
        <dgm:presLayoutVars>
          <dgm:chMax val="0"/>
          <dgm:bulletEnabled val="1"/>
        </dgm:presLayoutVars>
      </dgm:prSet>
      <dgm:spPr/>
    </dgm:pt>
    <dgm:pt modelId="{1C92F274-C2F2-41B5-AC91-4FDC253CB994}" type="pres">
      <dgm:prSet presAssocID="{07C4C03D-2BC8-43B6-B459-A3FA88DEBE65}" presName="negativeSpace" presStyleCnt="0"/>
      <dgm:spPr/>
    </dgm:pt>
    <dgm:pt modelId="{E631BA3C-D059-4477-A19B-79903F836B44}" type="pres">
      <dgm:prSet presAssocID="{07C4C03D-2BC8-43B6-B459-A3FA88DEBE65}" presName="childText" presStyleLbl="conFgAcc1" presStyleIdx="2" presStyleCnt="3">
        <dgm:presLayoutVars>
          <dgm:bulletEnabled val="1"/>
        </dgm:presLayoutVars>
      </dgm:prSet>
      <dgm:spPr/>
    </dgm:pt>
  </dgm:ptLst>
  <dgm:cxnLst>
    <dgm:cxn modelId="{4D11F563-53A4-44B3-AD19-518B6FEB937A}" srcId="{04FE7E22-0246-44D0-880D-D774E80E3475}" destId="{FE0F604B-C6FC-43EE-B63D-433B1FE59B27}" srcOrd="1" destOrd="0" parTransId="{8E0EAEA1-66D5-4628-86B6-DEE7A8725849}" sibTransId="{002CC359-B735-4AEE-BF53-456ACEC5578E}"/>
    <dgm:cxn modelId="{53679B47-5344-4B79-AA49-318F1B61AB23}" srcId="{07C4C03D-2BC8-43B6-B459-A3FA88DEBE65}" destId="{0698B2FD-EE4F-4B16-A64E-5D18D054B684}" srcOrd="0" destOrd="0" parTransId="{33DCCD90-66A7-4C54-8B93-A3E2D1C9AF60}" sibTransId="{D904CBEA-7755-4D7B-A782-E161F51BA1B1}"/>
    <dgm:cxn modelId="{AC99A66B-7CE4-49B5-9B11-39631287B36E}" type="presOf" srcId="{DD0E8D33-C8C2-4810-8635-9E8A81624FCF}" destId="{85AAEF89-3560-4280-8FEB-39C9EA543008}" srcOrd="0" destOrd="0" presId="urn:microsoft.com/office/officeart/2005/8/layout/list1"/>
    <dgm:cxn modelId="{8C28B46D-4B58-4C2E-ACD9-5051B2867BAE}" type="presOf" srcId="{07C4C03D-2BC8-43B6-B459-A3FA88DEBE65}" destId="{FB66F7F6-5BD6-4B7E-A818-F4B67B925814}" srcOrd="1" destOrd="0" presId="urn:microsoft.com/office/officeart/2005/8/layout/list1"/>
    <dgm:cxn modelId="{F3AF4976-9D5B-4043-A926-2C5498143975}" type="presOf" srcId="{A2924C78-B651-49EE-9AED-6AB1257526D2}" destId="{A33F74FE-703F-4990-A5C9-FAABA61155AC}" srcOrd="0" destOrd="0" presId="urn:microsoft.com/office/officeart/2005/8/layout/list1"/>
    <dgm:cxn modelId="{CC21887B-6F7B-43EC-9528-66517C5A059F}" type="presOf" srcId="{0698B2FD-EE4F-4B16-A64E-5D18D054B684}" destId="{E631BA3C-D059-4477-A19B-79903F836B44}" srcOrd="0" destOrd="0" presId="urn:microsoft.com/office/officeart/2005/8/layout/list1"/>
    <dgm:cxn modelId="{4D331184-A889-4196-9FF9-F44E97D3E1EA}" srcId="{04FE7E22-0246-44D0-880D-D774E80E3475}" destId="{A2924C78-B651-49EE-9AED-6AB1257526D2}" srcOrd="0" destOrd="0" parTransId="{87B68E3F-F7F7-4737-919C-2895DD6F48C4}" sibTransId="{E447DC62-E7A9-433A-A640-7278E700DD24}"/>
    <dgm:cxn modelId="{07BBCA88-C38B-4F6D-9811-954B7D7E5D20}" srcId="{04FE7E22-0246-44D0-880D-D774E80E3475}" destId="{07C4C03D-2BC8-43B6-B459-A3FA88DEBE65}" srcOrd="2" destOrd="0" parTransId="{F2CFEA1E-A75C-4F6B-AFB5-B1D1E161674F}" sibTransId="{C259EAD7-C642-45F4-8B2C-2C245561AF46}"/>
    <dgm:cxn modelId="{A54B768B-FE73-4533-AE1A-2C36E239EE01}" type="presOf" srcId="{04FE7E22-0246-44D0-880D-D774E80E3475}" destId="{407F24CF-1C40-4CEC-9B1F-846BF900855D}" srcOrd="0" destOrd="0" presId="urn:microsoft.com/office/officeart/2005/8/layout/list1"/>
    <dgm:cxn modelId="{D605E88E-B694-4B9A-A5BC-96027C3B70E7}" srcId="{A2924C78-B651-49EE-9AED-6AB1257526D2}" destId="{DD0E8D33-C8C2-4810-8635-9E8A81624FCF}" srcOrd="0" destOrd="0" parTransId="{525093E7-7D05-40AA-937B-752C81AD3F1E}" sibTransId="{BEECE1D0-8DB2-4816-A397-FC997FD25362}"/>
    <dgm:cxn modelId="{1E793EBD-5687-497B-AE01-C05FABDDBDCD}" type="presOf" srcId="{A2924C78-B651-49EE-9AED-6AB1257526D2}" destId="{A69225FC-EC4E-4D4F-BD29-8CAB0432A901}" srcOrd="1" destOrd="0" presId="urn:microsoft.com/office/officeart/2005/8/layout/list1"/>
    <dgm:cxn modelId="{617A0EC9-3209-4517-A2F6-D66686A46444}" type="presOf" srcId="{07C4C03D-2BC8-43B6-B459-A3FA88DEBE65}" destId="{DAC4FCBC-9E2F-4CEA-8820-4445F40365B3}" srcOrd="0" destOrd="0" presId="urn:microsoft.com/office/officeart/2005/8/layout/list1"/>
    <dgm:cxn modelId="{CB2328D1-8024-41AB-97A2-12125C6277B9}" type="presOf" srcId="{FE0F604B-C6FC-43EE-B63D-433B1FE59B27}" destId="{656A3016-6655-43B7-B23E-10E93AE499C7}" srcOrd="0" destOrd="0" presId="urn:microsoft.com/office/officeart/2005/8/layout/list1"/>
    <dgm:cxn modelId="{1CC660E3-C5CD-4E89-B40E-AA6A496EACE7}" type="presOf" srcId="{FE0F604B-C6FC-43EE-B63D-433B1FE59B27}" destId="{A96B7E02-6948-4B66-AC35-E91C118EC106}" srcOrd="1" destOrd="0" presId="urn:microsoft.com/office/officeart/2005/8/layout/list1"/>
    <dgm:cxn modelId="{CE11FDD8-FAD8-457E-B441-E4516752F64D}" type="presParOf" srcId="{407F24CF-1C40-4CEC-9B1F-846BF900855D}" destId="{A0E5DD30-D447-40F1-BA3D-0D33C5FE5734}" srcOrd="0" destOrd="0" presId="urn:microsoft.com/office/officeart/2005/8/layout/list1"/>
    <dgm:cxn modelId="{65702A72-2CF2-4909-B013-6DFB29F899F9}" type="presParOf" srcId="{A0E5DD30-D447-40F1-BA3D-0D33C5FE5734}" destId="{A33F74FE-703F-4990-A5C9-FAABA61155AC}" srcOrd="0" destOrd="0" presId="urn:microsoft.com/office/officeart/2005/8/layout/list1"/>
    <dgm:cxn modelId="{96A23D46-B37E-4543-AE30-2195B8CC325B}" type="presParOf" srcId="{A0E5DD30-D447-40F1-BA3D-0D33C5FE5734}" destId="{A69225FC-EC4E-4D4F-BD29-8CAB0432A901}" srcOrd="1" destOrd="0" presId="urn:microsoft.com/office/officeart/2005/8/layout/list1"/>
    <dgm:cxn modelId="{784D34AD-4498-4465-92FF-6C8E71DE900D}" type="presParOf" srcId="{407F24CF-1C40-4CEC-9B1F-846BF900855D}" destId="{106269D8-3D11-4232-85E2-0B21E81431E8}" srcOrd="1" destOrd="0" presId="urn:microsoft.com/office/officeart/2005/8/layout/list1"/>
    <dgm:cxn modelId="{673AF4B2-BF3B-4CEA-B859-18BE08D3454D}" type="presParOf" srcId="{407F24CF-1C40-4CEC-9B1F-846BF900855D}" destId="{85AAEF89-3560-4280-8FEB-39C9EA543008}" srcOrd="2" destOrd="0" presId="urn:microsoft.com/office/officeart/2005/8/layout/list1"/>
    <dgm:cxn modelId="{76628796-325D-41A8-A622-C272A9EBD023}" type="presParOf" srcId="{407F24CF-1C40-4CEC-9B1F-846BF900855D}" destId="{CD89200A-0C8A-4E55-82DA-2D37195DC83F}" srcOrd="3" destOrd="0" presId="urn:microsoft.com/office/officeart/2005/8/layout/list1"/>
    <dgm:cxn modelId="{702C453B-2B99-4872-904D-EC840B506AA7}" type="presParOf" srcId="{407F24CF-1C40-4CEC-9B1F-846BF900855D}" destId="{DFB416A4-269E-4F3D-95D3-B32AD29AD83C}" srcOrd="4" destOrd="0" presId="urn:microsoft.com/office/officeart/2005/8/layout/list1"/>
    <dgm:cxn modelId="{6FC5C58B-95A9-41F2-B8E0-9CB78B1CCB77}" type="presParOf" srcId="{DFB416A4-269E-4F3D-95D3-B32AD29AD83C}" destId="{656A3016-6655-43B7-B23E-10E93AE499C7}" srcOrd="0" destOrd="0" presId="urn:microsoft.com/office/officeart/2005/8/layout/list1"/>
    <dgm:cxn modelId="{21EAAC8A-8AE5-437C-8524-B6CF93A83233}" type="presParOf" srcId="{DFB416A4-269E-4F3D-95D3-B32AD29AD83C}" destId="{A96B7E02-6948-4B66-AC35-E91C118EC106}" srcOrd="1" destOrd="0" presId="urn:microsoft.com/office/officeart/2005/8/layout/list1"/>
    <dgm:cxn modelId="{C4174923-D0F2-4E1E-BBF3-EFB9D522CA98}" type="presParOf" srcId="{407F24CF-1C40-4CEC-9B1F-846BF900855D}" destId="{3CF46625-1581-4638-B0B3-7ECF90E7BD39}" srcOrd="5" destOrd="0" presId="urn:microsoft.com/office/officeart/2005/8/layout/list1"/>
    <dgm:cxn modelId="{F853CDA9-FB45-4A75-A31B-F12CFCE7C5FB}" type="presParOf" srcId="{407F24CF-1C40-4CEC-9B1F-846BF900855D}" destId="{E5348044-22F7-4128-BE11-26B0FDBC5FAF}" srcOrd="6" destOrd="0" presId="urn:microsoft.com/office/officeart/2005/8/layout/list1"/>
    <dgm:cxn modelId="{72560CC7-E645-4EBD-8CEF-2A44AF4E487C}" type="presParOf" srcId="{407F24CF-1C40-4CEC-9B1F-846BF900855D}" destId="{1AE07598-A1BC-462D-ACE1-11A4DA9976DB}" srcOrd="7" destOrd="0" presId="urn:microsoft.com/office/officeart/2005/8/layout/list1"/>
    <dgm:cxn modelId="{E1633267-96AC-4F30-B151-9CB9B8C8D3FF}" type="presParOf" srcId="{407F24CF-1C40-4CEC-9B1F-846BF900855D}" destId="{ECA948FE-DD03-409C-9117-353CE9977C9F}" srcOrd="8" destOrd="0" presId="urn:microsoft.com/office/officeart/2005/8/layout/list1"/>
    <dgm:cxn modelId="{151FD376-DFF8-4711-A76C-E51875D02A07}" type="presParOf" srcId="{ECA948FE-DD03-409C-9117-353CE9977C9F}" destId="{DAC4FCBC-9E2F-4CEA-8820-4445F40365B3}" srcOrd="0" destOrd="0" presId="urn:microsoft.com/office/officeart/2005/8/layout/list1"/>
    <dgm:cxn modelId="{AEABD4D6-D5E1-4042-9BE9-F83AB18FA433}" type="presParOf" srcId="{ECA948FE-DD03-409C-9117-353CE9977C9F}" destId="{FB66F7F6-5BD6-4B7E-A818-F4B67B925814}" srcOrd="1" destOrd="0" presId="urn:microsoft.com/office/officeart/2005/8/layout/list1"/>
    <dgm:cxn modelId="{65405125-7DEC-42DA-AA40-FA88303F8555}" type="presParOf" srcId="{407F24CF-1C40-4CEC-9B1F-846BF900855D}" destId="{1C92F274-C2F2-41B5-AC91-4FDC253CB994}" srcOrd="9" destOrd="0" presId="urn:microsoft.com/office/officeart/2005/8/layout/list1"/>
    <dgm:cxn modelId="{46C859BB-DF4C-49B2-8B38-E143F23E6B02}" type="presParOf" srcId="{407F24CF-1C40-4CEC-9B1F-846BF900855D}" destId="{E631BA3C-D059-4477-A19B-79903F836B44}"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045D1F4-FEF2-4C76-BCA1-CB23C93DC4B0}"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n-US"/>
        </a:p>
      </dgm:t>
    </dgm:pt>
    <dgm:pt modelId="{E1577BBB-2140-4A3A-A02A-A7D83D280575}">
      <dgm:prSet/>
      <dgm:spPr/>
      <dgm:t>
        <a:bodyPr/>
        <a:lstStyle/>
        <a:p>
          <a:r>
            <a:rPr lang="en-US"/>
            <a:t>Goal of Particular Use Case </a:t>
          </a:r>
        </a:p>
      </dgm:t>
    </dgm:pt>
    <dgm:pt modelId="{1BBD6EA4-139C-46E8-8FEF-40E2B6A2F5F1}" type="parTrans" cxnId="{154C5BC3-BC8F-4608-AAE1-DAB2CCAA2769}">
      <dgm:prSet/>
      <dgm:spPr/>
      <dgm:t>
        <a:bodyPr/>
        <a:lstStyle/>
        <a:p>
          <a:endParaRPr lang="en-US"/>
        </a:p>
      </dgm:t>
    </dgm:pt>
    <dgm:pt modelId="{C2AFE494-460B-45BD-9398-D2DEDFB7677E}" type="sibTrans" cxnId="{154C5BC3-BC8F-4608-AAE1-DAB2CCAA2769}">
      <dgm:prSet/>
      <dgm:spPr/>
      <dgm:t>
        <a:bodyPr/>
        <a:lstStyle/>
        <a:p>
          <a:endParaRPr lang="en-US"/>
        </a:p>
      </dgm:t>
    </dgm:pt>
    <dgm:pt modelId="{130A6B38-E52E-45C4-8FE3-148DCF69327F}">
      <dgm:prSet/>
      <dgm:spPr/>
      <dgm:t>
        <a:bodyPr/>
        <a:lstStyle/>
        <a:p>
          <a:r>
            <a:rPr lang="en-US" dirty="0"/>
            <a:t>Functional requirements</a:t>
          </a:r>
        </a:p>
      </dgm:t>
    </dgm:pt>
    <dgm:pt modelId="{6DFBCCF1-1740-4D0B-B2B9-AC01C7C8538F}" type="parTrans" cxnId="{5BA2F2CA-34DC-42C8-AFE7-7F746AD17DF1}">
      <dgm:prSet/>
      <dgm:spPr/>
      <dgm:t>
        <a:bodyPr/>
        <a:lstStyle/>
        <a:p>
          <a:endParaRPr lang="en-US"/>
        </a:p>
      </dgm:t>
    </dgm:pt>
    <dgm:pt modelId="{FBF88751-4763-4B55-BF03-8B4CCDDB3ED6}" type="sibTrans" cxnId="{5BA2F2CA-34DC-42C8-AFE7-7F746AD17DF1}">
      <dgm:prSet/>
      <dgm:spPr/>
      <dgm:t>
        <a:bodyPr/>
        <a:lstStyle/>
        <a:p>
          <a:endParaRPr lang="en-US"/>
        </a:p>
      </dgm:t>
    </dgm:pt>
    <dgm:pt modelId="{FE1AA764-481C-4716-8467-914E9A51CA65}">
      <dgm:prSet/>
      <dgm:spPr/>
      <dgm:t>
        <a:bodyPr/>
        <a:lstStyle/>
        <a:p>
          <a:r>
            <a:rPr lang="en-US" dirty="0"/>
            <a:t>Users for this case</a:t>
          </a:r>
        </a:p>
      </dgm:t>
      <dgm:extLst>
        <a:ext uri="{E40237B7-FDA0-4F09-8148-C483321AD2D9}">
          <dgm14:cNvPr xmlns:dgm14="http://schemas.microsoft.com/office/drawing/2010/diagram" id="0" name="" descr="Use cases provide understanding of goal. Used for functional requirements.  Must understand the user for the case, preconditions, triggers, steps for the case, and post conditions for success/failure."/>
        </a:ext>
      </dgm:extLst>
    </dgm:pt>
    <dgm:pt modelId="{46C196E9-AB60-4D83-A6F2-F366A7932E06}" type="parTrans" cxnId="{F3F7303B-1D7E-45AC-B342-BBC5863DBFCD}">
      <dgm:prSet/>
      <dgm:spPr/>
      <dgm:t>
        <a:bodyPr/>
        <a:lstStyle/>
        <a:p>
          <a:endParaRPr lang="en-US"/>
        </a:p>
      </dgm:t>
    </dgm:pt>
    <dgm:pt modelId="{EA2B69EB-E28F-4329-8A42-DA0FF8A521E8}" type="sibTrans" cxnId="{F3F7303B-1D7E-45AC-B342-BBC5863DBFCD}">
      <dgm:prSet/>
      <dgm:spPr/>
      <dgm:t>
        <a:bodyPr/>
        <a:lstStyle/>
        <a:p>
          <a:endParaRPr lang="en-US"/>
        </a:p>
      </dgm:t>
    </dgm:pt>
    <dgm:pt modelId="{BFB43EA0-595C-477C-B050-6FD9158758EF}">
      <dgm:prSet/>
      <dgm:spPr/>
      <dgm:t>
        <a:bodyPr/>
        <a:lstStyle/>
        <a:p>
          <a:r>
            <a:rPr lang="en-US" dirty="0"/>
            <a:t>Pre Conditions – must occur before </a:t>
          </a:r>
        </a:p>
      </dgm:t>
    </dgm:pt>
    <dgm:pt modelId="{4AB8C341-0C31-4ABB-ABF6-8CCCD2AC6457}" type="parTrans" cxnId="{389CA3DF-5DB0-4958-9D44-DD3A0538243B}">
      <dgm:prSet/>
      <dgm:spPr/>
      <dgm:t>
        <a:bodyPr/>
        <a:lstStyle/>
        <a:p>
          <a:endParaRPr lang="en-US"/>
        </a:p>
      </dgm:t>
    </dgm:pt>
    <dgm:pt modelId="{3725A889-457D-478B-9F29-05D26615AE0D}" type="sibTrans" cxnId="{389CA3DF-5DB0-4958-9D44-DD3A0538243B}">
      <dgm:prSet/>
      <dgm:spPr/>
      <dgm:t>
        <a:bodyPr/>
        <a:lstStyle/>
        <a:p>
          <a:endParaRPr lang="en-US"/>
        </a:p>
      </dgm:t>
    </dgm:pt>
    <dgm:pt modelId="{7B42275B-B428-4B31-9AF1-877A29D2C3D0}">
      <dgm:prSet/>
      <dgm:spPr/>
      <dgm:t>
        <a:bodyPr/>
        <a:lstStyle/>
        <a:p>
          <a:r>
            <a:rPr lang="en-US" dirty="0"/>
            <a:t>Triggers – causes scenario to occur</a:t>
          </a:r>
        </a:p>
      </dgm:t>
    </dgm:pt>
    <dgm:pt modelId="{71FD8E16-D48A-4165-99CB-FB98E6B90F1D}" type="parTrans" cxnId="{1E1016B0-6142-4C1B-A6B1-5B1695461EFD}">
      <dgm:prSet/>
      <dgm:spPr/>
      <dgm:t>
        <a:bodyPr/>
        <a:lstStyle/>
        <a:p>
          <a:endParaRPr lang="en-US"/>
        </a:p>
      </dgm:t>
    </dgm:pt>
    <dgm:pt modelId="{102C6EF9-0ECC-481E-A180-22669C084465}" type="sibTrans" cxnId="{1E1016B0-6142-4C1B-A6B1-5B1695461EFD}">
      <dgm:prSet/>
      <dgm:spPr/>
      <dgm:t>
        <a:bodyPr/>
        <a:lstStyle/>
        <a:p>
          <a:endParaRPr lang="en-US"/>
        </a:p>
      </dgm:t>
    </dgm:pt>
    <dgm:pt modelId="{19C7DCC4-610C-40E3-92C7-F1B55259C3F0}">
      <dgm:prSet/>
      <dgm:spPr/>
      <dgm:t>
        <a:bodyPr/>
        <a:lstStyle/>
        <a:p>
          <a:r>
            <a:rPr lang="en-US" dirty="0"/>
            <a:t>Steps for this case</a:t>
          </a:r>
        </a:p>
      </dgm:t>
    </dgm:pt>
    <dgm:pt modelId="{49DE697B-283D-423A-A3CC-86C5BAD3734F}" type="parTrans" cxnId="{132BDADE-0ACA-414B-9340-CC021FC227FE}">
      <dgm:prSet/>
      <dgm:spPr/>
      <dgm:t>
        <a:bodyPr/>
        <a:lstStyle/>
        <a:p>
          <a:endParaRPr lang="en-US"/>
        </a:p>
      </dgm:t>
    </dgm:pt>
    <dgm:pt modelId="{D6481CE4-3BF5-4FF8-B0D5-959FB867FBCB}" type="sibTrans" cxnId="{132BDADE-0ACA-414B-9340-CC021FC227FE}">
      <dgm:prSet/>
      <dgm:spPr/>
      <dgm:t>
        <a:bodyPr/>
        <a:lstStyle/>
        <a:p>
          <a:endParaRPr lang="en-US"/>
        </a:p>
      </dgm:t>
    </dgm:pt>
    <dgm:pt modelId="{51988D83-AADD-4B01-9535-971E6038F40B}">
      <dgm:prSet/>
      <dgm:spPr/>
      <dgm:t>
        <a:bodyPr/>
        <a:lstStyle/>
        <a:p>
          <a:r>
            <a:rPr lang="en-US" dirty="0"/>
            <a:t>Post Conditions (if successful)</a:t>
          </a:r>
        </a:p>
      </dgm:t>
    </dgm:pt>
    <dgm:pt modelId="{7CC2741F-714B-4639-8AC0-C3DE9317A813}" type="parTrans" cxnId="{369C08A8-EFF9-43E5-A0C4-66F8AD8F76C6}">
      <dgm:prSet/>
      <dgm:spPr/>
      <dgm:t>
        <a:bodyPr/>
        <a:lstStyle/>
        <a:p>
          <a:endParaRPr lang="en-US"/>
        </a:p>
      </dgm:t>
    </dgm:pt>
    <dgm:pt modelId="{03A66B1B-EE03-4C6E-9A83-08892C25698F}" type="sibTrans" cxnId="{369C08A8-EFF9-43E5-A0C4-66F8AD8F76C6}">
      <dgm:prSet/>
      <dgm:spPr/>
      <dgm:t>
        <a:bodyPr/>
        <a:lstStyle/>
        <a:p>
          <a:endParaRPr lang="en-US"/>
        </a:p>
      </dgm:t>
    </dgm:pt>
    <dgm:pt modelId="{545D061D-C0DD-4470-9F6B-3446F013F1F8}">
      <dgm:prSet/>
      <dgm:spPr/>
      <dgm:t>
        <a:bodyPr/>
        <a:lstStyle/>
        <a:p>
          <a:r>
            <a:rPr lang="en-US" dirty="0"/>
            <a:t>Post Conditions (if NOT successful)</a:t>
          </a:r>
        </a:p>
      </dgm:t>
    </dgm:pt>
    <dgm:pt modelId="{DE83CD15-5C2E-4CE3-9DE1-336A2A43F5A7}" type="parTrans" cxnId="{76F2377E-8878-4467-BD3D-F86EAE19FF7C}">
      <dgm:prSet/>
      <dgm:spPr/>
      <dgm:t>
        <a:bodyPr/>
        <a:lstStyle/>
        <a:p>
          <a:endParaRPr lang="en-US"/>
        </a:p>
      </dgm:t>
    </dgm:pt>
    <dgm:pt modelId="{9BCBFB73-1F10-47D4-AF71-72F66D6A6DEC}" type="sibTrans" cxnId="{76F2377E-8878-4467-BD3D-F86EAE19FF7C}">
      <dgm:prSet/>
      <dgm:spPr/>
      <dgm:t>
        <a:bodyPr/>
        <a:lstStyle/>
        <a:p>
          <a:endParaRPr lang="en-US"/>
        </a:p>
      </dgm:t>
    </dgm:pt>
    <dgm:pt modelId="{0A7B4914-7760-4DD1-A27B-C986E9E8182C}" type="pres">
      <dgm:prSet presAssocID="{D045D1F4-FEF2-4C76-BCA1-CB23C93DC4B0}" presName="linear" presStyleCnt="0">
        <dgm:presLayoutVars>
          <dgm:animLvl val="lvl"/>
          <dgm:resizeHandles val="exact"/>
        </dgm:presLayoutVars>
      </dgm:prSet>
      <dgm:spPr/>
    </dgm:pt>
    <dgm:pt modelId="{6763C3E4-457D-47CB-808F-3D316F632D5B}" type="pres">
      <dgm:prSet presAssocID="{E1577BBB-2140-4A3A-A02A-A7D83D280575}" presName="parentText" presStyleLbl="node1" presStyleIdx="0" presStyleCnt="5">
        <dgm:presLayoutVars>
          <dgm:chMax val="0"/>
          <dgm:bulletEnabled val="1"/>
        </dgm:presLayoutVars>
      </dgm:prSet>
      <dgm:spPr/>
    </dgm:pt>
    <dgm:pt modelId="{CECC91C8-174E-4F84-98BF-87AB84FAF611}" type="pres">
      <dgm:prSet presAssocID="{C2AFE494-460B-45BD-9398-D2DEDFB7677E}" presName="spacer" presStyleCnt="0"/>
      <dgm:spPr/>
    </dgm:pt>
    <dgm:pt modelId="{47F58B9B-1578-4E39-A07C-0540C9349D35}" type="pres">
      <dgm:prSet presAssocID="{130A6B38-E52E-45C4-8FE3-148DCF69327F}" presName="parentText" presStyleLbl="node1" presStyleIdx="1" presStyleCnt="5">
        <dgm:presLayoutVars>
          <dgm:chMax val="0"/>
          <dgm:bulletEnabled val="1"/>
        </dgm:presLayoutVars>
      </dgm:prSet>
      <dgm:spPr/>
    </dgm:pt>
    <dgm:pt modelId="{AA13CC48-F799-432A-AEA7-E5D5E9B5AF56}" type="pres">
      <dgm:prSet presAssocID="{130A6B38-E52E-45C4-8FE3-148DCF69327F}" presName="childText" presStyleLbl="revTx" presStyleIdx="0" presStyleCnt="1">
        <dgm:presLayoutVars>
          <dgm:bulletEnabled val="1"/>
        </dgm:presLayoutVars>
      </dgm:prSet>
      <dgm:spPr/>
    </dgm:pt>
    <dgm:pt modelId="{74B8FEEB-C255-40B9-85BB-E9376CB2B559}" type="pres">
      <dgm:prSet presAssocID="{19C7DCC4-610C-40E3-92C7-F1B55259C3F0}" presName="parentText" presStyleLbl="node1" presStyleIdx="2" presStyleCnt="5">
        <dgm:presLayoutVars>
          <dgm:chMax val="0"/>
          <dgm:bulletEnabled val="1"/>
        </dgm:presLayoutVars>
      </dgm:prSet>
      <dgm:spPr/>
    </dgm:pt>
    <dgm:pt modelId="{E24FFBB8-A73E-4C5C-B4F7-3064B8959239}" type="pres">
      <dgm:prSet presAssocID="{D6481CE4-3BF5-4FF8-B0D5-959FB867FBCB}" presName="spacer" presStyleCnt="0"/>
      <dgm:spPr/>
    </dgm:pt>
    <dgm:pt modelId="{575D9A6F-E637-4C2E-9092-2893FB22899D}" type="pres">
      <dgm:prSet presAssocID="{51988D83-AADD-4B01-9535-971E6038F40B}" presName="parentText" presStyleLbl="node1" presStyleIdx="3" presStyleCnt="5">
        <dgm:presLayoutVars>
          <dgm:chMax val="0"/>
          <dgm:bulletEnabled val="1"/>
        </dgm:presLayoutVars>
      </dgm:prSet>
      <dgm:spPr/>
    </dgm:pt>
    <dgm:pt modelId="{5960ED6E-F479-447F-A9A0-3BE3F9EA36DB}" type="pres">
      <dgm:prSet presAssocID="{03A66B1B-EE03-4C6E-9A83-08892C25698F}" presName="spacer" presStyleCnt="0"/>
      <dgm:spPr/>
    </dgm:pt>
    <dgm:pt modelId="{C692DF48-382D-4DD6-BEEC-9F338C886A1C}" type="pres">
      <dgm:prSet presAssocID="{545D061D-C0DD-4470-9F6B-3446F013F1F8}" presName="parentText" presStyleLbl="node1" presStyleIdx="4" presStyleCnt="5">
        <dgm:presLayoutVars>
          <dgm:chMax val="0"/>
          <dgm:bulletEnabled val="1"/>
        </dgm:presLayoutVars>
      </dgm:prSet>
      <dgm:spPr/>
    </dgm:pt>
  </dgm:ptLst>
  <dgm:cxnLst>
    <dgm:cxn modelId="{AE3F2527-A585-4B01-8523-D64AB6798DE4}" type="presOf" srcId="{130A6B38-E52E-45C4-8FE3-148DCF69327F}" destId="{47F58B9B-1578-4E39-A07C-0540C9349D35}" srcOrd="0" destOrd="0" presId="urn:microsoft.com/office/officeart/2005/8/layout/vList2"/>
    <dgm:cxn modelId="{F3F7303B-1D7E-45AC-B342-BBC5863DBFCD}" srcId="{130A6B38-E52E-45C4-8FE3-148DCF69327F}" destId="{FE1AA764-481C-4716-8467-914E9A51CA65}" srcOrd="0" destOrd="0" parTransId="{46C196E9-AB60-4D83-A6F2-F366A7932E06}" sibTransId="{EA2B69EB-E28F-4329-8A42-DA0FF8A521E8}"/>
    <dgm:cxn modelId="{852A5D69-23DE-4088-8D2C-CEBE8B2C7F96}" type="presOf" srcId="{E1577BBB-2140-4A3A-A02A-A7D83D280575}" destId="{6763C3E4-457D-47CB-808F-3D316F632D5B}" srcOrd="0" destOrd="0" presId="urn:microsoft.com/office/officeart/2005/8/layout/vList2"/>
    <dgm:cxn modelId="{053D1551-A217-4DCB-91DE-CB21DE7924B0}" type="presOf" srcId="{FE1AA764-481C-4716-8467-914E9A51CA65}" destId="{AA13CC48-F799-432A-AEA7-E5D5E9B5AF56}" srcOrd="0" destOrd="0" presId="urn:microsoft.com/office/officeart/2005/8/layout/vList2"/>
    <dgm:cxn modelId="{17F46957-0190-43B1-84DE-EB93A2B1F2E0}" type="presOf" srcId="{7B42275B-B428-4B31-9AF1-877A29D2C3D0}" destId="{AA13CC48-F799-432A-AEA7-E5D5E9B5AF56}" srcOrd="0" destOrd="2" presId="urn:microsoft.com/office/officeart/2005/8/layout/vList2"/>
    <dgm:cxn modelId="{76F2377E-8878-4467-BD3D-F86EAE19FF7C}" srcId="{D045D1F4-FEF2-4C76-BCA1-CB23C93DC4B0}" destId="{545D061D-C0DD-4470-9F6B-3446F013F1F8}" srcOrd="4" destOrd="0" parTransId="{DE83CD15-5C2E-4CE3-9DE1-336A2A43F5A7}" sibTransId="{9BCBFB73-1F10-47D4-AF71-72F66D6A6DEC}"/>
    <dgm:cxn modelId="{AA19EE83-03C4-4CEA-866A-20967F4C989B}" type="presOf" srcId="{D045D1F4-FEF2-4C76-BCA1-CB23C93DC4B0}" destId="{0A7B4914-7760-4DD1-A27B-C986E9E8182C}" srcOrd="0" destOrd="0" presId="urn:microsoft.com/office/officeart/2005/8/layout/vList2"/>
    <dgm:cxn modelId="{369C08A8-EFF9-43E5-A0C4-66F8AD8F76C6}" srcId="{D045D1F4-FEF2-4C76-BCA1-CB23C93DC4B0}" destId="{51988D83-AADD-4B01-9535-971E6038F40B}" srcOrd="3" destOrd="0" parTransId="{7CC2741F-714B-4639-8AC0-C3DE9317A813}" sibTransId="{03A66B1B-EE03-4C6E-9A83-08892C25698F}"/>
    <dgm:cxn modelId="{1E1016B0-6142-4C1B-A6B1-5B1695461EFD}" srcId="{130A6B38-E52E-45C4-8FE3-148DCF69327F}" destId="{7B42275B-B428-4B31-9AF1-877A29D2C3D0}" srcOrd="2" destOrd="0" parTransId="{71FD8E16-D48A-4165-99CB-FB98E6B90F1D}" sibTransId="{102C6EF9-0ECC-481E-A180-22669C084465}"/>
    <dgm:cxn modelId="{154C5BC3-BC8F-4608-AAE1-DAB2CCAA2769}" srcId="{D045D1F4-FEF2-4C76-BCA1-CB23C93DC4B0}" destId="{E1577BBB-2140-4A3A-A02A-A7D83D280575}" srcOrd="0" destOrd="0" parTransId="{1BBD6EA4-139C-46E8-8FEF-40E2B6A2F5F1}" sibTransId="{C2AFE494-460B-45BD-9398-D2DEDFB7677E}"/>
    <dgm:cxn modelId="{326BF7C8-1449-4909-8E3D-EB8BE245177E}" type="presOf" srcId="{545D061D-C0DD-4470-9F6B-3446F013F1F8}" destId="{C692DF48-382D-4DD6-BEEC-9F338C886A1C}" srcOrd="0" destOrd="0" presId="urn:microsoft.com/office/officeart/2005/8/layout/vList2"/>
    <dgm:cxn modelId="{5BA2F2CA-34DC-42C8-AFE7-7F746AD17DF1}" srcId="{D045D1F4-FEF2-4C76-BCA1-CB23C93DC4B0}" destId="{130A6B38-E52E-45C4-8FE3-148DCF69327F}" srcOrd="1" destOrd="0" parTransId="{6DFBCCF1-1740-4D0B-B2B9-AC01C7C8538F}" sibTransId="{FBF88751-4763-4B55-BF03-8B4CCDDB3ED6}"/>
    <dgm:cxn modelId="{BAED2CCB-9C10-49AA-B3B3-B7225CFB9F55}" type="presOf" srcId="{19C7DCC4-610C-40E3-92C7-F1B55259C3F0}" destId="{74B8FEEB-C255-40B9-85BB-E9376CB2B559}" srcOrd="0" destOrd="0" presId="urn:microsoft.com/office/officeart/2005/8/layout/vList2"/>
    <dgm:cxn modelId="{473909D4-6050-4DCD-A088-6DF517E9F0D0}" type="presOf" srcId="{51988D83-AADD-4B01-9535-971E6038F40B}" destId="{575D9A6F-E637-4C2E-9092-2893FB22899D}" srcOrd="0" destOrd="0" presId="urn:microsoft.com/office/officeart/2005/8/layout/vList2"/>
    <dgm:cxn modelId="{132BDADE-0ACA-414B-9340-CC021FC227FE}" srcId="{D045D1F4-FEF2-4C76-BCA1-CB23C93DC4B0}" destId="{19C7DCC4-610C-40E3-92C7-F1B55259C3F0}" srcOrd="2" destOrd="0" parTransId="{49DE697B-283D-423A-A3CC-86C5BAD3734F}" sibTransId="{D6481CE4-3BF5-4FF8-B0D5-959FB867FBCB}"/>
    <dgm:cxn modelId="{389CA3DF-5DB0-4958-9D44-DD3A0538243B}" srcId="{130A6B38-E52E-45C4-8FE3-148DCF69327F}" destId="{BFB43EA0-595C-477C-B050-6FD9158758EF}" srcOrd="1" destOrd="0" parTransId="{4AB8C341-0C31-4ABB-ABF6-8CCCD2AC6457}" sibTransId="{3725A889-457D-478B-9F29-05D26615AE0D}"/>
    <dgm:cxn modelId="{DDC320FF-8213-4DF1-980D-98E5EFCF193D}" type="presOf" srcId="{BFB43EA0-595C-477C-B050-6FD9158758EF}" destId="{AA13CC48-F799-432A-AEA7-E5D5E9B5AF56}" srcOrd="0" destOrd="1" presId="urn:microsoft.com/office/officeart/2005/8/layout/vList2"/>
    <dgm:cxn modelId="{414A5E7E-C48A-4E01-97ED-45F6971D7105}" type="presParOf" srcId="{0A7B4914-7760-4DD1-A27B-C986E9E8182C}" destId="{6763C3E4-457D-47CB-808F-3D316F632D5B}" srcOrd="0" destOrd="0" presId="urn:microsoft.com/office/officeart/2005/8/layout/vList2"/>
    <dgm:cxn modelId="{43F6FF64-73BB-4402-B684-1F9AC096DEEF}" type="presParOf" srcId="{0A7B4914-7760-4DD1-A27B-C986E9E8182C}" destId="{CECC91C8-174E-4F84-98BF-87AB84FAF611}" srcOrd="1" destOrd="0" presId="urn:microsoft.com/office/officeart/2005/8/layout/vList2"/>
    <dgm:cxn modelId="{CFD2D845-32DA-4803-9850-E6BCC6FA8854}" type="presParOf" srcId="{0A7B4914-7760-4DD1-A27B-C986E9E8182C}" destId="{47F58B9B-1578-4E39-A07C-0540C9349D35}" srcOrd="2" destOrd="0" presId="urn:microsoft.com/office/officeart/2005/8/layout/vList2"/>
    <dgm:cxn modelId="{486A732D-DA50-4F01-85FE-117AF019AD4D}" type="presParOf" srcId="{0A7B4914-7760-4DD1-A27B-C986E9E8182C}" destId="{AA13CC48-F799-432A-AEA7-E5D5E9B5AF56}" srcOrd="3" destOrd="0" presId="urn:microsoft.com/office/officeart/2005/8/layout/vList2"/>
    <dgm:cxn modelId="{D09DE553-5FC3-4A8F-B38F-5A3DE8193286}" type="presParOf" srcId="{0A7B4914-7760-4DD1-A27B-C986E9E8182C}" destId="{74B8FEEB-C255-40B9-85BB-E9376CB2B559}" srcOrd="4" destOrd="0" presId="urn:microsoft.com/office/officeart/2005/8/layout/vList2"/>
    <dgm:cxn modelId="{9D31A576-0283-4B0F-A0D4-E39206D3F9E4}" type="presParOf" srcId="{0A7B4914-7760-4DD1-A27B-C986E9E8182C}" destId="{E24FFBB8-A73E-4C5C-B4F7-3064B8959239}" srcOrd="5" destOrd="0" presId="urn:microsoft.com/office/officeart/2005/8/layout/vList2"/>
    <dgm:cxn modelId="{7917686C-345A-4F8B-9763-BE1872A30701}" type="presParOf" srcId="{0A7B4914-7760-4DD1-A27B-C986E9E8182C}" destId="{575D9A6F-E637-4C2E-9092-2893FB22899D}" srcOrd="6" destOrd="0" presId="urn:microsoft.com/office/officeart/2005/8/layout/vList2"/>
    <dgm:cxn modelId="{B8C9EA03-5B4C-4B88-A1A1-6F455B4538D9}" type="presParOf" srcId="{0A7B4914-7760-4DD1-A27B-C986E9E8182C}" destId="{5960ED6E-F479-447F-A9A0-3BE3F9EA36DB}" srcOrd="7" destOrd="0" presId="urn:microsoft.com/office/officeart/2005/8/layout/vList2"/>
    <dgm:cxn modelId="{0309AE80-E463-40FB-9ACF-CBEE7980CDED}" type="presParOf" srcId="{0A7B4914-7760-4DD1-A27B-C986E9E8182C}" destId="{C692DF48-382D-4DD6-BEEC-9F338C886A1C}" srcOrd="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D09E704-0BE5-407A-AB65-153AA2BDC2D7}"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en-US"/>
        </a:p>
      </dgm:t>
    </dgm:pt>
    <dgm:pt modelId="{8ABDE58B-0B59-4979-85D9-473A8F03AAB6}">
      <dgm:prSet/>
      <dgm:spPr/>
      <dgm:t>
        <a:bodyPr/>
        <a:lstStyle/>
        <a:p>
          <a:r>
            <a:rPr lang="en-US"/>
            <a:t>Performance</a:t>
          </a:r>
        </a:p>
      </dgm:t>
    </dgm:pt>
    <dgm:pt modelId="{72DDA05C-EA3F-4618-A4A3-37AFD956F6BE}" type="parTrans" cxnId="{BC160B77-E162-4C18-B9BC-32C2575968D2}">
      <dgm:prSet/>
      <dgm:spPr/>
      <dgm:t>
        <a:bodyPr/>
        <a:lstStyle/>
        <a:p>
          <a:endParaRPr lang="en-US"/>
        </a:p>
      </dgm:t>
    </dgm:pt>
    <dgm:pt modelId="{930A6429-A9A1-4DD2-9D36-77C3F1FBF145}" type="sibTrans" cxnId="{BC160B77-E162-4C18-B9BC-32C2575968D2}">
      <dgm:prSet/>
      <dgm:spPr/>
      <dgm:t>
        <a:bodyPr/>
        <a:lstStyle/>
        <a:p>
          <a:endParaRPr lang="en-US"/>
        </a:p>
      </dgm:t>
    </dgm:pt>
    <dgm:pt modelId="{39BF8B63-A6E8-48E0-801F-D77B826C4315}">
      <dgm:prSet/>
      <dgm:spPr/>
      <dgm:t>
        <a:bodyPr/>
        <a:lstStyle/>
        <a:p>
          <a:r>
            <a:rPr lang="en-US" dirty="0"/>
            <a:t>Reliability/Availability</a:t>
          </a:r>
        </a:p>
      </dgm:t>
      <dgm:extLst>
        <a:ext uri="{E40237B7-FDA0-4F09-8148-C483321AD2D9}">
          <dgm14:cNvPr xmlns:dgm14="http://schemas.microsoft.com/office/drawing/2010/diagram" id="0" name="" descr="Non-functional requirements include: performance, reliability, availability, usability, security, supportability, infrastructure and implementation."/>
        </a:ext>
      </dgm:extLst>
    </dgm:pt>
    <dgm:pt modelId="{AD7EFDB6-C49D-48F2-87E8-7815719508B8}" type="parTrans" cxnId="{E97B5CD5-E7D6-4FA4-B92A-240EB4FABE44}">
      <dgm:prSet/>
      <dgm:spPr/>
      <dgm:t>
        <a:bodyPr/>
        <a:lstStyle/>
        <a:p>
          <a:endParaRPr lang="en-US"/>
        </a:p>
      </dgm:t>
    </dgm:pt>
    <dgm:pt modelId="{D26C0BF0-E0DF-4BCF-A71A-D0633AD930A4}" type="sibTrans" cxnId="{E97B5CD5-E7D6-4FA4-B92A-240EB4FABE44}">
      <dgm:prSet/>
      <dgm:spPr/>
      <dgm:t>
        <a:bodyPr/>
        <a:lstStyle/>
        <a:p>
          <a:endParaRPr lang="en-US"/>
        </a:p>
      </dgm:t>
    </dgm:pt>
    <dgm:pt modelId="{5ABDB4DF-CC83-4A09-9FA2-C1B9B5450B1E}">
      <dgm:prSet/>
      <dgm:spPr/>
      <dgm:t>
        <a:bodyPr/>
        <a:lstStyle/>
        <a:p>
          <a:r>
            <a:rPr lang="en-US"/>
            <a:t>Usability</a:t>
          </a:r>
        </a:p>
      </dgm:t>
    </dgm:pt>
    <dgm:pt modelId="{CCEECE7B-1074-416A-9768-C0BA259D4999}" type="parTrans" cxnId="{A28BBBF7-55F9-4536-A9D6-F137DC1CA179}">
      <dgm:prSet/>
      <dgm:spPr/>
      <dgm:t>
        <a:bodyPr/>
        <a:lstStyle/>
        <a:p>
          <a:endParaRPr lang="en-US"/>
        </a:p>
      </dgm:t>
    </dgm:pt>
    <dgm:pt modelId="{0C182E6D-0979-469B-9996-9EF8358CC207}" type="sibTrans" cxnId="{A28BBBF7-55F9-4536-A9D6-F137DC1CA179}">
      <dgm:prSet/>
      <dgm:spPr/>
      <dgm:t>
        <a:bodyPr/>
        <a:lstStyle/>
        <a:p>
          <a:endParaRPr lang="en-US"/>
        </a:p>
      </dgm:t>
    </dgm:pt>
    <dgm:pt modelId="{89E6D42E-3842-4B08-887A-0B382B7E8453}">
      <dgm:prSet/>
      <dgm:spPr/>
      <dgm:t>
        <a:bodyPr/>
        <a:lstStyle/>
        <a:p>
          <a:r>
            <a:rPr lang="en-US"/>
            <a:t>Security</a:t>
          </a:r>
        </a:p>
      </dgm:t>
    </dgm:pt>
    <dgm:pt modelId="{E0E8E700-42A1-4FFA-97C7-0FFDCE164992}" type="parTrans" cxnId="{DA717BA4-2F84-4570-99D3-2121A46E109A}">
      <dgm:prSet/>
      <dgm:spPr/>
      <dgm:t>
        <a:bodyPr/>
        <a:lstStyle/>
        <a:p>
          <a:endParaRPr lang="en-US"/>
        </a:p>
      </dgm:t>
    </dgm:pt>
    <dgm:pt modelId="{26FB9843-EA60-4F91-B92D-D17BAA194917}" type="sibTrans" cxnId="{DA717BA4-2F84-4570-99D3-2121A46E109A}">
      <dgm:prSet/>
      <dgm:spPr/>
      <dgm:t>
        <a:bodyPr/>
        <a:lstStyle/>
        <a:p>
          <a:endParaRPr lang="en-US"/>
        </a:p>
      </dgm:t>
    </dgm:pt>
    <dgm:pt modelId="{6A03C064-972D-49D2-B304-68CCFD7AEF7F}">
      <dgm:prSet/>
      <dgm:spPr/>
      <dgm:t>
        <a:bodyPr/>
        <a:lstStyle/>
        <a:p>
          <a:r>
            <a:rPr lang="en-US"/>
            <a:t>Supportability</a:t>
          </a:r>
        </a:p>
      </dgm:t>
    </dgm:pt>
    <dgm:pt modelId="{D3D7BEBE-CD97-494F-A160-D0B281EDCCF3}" type="parTrans" cxnId="{72BF13E3-B360-484E-88C7-3715D213FD35}">
      <dgm:prSet/>
      <dgm:spPr/>
      <dgm:t>
        <a:bodyPr/>
        <a:lstStyle/>
        <a:p>
          <a:endParaRPr lang="en-US"/>
        </a:p>
      </dgm:t>
    </dgm:pt>
    <dgm:pt modelId="{5D8B3B32-24E6-47BD-BA57-43EC67DC2805}" type="sibTrans" cxnId="{72BF13E3-B360-484E-88C7-3715D213FD35}">
      <dgm:prSet/>
      <dgm:spPr/>
      <dgm:t>
        <a:bodyPr/>
        <a:lstStyle/>
        <a:p>
          <a:endParaRPr lang="en-US"/>
        </a:p>
      </dgm:t>
    </dgm:pt>
    <dgm:pt modelId="{362EF3E8-B420-44F5-9561-BC965A3AADE1}">
      <dgm:prSet/>
      <dgm:spPr/>
      <dgm:t>
        <a:bodyPr/>
        <a:lstStyle/>
        <a:p>
          <a:r>
            <a:rPr lang="en-US"/>
            <a:t>Infrastructure</a:t>
          </a:r>
        </a:p>
      </dgm:t>
    </dgm:pt>
    <dgm:pt modelId="{6CD4334B-7AD8-4AC9-924F-F1856212F3ED}" type="parTrans" cxnId="{EA775EA6-53A3-4624-9F24-5E33A08ECEE6}">
      <dgm:prSet/>
      <dgm:spPr/>
      <dgm:t>
        <a:bodyPr/>
        <a:lstStyle/>
        <a:p>
          <a:endParaRPr lang="en-US"/>
        </a:p>
      </dgm:t>
    </dgm:pt>
    <dgm:pt modelId="{9A61756F-61B7-415D-9BD7-F005A5E5E069}" type="sibTrans" cxnId="{EA775EA6-53A3-4624-9F24-5E33A08ECEE6}">
      <dgm:prSet/>
      <dgm:spPr/>
      <dgm:t>
        <a:bodyPr/>
        <a:lstStyle/>
        <a:p>
          <a:endParaRPr lang="en-US"/>
        </a:p>
      </dgm:t>
    </dgm:pt>
    <dgm:pt modelId="{73FFCDE4-E737-44AA-BF28-8996CE18E8DA}">
      <dgm:prSet/>
      <dgm:spPr/>
      <dgm:t>
        <a:bodyPr/>
        <a:lstStyle/>
        <a:p>
          <a:r>
            <a:rPr lang="en-US"/>
            <a:t>Implementation</a:t>
          </a:r>
        </a:p>
      </dgm:t>
    </dgm:pt>
    <dgm:pt modelId="{AF7DB7E8-C0E5-45A6-A132-CCCC0618AB52}" type="parTrans" cxnId="{69B4E721-51FF-4FC5-8232-698287D87DC9}">
      <dgm:prSet/>
      <dgm:spPr/>
      <dgm:t>
        <a:bodyPr/>
        <a:lstStyle/>
        <a:p>
          <a:endParaRPr lang="en-US"/>
        </a:p>
      </dgm:t>
    </dgm:pt>
    <dgm:pt modelId="{A29A56C8-F6A1-4BFD-8882-3C3D46EEBB5C}" type="sibTrans" cxnId="{69B4E721-51FF-4FC5-8232-698287D87DC9}">
      <dgm:prSet/>
      <dgm:spPr/>
      <dgm:t>
        <a:bodyPr/>
        <a:lstStyle/>
        <a:p>
          <a:endParaRPr lang="en-US"/>
        </a:p>
      </dgm:t>
    </dgm:pt>
    <dgm:pt modelId="{805F04A4-46D4-4CBA-9D4B-F3E2C4A1B4C7}" type="pres">
      <dgm:prSet presAssocID="{5D09E704-0BE5-407A-AB65-153AA2BDC2D7}" presName="linear" presStyleCnt="0">
        <dgm:presLayoutVars>
          <dgm:animLvl val="lvl"/>
          <dgm:resizeHandles val="exact"/>
        </dgm:presLayoutVars>
      </dgm:prSet>
      <dgm:spPr/>
    </dgm:pt>
    <dgm:pt modelId="{7AC3261F-EB7B-452F-9267-64AAC55BACB0}" type="pres">
      <dgm:prSet presAssocID="{8ABDE58B-0B59-4979-85D9-473A8F03AAB6}" presName="parentText" presStyleLbl="node1" presStyleIdx="0" presStyleCnt="7">
        <dgm:presLayoutVars>
          <dgm:chMax val="0"/>
          <dgm:bulletEnabled val="1"/>
        </dgm:presLayoutVars>
      </dgm:prSet>
      <dgm:spPr/>
    </dgm:pt>
    <dgm:pt modelId="{533B5850-808E-4484-BBD2-A8A0984977B5}" type="pres">
      <dgm:prSet presAssocID="{930A6429-A9A1-4DD2-9D36-77C3F1FBF145}" presName="spacer" presStyleCnt="0"/>
      <dgm:spPr/>
    </dgm:pt>
    <dgm:pt modelId="{B3587904-D0FE-4D5E-8C30-17F7172B1349}" type="pres">
      <dgm:prSet presAssocID="{39BF8B63-A6E8-48E0-801F-D77B826C4315}" presName="parentText" presStyleLbl="node1" presStyleIdx="1" presStyleCnt="7">
        <dgm:presLayoutVars>
          <dgm:chMax val="0"/>
          <dgm:bulletEnabled val="1"/>
        </dgm:presLayoutVars>
      </dgm:prSet>
      <dgm:spPr/>
    </dgm:pt>
    <dgm:pt modelId="{F25A9220-0668-4CA3-A37F-22E744C4E6F9}" type="pres">
      <dgm:prSet presAssocID="{D26C0BF0-E0DF-4BCF-A71A-D0633AD930A4}" presName="spacer" presStyleCnt="0"/>
      <dgm:spPr/>
    </dgm:pt>
    <dgm:pt modelId="{25DEA001-28F7-495D-8801-49635C36EAEB}" type="pres">
      <dgm:prSet presAssocID="{5ABDB4DF-CC83-4A09-9FA2-C1B9B5450B1E}" presName="parentText" presStyleLbl="node1" presStyleIdx="2" presStyleCnt="7">
        <dgm:presLayoutVars>
          <dgm:chMax val="0"/>
          <dgm:bulletEnabled val="1"/>
        </dgm:presLayoutVars>
      </dgm:prSet>
      <dgm:spPr/>
    </dgm:pt>
    <dgm:pt modelId="{D20E9898-C14E-40B4-8C6A-2C2D01E9E491}" type="pres">
      <dgm:prSet presAssocID="{0C182E6D-0979-469B-9996-9EF8358CC207}" presName="spacer" presStyleCnt="0"/>
      <dgm:spPr/>
    </dgm:pt>
    <dgm:pt modelId="{2AEC5A8D-85B0-473F-BBD8-BA087E6FAB82}" type="pres">
      <dgm:prSet presAssocID="{89E6D42E-3842-4B08-887A-0B382B7E8453}" presName="parentText" presStyleLbl="node1" presStyleIdx="3" presStyleCnt="7">
        <dgm:presLayoutVars>
          <dgm:chMax val="0"/>
          <dgm:bulletEnabled val="1"/>
        </dgm:presLayoutVars>
      </dgm:prSet>
      <dgm:spPr/>
    </dgm:pt>
    <dgm:pt modelId="{A591627F-6FA5-4BD5-A1F9-F73D19E1F403}" type="pres">
      <dgm:prSet presAssocID="{26FB9843-EA60-4F91-B92D-D17BAA194917}" presName="spacer" presStyleCnt="0"/>
      <dgm:spPr/>
    </dgm:pt>
    <dgm:pt modelId="{5826FEA7-BBB3-41BC-BC3C-725C3139371C}" type="pres">
      <dgm:prSet presAssocID="{6A03C064-972D-49D2-B304-68CCFD7AEF7F}" presName="parentText" presStyleLbl="node1" presStyleIdx="4" presStyleCnt="7">
        <dgm:presLayoutVars>
          <dgm:chMax val="0"/>
          <dgm:bulletEnabled val="1"/>
        </dgm:presLayoutVars>
      </dgm:prSet>
      <dgm:spPr/>
    </dgm:pt>
    <dgm:pt modelId="{81BAC133-60C9-4F92-AE86-7E2172F062AC}" type="pres">
      <dgm:prSet presAssocID="{5D8B3B32-24E6-47BD-BA57-43EC67DC2805}" presName="spacer" presStyleCnt="0"/>
      <dgm:spPr/>
    </dgm:pt>
    <dgm:pt modelId="{80D4557C-BFC9-422A-A573-2097E81E24BE}" type="pres">
      <dgm:prSet presAssocID="{362EF3E8-B420-44F5-9561-BC965A3AADE1}" presName="parentText" presStyleLbl="node1" presStyleIdx="5" presStyleCnt="7">
        <dgm:presLayoutVars>
          <dgm:chMax val="0"/>
          <dgm:bulletEnabled val="1"/>
        </dgm:presLayoutVars>
      </dgm:prSet>
      <dgm:spPr/>
    </dgm:pt>
    <dgm:pt modelId="{984FCAAB-172A-490E-BB72-78C16B49C89B}" type="pres">
      <dgm:prSet presAssocID="{9A61756F-61B7-415D-9BD7-F005A5E5E069}" presName="spacer" presStyleCnt="0"/>
      <dgm:spPr/>
    </dgm:pt>
    <dgm:pt modelId="{8AD4F6B3-4E05-4FBC-A295-F7A6D2A1264A}" type="pres">
      <dgm:prSet presAssocID="{73FFCDE4-E737-44AA-BF28-8996CE18E8DA}" presName="parentText" presStyleLbl="node1" presStyleIdx="6" presStyleCnt="7">
        <dgm:presLayoutVars>
          <dgm:chMax val="0"/>
          <dgm:bulletEnabled val="1"/>
        </dgm:presLayoutVars>
      </dgm:prSet>
      <dgm:spPr/>
    </dgm:pt>
  </dgm:ptLst>
  <dgm:cxnLst>
    <dgm:cxn modelId="{DA545211-A4CE-4F63-9AFE-11DB1A4DD01F}" type="presOf" srcId="{362EF3E8-B420-44F5-9561-BC965A3AADE1}" destId="{80D4557C-BFC9-422A-A573-2097E81E24BE}" srcOrd="0" destOrd="0" presId="urn:microsoft.com/office/officeart/2005/8/layout/vList2"/>
    <dgm:cxn modelId="{E1ADB81F-397F-4DA4-BEAA-A3658468147D}" type="presOf" srcId="{39BF8B63-A6E8-48E0-801F-D77B826C4315}" destId="{B3587904-D0FE-4D5E-8C30-17F7172B1349}" srcOrd="0" destOrd="0" presId="urn:microsoft.com/office/officeart/2005/8/layout/vList2"/>
    <dgm:cxn modelId="{69B4E721-51FF-4FC5-8232-698287D87DC9}" srcId="{5D09E704-0BE5-407A-AB65-153AA2BDC2D7}" destId="{73FFCDE4-E737-44AA-BF28-8996CE18E8DA}" srcOrd="6" destOrd="0" parTransId="{AF7DB7E8-C0E5-45A6-A132-CCCC0618AB52}" sibTransId="{A29A56C8-F6A1-4BFD-8882-3C3D46EEBB5C}"/>
    <dgm:cxn modelId="{651B3C68-C9B0-48C4-B48E-D3DE4FBAC7C7}" type="presOf" srcId="{8ABDE58B-0B59-4979-85D9-473A8F03AAB6}" destId="{7AC3261F-EB7B-452F-9267-64AAC55BACB0}" srcOrd="0" destOrd="0" presId="urn:microsoft.com/office/officeart/2005/8/layout/vList2"/>
    <dgm:cxn modelId="{AE87E86F-BE85-4A18-9017-E5027D1CAB6E}" type="presOf" srcId="{73FFCDE4-E737-44AA-BF28-8996CE18E8DA}" destId="{8AD4F6B3-4E05-4FBC-A295-F7A6D2A1264A}" srcOrd="0" destOrd="0" presId="urn:microsoft.com/office/officeart/2005/8/layout/vList2"/>
    <dgm:cxn modelId="{BC160B77-E162-4C18-B9BC-32C2575968D2}" srcId="{5D09E704-0BE5-407A-AB65-153AA2BDC2D7}" destId="{8ABDE58B-0B59-4979-85D9-473A8F03AAB6}" srcOrd="0" destOrd="0" parTransId="{72DDA05C-EA3F-4618-A4A3-37AFD956F6BE}" sibTransId="{930A6429-A9A1-4DD2-9D36-77C3F1FBF145}"/>
    <dgm:cxn modelId="{DA717BA4-2F84-4570-99D3-2121A46E109A}" srcId="{5D09E704-0BE5-407A-AB65-153AA2BDC2D7}" destId="{89E6D42E-3842-4B08-887A-0B382B7E8453}" srcOrd="3" destOrd="0" parTransId="{E0E8E700-42A1-4FFA-97C7-0FFDCE164992}" sibTransId="{26FB9843-EA60-4F91-B92D-D17BAA194917}"/>
    <dgm:cxn modelId="{EA775EA6-53A3-4624-9F24-5E33A08ECEE6}" srcId="{5D09E704-0BE5-407A-AB65-153AA2BDC2D7}" destId="{362EF3E8-B420-44F5-9561-BC965A3AADE1}" srcOrd="5" destOrd="0" parTransId="{6CD4334B-7AD8-4AC9-924F-F1856212F3ED}" sibTransId="{9A61756F-61B7-415D-9BD7-F005A5E5E069}"/>
    <dgm:cxn modelId="{2A88E5AC-FAAD-4807-9C57-043851ADB678}" type="presOf" srcId="{89E6D42E-3842-4B08-887A-0B382B7E8453}" destId="{2AEC5A8D-85B0-473F-BBD8-BA087E6FAB82}" srcOrd="0" destOrd="0" presId="urn:microsoft.com/office/officeart/2005/8/layout/vList2"/>
    <dgm:cxn modelId="{A6F54DB0-5EC1-4995-A33B-8ED3A5680FC0}" type="presOf" srcId="{6A03C064-972D-49D2-B304-68CCFD7AEF7F}" destId="{5826FEA7-BBB3-41BC-BC3C-725C3139371C}" srcOrd="0" destOrd="0" presId="urn:microsoft.com/office/officeart/2005/8/layout/vList2"/>
    <dgm:cxn modelId="{349423D2-C0A2-4F19-ABA4-B20452009C00}" type="presOf" srcId="{5ABDB4DF-CC83-4A09-9FA2-C1B9B5450B1E}" destId="{25DEA001-28F7-495D-8801-49635C36EAEB}" srcOrd="0" destOrd="0" presId="urn:microsoft.com/office/officeart/2005/8/layout/vList2"/>
    <dgm:cxn modelId="{153814D4-24F6-460D-894E-31BFE6B1B557}" type="presOf" srcId="{5D09E704-0BE5-407A-AB65-153AA2BDC2D7}" destId="{805F04A4-46D4-4CBA-9D4B-F3E2C4A1B4C7}" srcOrd="0" destOrd="0" presId="urn:microsoft.com/office/officeart/2005/8/layout/vList2"/>
    <dgm:cxn modelId="{E97B5CD5-E7D6-4FA4-B92A-240EB4FABE44}" srcId="{5D09E704-0BE5-407A-AB65-153AA2BDC2D7}" destId="{39BF8B63-A6E8-48E0-801F-D77B826C4315}" srcOrd="1" destOrd="0" parTransId="{AD7EFDB6-C49D-48F2-87E8-7815719508B8}" sibTransId="{D26C0BF0-E0DF-4BCF-A71A-D0633AD930A4}"/>
    <dgm:cxn modelId="{72BF13E3-B360-484E-88C7-3715D213FD35}" srcId="{5D09E704-0BE5-407A-AB65-153AA2BDC2D7}" destId="{6A03C064-972D-49D2-B304-68CCFD7AEF7F}" srcOrd="4" destOrd="0" parTransId="{D3D7BEBE-CD97-494F-A160-D0B281EDCCF3}" sibTransId="{5D8B3B32-24E6-47BD-BA57-43EC67DC2805}"/>
    <dgm:cxn modelId="{A28BBBF7-55F9-4536-A9D6-F137DC1CA179}" srcId="{5D09E704-0BE5-407A-AB65-153AA2BDC2D7}" destId="{5ABDB4DF-CC83-4A09-9FA2-C1B9B5450B1E}" srcOrd="2" destOrd="0" parTransId="{CCEECE7B-1074-416A-9768-C0BA259D4999}" sibTransId="{0C182E6D-0979-469B-9996-9EF8358CC207}"/>
    <dgm:cxn modelId="{489D9A7E-DAF0-44DB-B15D-B8198399B713}" type="presParOf" srcId="{805F04A4-46D4-4CBA-9D4B-F3E2C4A1B4C7}" destId="{7AC3261F-EB7B-452F-9267-64AAC55BACB0}" srcOrd="0" destOrd="0" presId="urn:microsoft.com/office/officeart/2005/8/layout/vList2"/>
    <dgm:cxn modelId="{CA9C668A-ED87-43F2-BFA5-5C3F542F406A}" type="presParOf" srcId="{805F04A4-46D4-4CBA-9D4B-F3E2C4A1B4C7}" destId="{533B5850-808E-4484-BBD2-A8A0984977B5}" srcOrd="1" destOrd="0" presId="urn:microsoft.com/office/officeart/2005/8/layout/vList2"/>
    <dgm:cxn modelId="{6B091859-24FC-4F20-AA79-0A95997BA30A}" type="presParOf" srcId="{805F04A4-46D4-4CBA-9D4B-F3E2C4A1B4C7}" destId="{B3587904-D0FE-4D5E-8C30-17F7172B1349}" srcOrd="2" destOrd="0" presId="urn:microsoft.com/office/officeart/2005/8/layout/vList2"/>
    <dgm:cxn modelId="{48AE899F-7C68-42C6-9224-62249024EC02}" type="presParOf" srcId="{805F04A4-46D4-4CBA-9D4B-F3E2C4A1B4C7}" destId="{F25A9220-0668-4CA3-A37F-22E744C4E6F9}" srcOrd="3" destOrd="0" presId="urn:microsoft.com/office/officeart/2005/8/layout/vList2"/>
    <dgm:cxn modelId="{8A7EA758-BD82-460C-B051-42DD68CF46AC}" type="presParOf" srcId="{805F04A4-46D4-4CBA-9D4B-F3E2C4A1B4C7}" destId="{25DEA001-28F7-495D-8801-49635C36EAEB}" srcOrd="4" destOrd="0" presId="urn:microsoft.com/office/officeart/2005/8/layout/vList2"/>
    <dgm:cxn modelId="{E7201460-48A6-4A06-B52C-1FB3F132F875}" type="presParOf" srcId="{805F04A4-46D4-4CBA-9D4B-F3E2C4A1B4C7}" destId="{D20E9898-C14E-40B4-8C6A-2C2D01E9E491}" srcOrd="5" destOrd="0" presId="urn:microsoft.com/office/officeart/2005/8/layout/vList2"/>
    <dgm:cxn modelId="{B05DB157-976C-4BEB-A1A4-7589643C75F4}" type="presParOf" srcId="{805F04A4-46D4-4CBA-9D4B-F3E2C4A1B4C7}" destId="{2AEC5A8D-85B0-473F-BBD8-BA087E6FAB82}" srcOrd="6" destOrd="0" presId="urn:microsoft.com/office/officeart/2005/8/layout/vList2"/>
    <dgm:cxn modelId="{F7B88F26-DC04-49EF-A4CC-1E44B3A0B54C}" type="presParOf" srcId="{805F04A4-46D4-4CBA-9D4B-F3E2C4A1B4C7}" destId="{A591627F-6FA5-4BD5-A1F9-F73D19E1F403}" srcOrd="7" destOrd="0" presId="urn:microsoft.com/office/officeart/2005/8/layout/vList2"/>
    <dgm:cxn modelId="{BB71F8F3-0457-4603-99BE-4DD3E74D24E3}" type="presParOf" srcId="{805F04A4-46D4-4CBA-9D4B-F3E2C4A1B4C7}" destId="{5826FEA7-BBB3-41BC-BC3C-725C3139371C}" srcOrd="8" destOrd="0" presId="urn:microsoft.com/office/officeart/2005/8/layout/vList2"/>
    <dgm:cxn modelId="{298A8A70-6253-46E9-ADFE-59B657FB70CF}" type="presParOf" srcId="{805F04A4-46D4-4CBA-9D4B-F3E2C4A1B4C7}" destId="{81BAC133-60C9-4F92-AE86-7E2172F062AC}" srcOrd="9" destOrd="0" presId="urn:microsoft.com/office/officeart/2005/8/layout/vList2"/>
    <dgm:cxn modelId="{1B5107E8-1E92-472D-B48B-3A6BAD1C9534}" type="presParOf" srcId="{805F04A4-46D4-4CBA-9D4B-F3E2C4A1B4C7}" destId="{80D4557C-BFC9-422A-A573-2097E81E24BE}" srcOrd="10" destOrd="0" presId="urn:microsoft.com/office/officeart/2005/8/layout/vList2"/>
    <dgm:cxn modelId="{456AECAA-A14C-4227-8D93-BBD2D8C8206C}" type="presParOf" srcId="{805F04A4-46D4-4CBA-9D4B-F3E2C4A1B4C7}" destId="{984FCAAB-172A-490E-BB72-78C16B49C89B}" srcOrd="11" destOrd="0" presId="urn:microsoft.com/office/officeart/2005/8/layout/vList2"/>
    <dgm:cxn modelId="{B1569A0D-FB03-4D09-A3F7-5670B19A81AA}" type="presParOf" srcId="{805F04A4-46D4-4CBA-9D4B-F3E2C4A1B4C7}" destId="{8AD4F6B3-4E05-4FBC-A295-F7A6D2A1264A}" srcOrd="1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48F88A7-4561-4C66-AA89-2551B98601A9}"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n-US"/>
        </a:p>
      </dgm:t>
    </dgm:pt>
    <dgm:pt modelId="{CF1081BC-10E1-425D-B8A2-60297238F710}">
      <dgm:prSet/>
      <dgm:spPr/>
      <dgm:t>
        <a:bodyPr/>
        <a:lstStyle/>
        <a:p>
          <a:r>
            <a:rPr lang="en-US" dirty="0"/>
            <a:t>Project's purpose</a:t>
          </a:r>
        </a:p>
      </dgm:t>
      <dgm:extLst>
        <a:ext uri="{E40237B7-FDA0-4F09-8148-C483321AD2D9}">
          <dgm14:cNvPr xmlns:dgm14="http://schemas.microsoft.com/office/drawing/2010/diagram" id="0" name="" descr="When gathering requirements, you need to understand the project purpose, desired results and how success is measured."/>
        </a:ext>
      </dgm:extLst>
    </dgm:pt>
    <dgm:pt modelId="{1D86EEB2-2128-4CBD-A845-DA85753B719F}" type="parTrans" cxnId="{E7D260F2-4AF3-4A8A-8360-35377283DC65}">
      <dgm:prSet/>
      <dgm:spPr/>
      <dgm:t>
        <a:bodyPr/>
        <a:lstStyle/>
        <a:p>
          <a:endParaRPr lang="en-US"/>
        </a:p>
      </dgm:t>
    </dgm:pt>
    <dgm:pt modelId="{E7A40D49-FDD5-4D9B-9D86-5852E34BE8E8}" type="sibTrans" cxnId="{E7D260F2-4AF3-4A8A-8360-35377283DC65}">
      <dgm:prSet/>
      <dgm:spPr/>
      <dgm:t>
        <a:bodyPr/>
        <a:lstStyle/>
        <a:p>
          <a:endParaRPr lang="en-US"/>
        </a:p>
      </dgm:t>
    </dgm:pt>
    <dgm:pt modelId="{6FA20117-2E4E-4DFB-B684-1C61EF28C7A6}">
      <dgm:prSet/>
      <dgm:spPr/>
      <dgm:t>
        <a:bodyPr/>
        <a:lstStyle/>
        <a:p>
          <a:r>
            <a:rPr lang="en-US" dirty="0"/>
            <a:t>Desired results</a:t>
          </a:r>
        </a:p>
      </dgm:t>
    </dgm:pt>
    <dgm:pt modelId="{F394285D-4FF6-427A-A78C-DD95DBBD02F7}" type="parTrans" cxnId="{F7BA2106-C2AC-4E4A-9FBA-ED80DCC22673}">
      <dgm:prSet/>
      <dgm:spPr/>
      <dgm:t>
        <a:bodyPr/>
        <a:lstStyle/>
        <a:p>
          <a:endParaRPr lang="en-US"/>
        </a:p>
      </dgm:t>
    </dgm:pt>
    <dgm:pt modelId="{997866D9-738F-4CE9-B471-8C91954224C1}" type="sibTrans" cxnId="{F7BA2106-C2AC-4E4A-9FBA-ED80DCC22673}">
      <dgm:prSet/>
      <dgm:spPr/>
      <dgm:t>
        <a:bodyPr/>
        <a:lstStyle/>
        <a:p>
          <a:endParaRPr lang="en-US"/>
        </a:p>
      </dgm:t>
    </dgm:pt>
    <dgm:pt modelId="{63341600-AFB1-4470-99CF-0379D010162F}">
      <dgm:prSet/>
      <dgm:spPr/>
      <dgm:t>
        <a:bodyPr/>
        <a:lstStyle/>
        <a:p>
          <a:r>
            <a:rPr lang="en-US" dirty="0"/>
            <a:t>How success is measured</a:t>
          </a:r>
        </a:p>
      </dgm:t>
    </dgm:pt>
    <dgm:pt modelId="{1396974A-D477-4D55-8353-044121FB3932}" type="parTrans" cxnId="{9A959A4B-842A-48C9-9A33-2380E90E4005}">
      <dgm:prSet/>
      <dgm:spPr/>
      <dgm:t>
        <a:bodyPr/>
        <a:lstStyle/>
        <a:p>
          <a:endParaRPr lang="en-US"/>
        </a:p>
      </dgm:t>
    </dgm:pt>
    <dgm:pt modelId="{DF2E8D80-DFB9-47C4-9757-7E2DC01878C6}" type="sibTrans" cxnId="{9A959A4B-842A-48C9-9A33-2380E90E4005}">
      <dgm:prSet/>
      <dgm:spPr/>
      <dgm:t>
        <a:bodyPr/>
        <a:lstStyle/>
        <a:p>
          <a:endParaRPr lang="en-US"/>
        </a:p>
      </dgm:t>
    </dgm:pt>
    <dgm:pt modelId="{CCC3FAA3-C4C2-499A-BD94-1ABCE572EF00}" type="pres">
      <dgm:prSet presAssocID="{948F88A7-4561-4C66-AA89-2551B98601A9}" presName="linear" presStyleCnt="0">
        <dgm:presLayoutVars>
          <dgm:animLvl val="lvl"/>
          <dgm:resizeHandles val="exact"/>
        </dgm:presLayoutVars>
      </dgm:prSet>
      <dgm:spPr/>
    </dgm:pt>
    <dgm:pt modelId="{5872E3AA-1385-4D9A-9458-B82C0A729A2A}" type="pres">
      <dgm:prSet presAssocID="{CF1081BC-10E1-425D-B8A2-60297238F710}" presName="parentText" presStyleLbl="node1" presStyleIdx="0" presStyleCnt="3">
        <dgm:presLayoutVars>
          <dgm:chMax val="0"/>
          <dgm:bulletEnabled val="1"/>
        </dgm:presLayoutVars>
      </dgm:prSet>
      <dgm:spPr/>
    </dgm:pt>
    <dgm:pt modelId="{7CE233C2-3FCC-4AEB-BF29-DC7BCEABC198}" type="pres">
      <dgm:prSet presAssocID="{E7A40D49-FDD5-4D9B-9D86-5852E34BE8E8}" presName="spacer" presStyleCnt="0"/>
      <dgm:spPr/>
    </dgm:pt>
    <dgm:pt modelId="{D8CFE7E5-60BC-421B-AD1F-05663170B29F}" type="pres">
      <dgm:prSet presAssocID="{6FA20117-2E4E-4DFB-B684-1C61EF28C7A6}" presName="parentText" presStyleLbl="node1" presStyleIdx="1" presStyleCnt="3">
        <dgm:presLayoutVars>
          <dgm:chMax val="0"/>
          <dgm:bulletEnabled val="1"/>
        </dgm:presLayoutVars>
      </dgm:prSet>
      <dgm:spPr/>
    </dgm:pt>
    <dgm:pt modelId="{E8F1F49F-DD62-4A36-A759-4D7643E21169}" type="pres">
      <dgm:prSet presAssocID="{997866D9-738F-4CE9-B471-8C91954224C1}" presName="spacer" presStyleCnt="0"/>
      <dgm:spPr/>
    </dgm:pt>
    <dgm:pt modelId="{3E7DC6A8-01BC-4D6C-88F8-D193B4ABCFCE}" type="pres">
      <dgm:prSet presAssocID="{63341600-AFB1-4470-99CF-0379D010162F}" presName="parentText" presStyleLbl="node1" presStyleIdx="2" presStyleCnt="3">
        <dgm:presLayoutVars>
          <dgm:chMax val="0"/>
          <dgm:bulletEnabled val="1"/>
        </dgm:presLayoutVars>
      </dgm:prSet>
      <dgm:spPr/>
    </dgm:pt>
  </dgm:ptLst>
  <dgm:cxnLst>
    <dgm:cxn modelId="{F7BA2106-C2AC-4E4A-9FBA-ED80DCC22673}" srcId="{948F88A7-4561-4C66-AA89-2551B98601A9}" destId="{6FA20117-2E4E-4DFB-B684-1C61EF28C7A6}" srcOrd="1" destOrd="0" parTransId="{F394285D-4FF6-427A-A78C-DD95DBBD02F7}" sibTransId="{997866D9-738F-4CE9-B471-8C91954224C1}"/>
    <dgm:cxn modelId="{51C22509-3B12-4D49-AAD2-88100816E385}" type="presOf" srcId="{63341600-AFB1-4470-99CF-0379D010162F}" destId="{3E7DC6A8-01BC-4D6C-88F8-D193B4ABCFCE}" srcOrd="0" destOrd="0" presId="urn:microsoft.com/office/officeart/2005/8/layout/vList2"/>
    <dgm:cxn modelId="{BA42475B-3D71-449F-863A-CA44F6278C6F}" type="presOf" srcId="{948F88A7-4561-4C66-AA89-2551B98601A9}" destId="{CCC3FAA3-C4C2-499A-BD94-1ABCE572EF00}" srcOrd="0" destOrd="0" presId="urn:microsoft.com/office/officeart/2005/8/layout/vList2"/>
    <dgm:cxn modelId="{9A959A4B-842A-48C9-9A33-2380E90E4005}" srcId="{948F88A7-4561-4C66-AA89-2551B98601A9}" destId="{63341600-AFB1-4470-99CF-0379D010162F}" srcOrd="2" destOrd="0" parTransId="{1396974A-D477-4D55-8353-044121FB3932}" sibTransId="{DF2E8D80-DFB9-47C4-9757-7E2DC01878C6}"/>
    <dgm:cxn modelId="{5D0F7E53-0364-4947-A9AE-C2297DCEF897}" type="presOf" srcId="{CF1081BC-10E1-425D-B8A2-60297238F710}" destId="{5872E3AA-1385-4D9A-9458-B82C0A729A2A}" srcOrd="0" destOrd="0" presId="urn:microsoft.com/office/officeart/2005/8/layout/vList2"/>
    <dgm:cxn modelId="{CA7B79B8-9300-47D6-9B5D-BE67337E0BE2}" type="presOf" srcId="{6FA20117-2E4E-4DFB-B684-1C61EF28C7A6}" destId="{D8CFE7E5-60BC-421B-AD1F-05663170B29F}" srcOrd="0" destOrd="0" presId="urn:microsoft.com/office/officeart/2005/8/layout/vList2"/>
    <dgm:cxn modelId="{E7D260F2-4AF3-4A8A-8360-35377283DC65}" srcId="{948F88A7-4561-4C66-AA89-2551B98601A9}" destId="{CF1081BC-10E1-425D-B8A2-60297238F710}" srcOrd="0" destOrd="0" parTransId="{1D86EEB2-2128-4CBD-A845-DA85753B719F}" sibTransId="{E7A40D49-FDD5-4D9B-9D86-5852E34BE8E8}"/>
    <dgm:cxn modelId="{B4A3537C-B321-4BF4-ACBD-2E1ED666D46C}" type="presParOf" srcId="{CCC3FAA3-C4C2-499A-BD94-1ABCE572EF00}" destId="{5872E3AA-1385-4D9A-9458-B82C0A729A2A}" srcOrd="0" destOrd="0" presId="urn:microsoft.com/office/officeart/2005/8/layout/vList2"/>
    <dgm:cxn modelId="{9874EAAF-5819-43AF-B71F-E4A4085547FA}" type="presParOf" srcId="{CCC3FAA3-C4C2-499A-BD94-1ABCE572EF00}" destId="{7CE233C2-3FCC-4AEB-BF29-DC7BCEABC198}" srcOrd="1" destOrd="0" presId="urn:microsoft.com/office/officeart/2005/8/layout/vList2"/>
    <dgm:cxn modelId="{6E8ADAB5-1CF6-4B04-98E1-C44997BBF830}" type="presParOf" srcId="{CCC3FAA3-C4C2-499A-BD94-1ABCE572EF00}" destId="{D8CFE7E5-60BC-421B-AD1F-05663170B29F}" srcOrd="2" destOrd="0" presId="urn:microsoft.com/office/officeart/2005/8/layout/vList2"/>
    <dgm:cxn modelId="{72C1FE3D-66B3-4994-9E79-D89E01D4EE56}" type="presParOf" srcId="{CCC3FAA3-C4C2-499A-BD94-1ABCE572EF00}" destId="{E8F1F49F-DD62-4A36-A759-4D7643E21169}" srcOrd="3" destOrd="0" presId="urn:microsoft.com/office/officeart/2005/8/layout/vList2"/>
    <dgm:cxn modelId="{689F6323-22B6-4E3A-BBC4-155D5168EB65}" type="presParOf" srcId="{CCC3FAA3-C4C2-499A-BD94-1ABCE572EF00}" destId="{3E7DC6A8-01BC-4D6C-88F8-D193B4ABCFCE}"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9FE481FD-703A-4DE0-8065-2BDF301EBF69}"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n-US"/>
        </a:p>
      </dgm:t>
    </dgm:pt>
    <dgm:pt modelId="{AD6078FC-2C0E-4380-84E9-49BF0AB63111}">
      <dgm:prSet/>
      <dgm:spPr/>
      <dgm:t>
        <a:bodyPr/>
        <a:lstStyle/>
        <a:p>
          <a:r>
            <a:rPr lang="en-US" dirty="0"/>
            <a:t>How ?</a:t>
          </a:r>
        </a:p>
      </dgm:t>
    </dgm:pt>
    <dgm:pt modelId="{8675E22C-1FB3-4019-9685-00569AAF23F4}" type="parTrans" cxnId="{D25CDAAD-32C8-4FFD-A484-168E5B17ABB6}">
      <dgm:prSet/>
      <dgm:spPr/>
      <dgm:t>
        <a:bodyPr/>
        <a:lstStyle/>
        <a:p>
          <a:endParaRPr lang="en-US"/>
        </a:p>
      </dgm:t>
    </dgm:pt>
    <dgm:pt modelId="{09EEB584-B27A-43FA-B8D5-3E2AFC9A5A12}" type="sibTrans" cxnId="{D25CDAAD-32C8-4FFD-A484-168E5B17ABB6}">
      <dgm:prSet/>
      <dgm:spPr/>
      <dgm:t>
        <a:bodyPr/>
        <a:lstStyle/>
        <a:p>
          <a:endParaRPr lang="en-US"/>
        </a:p>
      </dgm:t>
    </dgm:pt>
    <dgm:pt modelId="{CB153D2F-BECE-494F-9573-FA408D6E2867}">
      <dgm:prSet/>
      <dgm:spPr/>
      <dgm:t>
        <a:bodyPr/>
        <a:lstStyle/>
        <a:p>
          <a:r>
            <a:rPr lang="en-US" dirty="0"/>
            <a:t>Ensure requirements are</a:t>
          </a:r>
        </a:p>
      </dgm:t>
    </dgm:pt>
    <dgm:pt modelId="{AC736FC5-BA8E-4206-A7A7-09B7FEA6DF76}" type="parTrans" cxnId="{35E28421-46BD-4F08-8212-EA47388B8CC2}">
      <dgm:prSet/>
      <dgm:spPr/>
      <dgm:t>
        <a:bodyPr/>
        <a:lstStyle/>
        <a:p>
          <a:endParaRPr lang="en-US"/>
        </a:p>
      </dgm:t>
    </dgm:pt>
    <dgm:pt modelId="{F146D38E-C549-4F6E-B397-525F5D9810A3}" type="sibTrans" cxnId="{35E28421-46BD-4F08-8212-EA47388B8CC2}">
      <dgm:prSet/>
      <dgm:spPr/>
      <dgm:t>
        <a:bodyPr/>
        <a:lstStyle/>
        <a:p>
          <a:endParaRPr lang="en-US"/>
        </a:p>
      </dgm:t>
    </dgm:pt>
    <dgm:pt modelId="{03B84D14-21DA-488D-87BE-4CA15BD5301A}">
      <dgm:prSet/>
      <dgm:spPr/>
      <dgm:t>
        <a:bodyPr/>
        <a:lstStyle/>
        <a:p>
          <a:r>
            <a:rPr lang="en-US" dirty="0"/>
            <a:t>Necessary</a:t>
          </a:r>
        </a:p>
      </dgm:t>
      <dgm:extLst>
        <a:ext uri="{E40237B7-FDA0-4F09-8148-C483321AD2D9}">
          <dgm14:cNvPr xmlns:dgm14="http://schemas.microsoft.com/office/drawing/2010/diagram" id="0" name="" descr="How can we minimize risk of failure?  Ensure requirements are necessary, verifiable, attainable, unambiguous, complete, consistent."/>
        </a:ext>
      </dgm:extLst>
    </dgm:pt>
    <dgm:pt modelId="{AD00F776-D7CD-4A6B-9A30-0E340FC3C37F}" type="parTrans" cxnId="{471DEF26-EB32-4345-9206-1C57B96DC8BC}">
      <dgm:prSet/>
      <dgm:spPr/>
      <dgm:t>
        <a:bodyPr/>
        <a:lstStyle/>
        <a:p>
          <a:endParaRPr lang="en-US"/>
        </a:p>
      </dgm:t>
    </dgm:pt>
    <dgm:pt modelId="{FA3B419A-BA10-46C4-896E-61F1ACEE3A13}" type="sibTrans" cxnId="{471DEF26-EB32-4345-9206-1C57B96DC8BC}">
      <dgm:prSet/>
      <dgm:spPr/>
      <dgm:t>
        <a:bodyPr/>
        <a:lstStyle/>
        <a:p>
          <a:endParaRPr lang="en-US"/>
        </a:p>
      </dgm:t>
    </dgm:pt>
    <dgm:pt modelId="{5895CA84-34FD-4A7D-AB26-197E1CBF266C}">
      <dgm:prSet/>
      <dgm:spPr/>
      <dgm:t>
        <a:bodyPr/>
        <a:lstStyle/>
        <a:p>
          <a:r>
            <a:rPr lang="en-US"/>
            <a:t>Verifiable</a:t>
          </a:r>
        </a:p>
      </dgm:t>
    </dgm:pt>
    <dgm:pt modelId="{204D452A-713B-429E-8596-6BAC12C25F50}" type="parTrans" cxnId="{182CF112-F22E-4DAA-9C52-92AC3C43DCE3}">
      <dgm:prSet/>
      <dgm:spPr/>
      <dgm:t>
        <a:bodyPr/>
        <a:lstStyle/>
        <a:p>
          <a:endParaRPr lang="en-US"/>
        </a:p>
      </dgm:t>
    </dgm:pt>
    <dgm:pt modelId="{07095ECE-3BCF-4FB8-AE67-9CAB2830CFE8}" type="sibTrans" cxnId="{182CF112-F22E-4DAA-9C52-92AC3C43DCE3}">
      <dgm:prSet/>
      <dgm:spPr/>
      <dgm:t>
        <a:bodyPr/>
        <a:lstStyle/>
        <a:p>
          <a:endParaRPr lang="en-US"/>
        </a:p>
      </dgm:t>
    </dgm:pt>
    <dgm:pt modelId="{2C7233AB-029E-4ECD-B51F-D49FB65F9A06}">
      <dgm:prSet/>
      <dgm:spPr/>
      <dgm:t>
        <a:bodyPr/>
        <a:lstStyle/>
        <a:p>
          <a:r>
            <a:rPr lang="en-US"/>
            <a:t>Attainable</a:t>
          </a:r>
        </a:p>
      </dgm:t>
    </dgm:pt>
    <dgm:pt modelId="{7B3E95EF-218E-4FCD-B479-31129FDE9954}" type="parTrans" cxnId="{3EA2FEBF-DE19-4943-AA1C-CD55C1F8542F}">
      <dgm:prSet/>
      <dgm:spPr/>
      <dgm:t>
        <a:bodyPr/>
        <a:lstStyle/>
        <a:p>
          <a:endParaRPr lang="en-US"/>
        </a:p>
      </dgm:t>
    </dgm:pt>
    <dgm:pt modelId="{87C22D0A-ADC2-494A-A9F0-47BAE3DFC0DA}" type="sibTrans" cxnId="{3EA2FEBF-DE19-4943-AA1C-CD55C1F8542F}">
      <dgm:prSet/>
      <dgm:spPr/>
      <dgm:t>
        <a:bodyPr/>
        <a:lstStyle/>
        <a:p>
          <a:endParaRPr lang="en-US"/>
        </a:p>
      </dgm:t>
    </dgm:pt>
    <dgm:pt modelId="{A3D57D90-B34F-4750-B850-62A28379D18B}">
      <dgm:prSet/>
      <dgm:spPr/>
      <dgm:t>
        <a:bodyPr/>
        <a:lstStyle/>
        <a:p>
          <a:r>
            <a:rPr lang="en-US"/>
            <a:t>Unambiguous</a:t>
          </a:r>
        </a:p>
      </dgm:t>
    </dgm:pt>
    <dgm:pt modelId="{5C9FEFED-DD40-41DF-A871-3CE116B4E401}" type="parTrans" cxnId="{5C8ABF85-0090-4D4E-8D30-B365B222ED9A}">
      <dgm:prSet/>
      <dgm:spPr/>
      <dgm:t>
        <a:bodyPr/>
        <a:lstStyle/>
        <a:p>
          <a:endParaRPr lang="en-US"/>
        </a:p>
      </dgm:t>
    </dgm:pt>
    <dgm:pt modelId="{543B7121-EB44-4022-9ACD-3F972689F0F0}" type="sibTrans" cxnId="{5C8ABF85-0090-4D4E-8D30-B365B222ED9A}">
      <dgm:prSet/>
      <dgm:spPr/>
      <dgm:t>
        <a:bodyPr/>
        <a:lstStyle/>
        <a:p>
          <a:endParaRPr lang="en-US"/>
        </a:p>
      </dgm:t>
    </dgm:pt>
    <dgm:pt modelId="{7346EF8B-8C27-4E86-9DE7-512C59B3A5C7}">
      <dgm:prSet/>
      <dgm:spPr/>
      <dgm:t>
        <a:bodyPr/>
        <a:lstStyle/>
        <a:p>
          <a:r>
            <a:rPr lang="en-US"/>
            <a:t>Complete</a:t>
          </a:r>
        </a:p>
      </dgm:t>
    </dgm:pt>
    <dgm:pt modelId="{7EA546E8-45B7-4E4C-96FC-3A4A03AB3072}" type="parTrans" cxnId="{8BEA6A9E-75B0-4642-B2C8-16A3DE2C023E}">
      <dgm:prSet/>
      <dgm:spPr/>
      <dgm:t>
        <a:bodyPr/>
        <a:lstStyle/>
        <a:p>
          <a:endParaRPr lang="en-US"/>
        </a:p>
      </dgm:t>
    </dgm:pt>
    <dgm:pt modelId="{558276FF-0317-402A-9619-1DD8CCF33915}" type="sibTrans" cxnId="{8BEA6A9E-75B0-4642-B2C8-16A3DE2C023E}">
      <dgm:prSet/>
      <dgm:spPr/>
      <dgm:t>
        <a:bodyPr/>
        <a:lstStyle/>
        <a:p>
          <a:endParaRPr lang="en-US"/>
        </a:p>
      </dgm:t>
    </dgm:pt>
    <dgm:pt modelId="{51642E64-68FA-4C56-B94A-A6567427C97C}">
      <dgm:prSet/>
      <dgm:spPr/>
      <dgm:t>
        <a:bodyPr/>
        <a:lstStyle/>
        <a:p>
          <a:r>
            <a:rPr lang="en-US"/>
            <a:t>Consistent</a:t>
          </a:r>
        </a:p>
      </dgm:t>
    </dgm:pt>
    <dgm:pt modelId="{836D3407-CC85-4835-AD3B-D7C90574B6A7}" type="parTrans" cxnId="{5F3CBD99-4C00-4D56-9451-250C4B32EAA9}">
      <dgm:prSet/>
      <dgm:spPr/>
      <dgm:t>
        <a:bodyPr/>
        <a:lstStyle/>
        <a:p>
          <a:endParaRPr lang="en-US"/>
        </a:p>
      </dgm:t>
    </dgm:pt>
    <dgm:pt modelId="{A0FD374C-0F84-4AF8-BE0A-1B5FB6DE4754}" type="sibTrans" cxnId="{5F3CBD99-4C00-4D56-9451-250C4B32EAA9}">
      <dgm:prSet/>
      <dgm:spPr/>
      <dgm:t>
        <a:bodyPr/>
        <a:lstStyle/>
        <a:p>
          <a:endParaRPr lang="en-US"/>
        </a:p>
      </dgm:t>
    </dgm:pt>
    <dgm:pt modelId="{69D90B2C-75CB-4BDD-8F72-9D85A842CDFE}" type="pres">
      <dgm:prSet presAssocID="{9FE481FD-703A-4DE0-8065-2BDF301EBF69}" presName="linear" presStyleCnt="0">
        <dgm:presLayoutVars>
          <dgm:animLvl val="lvl"/>
          <dgm:resizeHandles val="exact"/>
        </dgm:presLayoutVars>
      </dgm:prSet>
      <dgm:spPr/>
    </dgm:pt>
    <dgm:pt modelId="{9FC7FF18-6274-4D56-8DDA-CA020C807AB6}" type="pres">
      <dgm:prSet presAssocID="{AD6078FC-2C0E-4380-84E9-49BF0AB63111}" presName="parentText" presStyleLbl="node1" presStyleIdx="0" presStyleCnt="2">
        <dgm:presLayoutVars>
          <dgm:chMax val="0"/>
          <dgm:bulletEnabled val="1"/>
        </dgm:presLayoutVars>
      </dgm:prSet>
      <dgm:spPr/>
    </dgm:pt>
    <dgm:pt modelId="{10EDF64D-334E-4C91-9709-2696054814EF}" type="pres">
      <dgm:prSet presAssocID="{09EEB584-B27A-43FA-B8D5-3E2AFC9A5A12}" presName="spacer" presStyleCnt="0"/>
      <dgm:spPr/>
    </dgm:pt>
    <dgm:pt modelId="{AA7133A4-ACE1-4A10-BDA2-7106DA6083DE}" type="pres">
      <dgm:prSet presAssocID="{CB153D2F-BECE-494F-9573-FA408D6E2867}" presName="parentText" presStyleLbl="node1" presStyleIdx="1" presStyleCnt="2">
        <dgm:presLayoutVars>
          <dgm:chMax val="0"/>
          <dgm:bulletEnabled val="1"/>
        </dgm:presLayoutVars>
      </dgm:prSet>
      <dgm:spPr/>
    </dgm:pt>
    <dgm:pt modelId="{AE8FA64B-BA15-48A5-8D38-0FA483BDA1A8}" type="pres">
      <dgm:prSet presAssocID="{CB153D2F-BECE-494F-9573-FA408D6E2867}" presName="childText" presStyleLbl="revTx" presStyleIdx="0" presStyleCnt="1">
        <dgm:presLayoutVars>
          <dgm:bulletEnabled val="1"/>
        </dgm:presLayoutVars>
      </dgm:prSet>
      <dgm:spPr/>
    </dgm:pt>
  </dgm:ptLst>
  <dgm:cxnLst>
    <dgm:cxn modelId="{78F55D0F-116A-42A4-9E6F-A53C05B96E6A}" type="presOf" srcId="{2C7233AB-029E-4ECD-B51F-D49FB65F9A06}" destId="{AE8FA64B-BA15-48A5-8D38-0FA483BDA1A8}" srcOrd="0" destOrd="2" presId="urn:microsoft.com/office/officeart/2005/8/layout/vList2"/>
    <dgm:cxn modelId="{182CF112-F22E-4DAA-9C52-92AC3C43DCE3}" srcId="{CB153D2F-BECE-494F-9573-FA408D6E2867}" destId="{5895CA84-34FD-4A7D-AB26-197E1CBF266C}" srcOrd="1" destOrd="0" parTransId="{204D452A-713B-429E-8596-6BAC12C25F50}" sibTransId="{07095ECE-3BCF-4FB8-AE67-9CAB2830CFE8}"/>
    <dgm:cxn modelId="{35E28421-46BD-4F08-8212-EA47388B8CC2}" srcId="{9FE481FD-703A-4DE0-8065-2BDF301EBF69}" destId="{CB153D2F-BECE-494F-9573-FA408D6E2867}" srcOrd="1" destOrd="0" parTransId="{AC736FC5-BA8E-4206-A7A7-09B7FEA6DF76}" sibTransId="{F146D38E-C549-4F6E-B397-525F5D9810A3}"/>
    <dgm:cxn modelId="{471DEF26-EB32-4345-9206-1C57B96DC8BC}" srcId="{CB153D2F-BECE-494F-9573-FA408D6E2867}" destId="{03B84D14-21DA-488D-87BE-4CA15BD5301A}" srcOrd="0" destOrd="0" parTransId="{AD00F776-D7CD-4A6B-9A30-0E340FC3C37F}" sibTransId="{FA3B419A-BA10-46C4-896E-61F1ACEE3A13}"/>
    <dgm:cxn modelId="{4093C32E-A2C8-4A6E-BAC5-8F2D4EA245BA}" type="presOf" srcId="{9FE481FD-703A-4DE0-8065-2BDF301EBF69}" destId="{69D90B2C-75CB-4BDD-8F72-9D85A842CDFE}" srcOrd="0" destOrd="0" presId="urn:microsoft.com/office/officeart/2005/8/layout/vList2"/>
    <dgm:cxn modelId="{1875883B-902E-45C5-8504-1A4EB0D0EF7D}" type="presOf" srcId="{7346EF8B-8C27-4E86-9DE7-512C59B3A5C7}" destId="{AE8FA64B-BA15-48A5-8D38-0FA483BDA1A8}" srcOrd="0" destOrd="4" presId="urn:microsoft.com/office/officeart/2005/8/layout/vList2"/>
    <dgm:cxn modelId="{24944D40-19C1-4B23-BC22-E3A0F8F9B2D3}" type="presOf" srcId="{03B84D14-21DA-488D-87BE-4CA15BD5301A}" destId="{AE8FA64B-BA15-48A5-8D38-0FA483BDA1A8}" srcOrd="0" destOrd="0" presId="urn:microsoft.com/office/officeart/2005/8/layout/vList2"/>
    <dgm:cxn modelId="{1B4B825E-24C6-452C-BBF1-8F5BA820796B}" type="presOf" srcId="{5895CA84-34FD-4A7D-AB26-197E1CBF266C}" destId="{AE8FA64B-BA15-48A5-8D38-0FA483BDA1A8}" srcOrd="0" destOrd="1" presId="urn:microsoft.com/office/officeart/2005/8/layout/vList2"/>
    <dgm:cxn modelId="{5C8ABF85-0090-4D4E-8D30-B365B222ED9A}" srcId="{CB153D2F-BECE-494F-9573-FA408D6E2867}" destId="{A3D57D90-B34F-4750-B850-62A28379D18B}" srcOrd="3" destOrd="0" parTransId="{5C9FEFED-DD40-41DF-A871-3CE116B4E401}" sibTransId="{543B7121-EB44-4022-9ACD-3F972689F0F0}"/>
    <dgm:cxn modelId="{31C1658A-2069-4B38-BECD-A57E3C1037D5}" type="presOf" srcId="{A3D57D90-B34F-4750-B850-62A28379D18B}" destId="{AE8FA64B-BA15-48A5-8D38-0FA483BDA1A8}" srcOrd="0" destOrd="3" presId="urn:microsoft.com/office/officeart/2005/8/layout/vList2"/>
    <dgm:cxn modelId="{5F3CBD99-4C00-4D56-9451-250C4B32EAA9}" srcId="{CB153D2F-BECE-494F-9573-FA408D6E2867}" destId="{51642E64-68FA-4C56-B94A-A6567427C97C}" srcOrd="5" destOrd="0" parTransId="{836D3407-CC85-4835-AD3B-D7C90574B6A7}" sibTransId="{A0FD374C-0F84-4AF8-BE0A-1B5FB6DE4754}"/>
    <dgm:cxn modelId="{8BEA6A9E-75B0-4642-B2C8-16A3DE2C023E}" srcId="{CB153D2F-BECE-494F-9573-FA408D6E2867}" destId="{7346EF8B-8C27-4E86-9DE7-512C59B3A5C7}" srcOrd="4" destOrd="0" parTransId="{7EA546E8-45B7-4E4C-96FC-3A4A03AB3072}" sibTransId="{558276FF-0317-402A-9619-1DD8CCF33915}"/>
    <dgm:cxn modelId="{D25CDAAD-32C8-4FFD-A484-168E5B17ABB6}" srcId="{9FE481FD-703A-4DE0-8065-2BDF301EBF69}" destId="{AD6078FC-2C0E-4380-84E9-49BF0AB63111}" srcOrd="0" destOrd="0" parTransId="{8675E22C-1FB3-4019-9685-00569AAF23F4}" sibTransId="{09EEB584-B27A-43FA-B8D5-3E2AFC9A5A12}"/>
    <dgm:cxn modelId="{3EA2FEBF-DE19-4943-AA1C-CD55C1F8542F}" srcId="{CB153D2F-BECE-494F-9573-FA408D6E2867}" destId="{2C7233AB-029E-4ECD-B51F-D49FB65F9A06}" srcOrd="2" destOrd="0" parTransId="{7B3E95EF-218E-4FCD-B479-31129FDE9954}" sibTransId="{87C22D0A-ADC2-494A-A9F0-47BAE3DFC0DA}"/>
    <dgm:cxn modelId="{B148CFC3-F6A0-4012-8F91-B93A9D7CE963}" type="presOf" srcId="{51642E64-68FA-4C56-B94A-A6567427C97C}" destId="{AE8FA64B-BA15-48A5-8D38-0FA483BDA1A8}" srcOrd="0" destOrd="5" presId="urn:microsoft.com/office/officeart/2005/8/layout/vList2"/>
    <dgm:cxn modelId="{E1ECD4F5-0B11-4A60-A588-0F0ED0F381D0}" type="presOf" srcId="{CB153D2F-BECE-494F-9573-FA408D6E2867}" destId="{AA7133A4-ACE1-4A10-BDA2-7106DA6083DE}" srcOrd="0" destOrd="0" presId="urn:microsoft.com/office/officeart/2005/8/layout/vList2"/>
    <dgm:cxn modelId="{DE5F61F6-21B4-4A5A-B137-FCEE71EC3735}" type="presOf" srcId="{AD6078FC-2C0E-4380-84E9-49BF0AB63111}" destId="{9FC7FF18-6274-4D56-8DDA-CA020C807AB6}" srcOrd="0" destOrd="0" presId="urn:microsoft.com/office/officeart/2005/8/layout/vList2"/>
    <dgm:cxn modelId="{34B72C4F-0170-4E55-90B7-DC6FD29D5078}" type="presParOf" srcId="{69D90B2C-75CB-4BDD-8F72-9D85A842CDFE}" destId="{9FC7FF18-6274-4D56-8DDA-CA020C807AB6}" srcOrd="0" destOrd="0" presId="urn:microsoft.com/office/officeart/2005/8/layout/vList2"/>
    <dgm:cxn modelId="{6534555A-925A-4EEF-AA4B-6C60FADFC697}" type="presParOf" srcId="{69D90B2C-75CB-4BDD-8F72-9D85A842CDFE}" destId="{10EDF64D-334E-4C91-9709-2696054814EF}" srcOrd="1" destOrd="0" presId="urn:microsoft.com/office/officeart/2005/8/layout/vList2"/>
    <dgm:cxn modelId="{04B0D679-A17F-4814-A2E9-7C69AE670AD5}" type="presParOf" srcId="{69D90B2C-75CB-4BDD-8F72-9D85A842CDFE}" destId="{AA7133A4-ACE1-4A10-BDA2-7106DA6083DE}" srcOrd="2" destOrd="0" presId="urn:microsoft.com/office/officeart/2005/8/layout/vList2"/>
    <dgm:cxn modelId="{A13F9E63-89A0-4FDF-8BD4-EB8997310BC1}" type="presParOf" srcId="{69D90B2C-75CB-4BDD-8F72-9D85A842CDFE}" destId="{AE8FA64B-BA15-48A5-8D38-0FA483BDA1A8}"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E363D85C-5450-428E-BE44-CD7F51EBB61D}"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n-US"/>
        </a:p>
      </dgm:t>
    </dgm:pt>
    <dgm:pt modelId="{EE13D070-327C-4983-B506-E1C3217122F9}">
      <dgm:prSet custT="1"/>
      <dgm:spPr/>
      <dgm:t>
        <a:bodyPr/>
        <a:lstStyle/>
        <a:p>
          <a:r>
            <a:rPr lang="en-US" sz="2000" dirty="0"/>
            <a:t>Brainstorming</a:t>
          </a:r>
        </a:p>
      </dgm:t>
    </dgm:pt>
    <dgm:pt modelId="{2701AC87-A909-493B-9A15-22B2820554F8}" type="parTrans" cxnId="{61482F80-DAA4-42CC-80C5-B23C42C18084}">
      <dgm:prSet/>
      <dgm:spPr/>
      <dgm:t>
        <a:bodyPr/>
        <a:lstStyle/>
        <a:p>
          <a:endParaRPr lang="en-US"/>
        </a:p>
      </dgm:t>
    </dgm:pt>
    <dgm:pt modelId="{07AC6F84-60A9-41A5-9F68-2E4460AD3687}" type="sibTrans" cxnId="{61482F80-DAA4-42CC-80C5-B23C42C18084}">
      <dgm:prSet/>
      <dgm:spPr/>
      <dgm:t>
        <a:bodyPr/>
        <a:lstStyle/>
        <a:p>
          <a:endParaRPr lang="en-US"/>
        </a:p>
      </dgm:t>
    </dgm:pt>
    <dgm:pt modelId="{2DDEF6E5-8C21-4889-B064-75B247740D91}">
      <dgm:prSet custT="1"/>
      <dgm:spPr/>
      <dgm:t>
        <a:bodyPr/>
        <a:lstStyle/>
        <a:p>
          <a:r>
            <a:rPr lang="en-US" sz="2000" dirty="0"/>
            <a:t>Document Analysis</a:t>
          </a:r>
        </a:p>
      </dgm:t>
    </dgm:pt>
    <dgm:pt modelId="{27AA83A9-C5B9-49F4-A474-1674333A4D46}" type="parTrans" cxnId="{2DE01704-8C74-4D0E-990A-CD7A5569F7B5}">
      <dgm:prSet/>
      <dgm:spPr/>
      <dgm:t>
        <a:bodyPr/>
        <a:lstStyle/>
        <a:p>
          <a:endParaRPr lang="en-US"/>
        </a:p>
      </dgm:t>
    </dgm:pt>
    <dgm:pt modelId="{97800AE5-AE1C-4AEB-A1D2-CB97947C41C6}" type="sibTrans" cxnId="{2DE01704-8C74-4D0E-990A-CD7A5569F7B5}">
      <dgm:prSet/>
      <dgm:spPr/>
      <dgm:t>
        <a:bodyPr/>
        <a:lstStyle/>
        <a:p>
          <a:endParaRPr lang="en-US"/>
        </a:p>
      </dgm:t>
    </dgm:pt>
    <dgm:pt modelId="{A7B733C6-489D-407F-8A7A-BCC459F2E90F}">
      <dgm:prSet custT="1"/>
      <dgm:spPr/>
      <dgm:t>
        <a:bodyPr/>
        <a:lstStyle/>
        <a:p>
          <a:r>
            <a:rPr lang="en-US" sz="2000" dirty="0"/>
            <a:t>Focus Groups</a:t>
          </a:r>
        </a:p>
      </dgm:t>
    </dgm:pt>
    <dgm:pt modelId="{64F7EE2C-E407-4FD5-A7DD-C8B318AC02D7}" type="parTrans" cxnId="{6424599F-92B7-413B-A41A-4FCEF2EFAAE7}">
      <dgm:prSet/>
      <dgm:spPr/>
      <dgm:t>
        <a:bodyPr/>
        <a:lstStyle/>
        <a:p>
          <a:endParaRPr lang="en-US"/>
        </a:p>
      </dgm:t>
    </dgm:pt>
    <dgm:pt modelId="{240B5FB8-1C0B-4311-9F13-A3116B62DAB2}" type="sibTrans" cxnId="{6424599F-92B7-413B-A41A-4FCEF2EFAAE7}">
      <dgm:prSet/>
      <dgm:spPr/>
      <dgm:t>
        <a:bodyPr/>
        <a:lstStyle/>
        <a:p>
          <a:endParaRPr lang="en-US"/>
        </a:p>
      </dgm:t>
    </dgm:pt>
    <dgm:pt modelId="{14A84DBF-574C-4ABB-AAEF-43FCA1018663}">
      <dgm:prSet custT="1"/>
      <dgm:spPr/>
      <dgm:t>
        <a:bodyPr/>
        <a:lstStyle/>
        <a:p>
          <a:r>
            <a:rPr lang="en-US" sz="2000"/>
            <a:t>Interface Analysis</a:t>
          </a:r>
        </a:p>
      </dgm:t>
    </dgm:pt>
    <dgm:pt modelId="{0C354682-B7E7-46AB-8E85-1F7E2279F14D}" type="parTrans" cxnId="{189086BE-54C8-4008-9B2B-FC38B49BCA8E}">
      <dgm:prSet/>
      <dgm:spPr/>
      <dgm:t>
        <a:bodyPr/>
        <a:lstStyle/>
        <a:p>
          <a:endParaRPr lang="en-US"/>
        </a:p>
      </dgm:t>
    </dgm:pt>
    <dgm:pt modelId="{C55F2EB4-C5B0-4E72-BAB0-FB75CCC4833A}" type="sibTrans" cxnId="{189086BE-54C8-4008-9B2B-FC38B49BCA8E}">
      <dgm:prSet/>
      <dgm:spPr/>
      <dgm:t>
        <a:bodyPr/>
        <a:lstStyle/>
        <a:p>
          <a:endParaRPr lang="en-US"/>
        </a:p>
      </dgm:t>
    </dgm:pt>
    <dgm:pt modelId="{AAEA1194-8E56-4E5D-9B32-C0688F2EF174}">
      <dgm:prSet custT="1"/>
      <dgm:spPr/>
      <dgm:t>
        <a:bodyPr/>
        <a:lstStyle/>
        <a:p>
          <a:r>
            <a:rPr lang="en-US" sz="2000" dirty="0"/>
            <a:t>Interviews</a:t>
          </a:r>
        </a:p>
      </dgm:t>
    </dgm:pt>
    <dgm:pt modelId="{3FD8F962-3404-48E0-A2D5-69FA275227B2}" type="parTrans" cxnId="{828F388A-84EA-4851-9FD9-F826E3AB8696}">
      <dgm:prSet/>
      <dgm:spPr/>
      <dgm:t>
        <a:bodyPr/>
        <a:lstStyle/>
        <a:p>
          <a:endParaRPr lang="en-US"/>
        </a:p>
      </dgm:t>
    </dgm:pt>
    <dgm:pt modelId="{DFCE7384-DBB9-45CE-AF7D-D077F0E0DBE8}" type="sibTrans" cxnId="{828F388A-84EA-4851-9FD9-F826E3AB8696}">
      <dgm:prSet/>
      <dgm:spPr/>
      <dgm:t>
        <a:bodyPr/>
        <a:lstStyle/>
        <a:p>
          <a:endParaRPr lang="en-US"/>
        </a:p>
      </dgm:t>
    </dgm:pt>
    <dgm:pt modelId="{8C00CCA4-046B-4E8D-9522-2D884348D608}">
      <dgm:prSet custT="1"/>
      <dgm:spPr/>
      <dgm:t>
        <a:bodyPr/>
        <a:lstStyle/>
        <a:p>
          <a:r>
            <a:rPr lang="en-US" sz="2000" dirty="0"/>
            <a:t>Observation</a:t>
          </a:r>
        </a:p>
      </dgm:t>
    </dgm:pt>
    <dgm:pt modelId="{5379F779-D539-40A4-8133-C7B3F938BFE7}" type="parTrans" cxnId="{826A2447-818E-4D86-9380-CEDAC26359AA}">
      <dgm:prSet/>
      <dgm:spPr/>
      <dgm:t>
        <a:bodyPr/>
        <a:lstStyle/>
        <a:p>
          <a:endParaRPr lang="en-US"/>
        </a:p>
      </dgm:t>
    </dgm:pt>
    <dgm:pt modelId="{2FEF409D-52F3-4E13-97EC-B08FC9B39355}" type="sibTrans" cxnId="{826A2447-818E-4D86-9380-CEDAC26359AA}">
      <dgm:prSet/>
      <dgm:spPr/>
      <dgm:t>
        <a:bodyPr/>
        <a:lstStyle/>
        <a:p>
          <a:endParaRPr lang="en-US"/>
        </a:p>
      </dgm:t>
    </dgm:pt>
    <dgm:pt modelId="{587DAC53-7869-43B1-942C-EBF84513A89B}">
      <dgm:prSet custT="1"/>
      <dgm:spPr/>
      <dgm:t>
        <a:bodyPr/>
        <a:lstStyle/>
        <a:p>
          <a:r>
            <a:rPr lang="en-US" sz="2000"/>
            <a:t>Prototyping</a:t>
          </a:r>
        </a:p>
      </dgm:t>
    </dgm:pt>
    <dgm:pt modelId="{1760C8C6-2DD3-4D93-A69A-73CA0D9DF2FE}" type="parTrans" cxnId="{854958E6-1D20-4F10-ACFB-5D7DF462F86E}">
      <dgm:prSet/>
      <dgm:spPr/>
      <dgm:t>
        <a:bodyPr/>
        <a:lstStyle/>
        <a:p>
          <a:endParaRPr lang="en-US"/>
        </a:p>
      </dgm:t>
    </dgm:pt>
    <dgm:pt modelId="{5F9590A1-F032-4DC2-BA6D-7943D8B729F8}" type="sibTrans" cxnId="{854958E6-1D20-4F10-ACFB-5D7DF462F86E}">
      <dgm:prSet/>
      <dgm:spPr/>
      <dgm:t>
        <a:bodyPr/>
        <a:lstStyle/>
        <a:p>
          <a:endParaRPr lang="en-US"/>
        </a:p>
      </dgm:t>
    </dgm:pt>
    <dgm:pt modelId="{9F1F7996-7991-4398-B761-31F0F4421769}">
      <dgm:prSet custT="1"/>
      <dgm:spPr/>
      <dgm:t>
        <a:bodyPr/>
        <a:lstStyle/>
        <a:p>
          <a:r>
            <a:rPr lang="en-US" sz="2000"/>
            <a:t>Requirements Workshops</a:t>
          </a:r>
        </a:p>
      </dgm:t>
    </dgm:pt>
    <dgm:pt modelId="{FBC4EC68-5398-4ED7-A6BF-23FF0D36A3A7}" type="parTrans" cxnId="{7141E7FC-0043-4477-83C8-C8833EE1C028}">
      <dgm:prSet/>
      <dgm:spPr/>
      <dgm:t>
        <a:bodyPr/>
        <a:lstStyle/>
        <a:p>
          <a:endParaRPr lang="en-US"/>
        </a:p>
      </dgm:t>
    </dgm:pt>
    <dgm:pt modelId="{67E420C4-F69F-48EC-B7C6-42CA20D236B7}" type="sibTrans" cxnId="{7141E7FC-0043-4477-83C8-C8833EE1C028}">
      <dgm:prSet/>
      <dgm:spPr/>
      <dgm:t>
        <a:bodyPr/>
        <a:lstStyle/>
        <a:p>
          <a:endParaRPr lang="en-US"/>
        </a:p>
      </dgm:t>
    </dgm:pt>
    <dgm:pt modelId="{E8FA3593-7313-4B09-ABCC-994E1B39F9E8}">
      <dgm:prSet custT="1"/>
      <dgm:spPr/>
      <dgm:t>
        <a:bodyPr/>
        <a:lstStyle/>
        <a:p>
          <a:r>
            <a:rPr lang="en-US" sz="2000" dirty="0"/>
            <a:t>Survey/</a:t>
          </a:r>
        </a:p>
        <a:p>
          <a:r>
            <a:rPr lang="en-US" sz="2000" dirty="0"/>
            <a:t>Questionnaire</a:t>
          </a:r>
        </a:p>
      </dgm:t>
    </dgm:pt>
    <dgm:pt modelId="{358FFB2A-4885-4992-BAC0-2041F426F72B}" type="parTrans" cxnId="{F7A34C9E-756C-4506-997E-D7A7C4E1C316}">
      <dgm:prSet/>
      <dgm:spPr/>
      <dgm:t>
        <a:bodyPr/>
        <a:lstStyle/>
        <a:p>
          <a:endParaRPr lang="en-US"/>
        </a:p>
      </dgm:t>
    </dgm:pt>
    <dgm:pt modelId="{B3398289-DBF1-490B-BE11-7266092E71E5}" type="sibTrans" cxnId="{F7A34C9E-756C-4506-997E-D7A7C4E1C316}">
      <dgm:prSet/>
      <dgm:spPr/>
      <dgm:t>
        <a:bodyPr/>
        <a:lstStyle/>
        <a:p>
          <a:endParaRPr lang="en-US"/>
        </a:p>
      </dgm:t>
    </dgm:pt>
    <dgm:pt modelId="{A3E84E15-BD99-45E3-841A-463D6A26B0E7}" type="pres">
      <dgm:prSet presAssocID="{E363D85C-5450-428E-BE44-CD7F51EBB61D}" presName="diagram" presStyleCnt="0">
        <dgm:presLayoutVars>
          <dgm:dir/>
          <dgm:resizeHandles val="exact"/>
        </dgm:presLayoutVars>
      </dgm:prSet>
      <dgm:spPr/>
    </dgm:pt>
    <dgm:pt modelId="{8D662F27-BBEB-4E35-B26B-97467F78923F}" type="pres">
      <dgm:prSet presAssocID="{EE13D070-327C-4983-B506-E1C3217122F9}" presName="node" presStyleLbl="node1" presStyleIdx="0" presStyleCnt="9" custLinFactNeighborY="-1498">
        <dgm:presLayoutVars>
          <dgm:bulletEnabled val="1"/>
        </dgm:presLayoutVars>
      </dgm:prSet>
      <dgm:spPr/>
    </dgm:pt>
    <dgm:pt modelId="{22A92E1E-95F8-43B1-B730-EC02C828D3E0}" type="pres">
      <dgm:prSet presAssocID="{07AC6F84-60A9-41A5-9F68-2E4460AD3687}" presName="sibTrans" presStyleCnt="0"/>
      <dgm:spPr/>
    </dgm:pt>
    <dgm:pt modelId="{36745487-B87F-4C23-BAF7-53963AEE6419}" type="pres">
      <dgm:prSet presAssocID="{2DDEF6E5-8C21-4889-B064-75B247740D91}" presName="node" presStyleLbl="node1" presStyleIdx="1" presStyleCnt="9">
        <dgm:presLayoutVars>
          <dgm:bulletEnabled val="1"/>
        </dgm:presLayoutVars>
      </dgm:prSet>
      <dgm:spPr/>
    </dgm:pt>
    <dgm:pt modelId="{9833723C-B167-4C8C-A83D-92C2E0C31B52}" type="pres">
      <dgm:prSet presAssocID="{97800AE5-AE1C-4AEB-A1D2-CB97947C41C6}" presName="sibTrans" presStyleCnt="0"/>
      <dgm:spPr/>
    </dgm:pt>
    <dgm:pt modelId="{08C96CB2-2E24-4682-9FC6-0BC19296EC0A}" type="pres">
      <dgm:prSet presAssocID="{A7B733C6-489D-407F-8A7A-BCC459F2E90F}" presName="node" presStyleLbl="node1" presStyleIdx="2" presStyleCnt="9">
        <dgm:presLayoutVars>
          <dgm:bulletEnabled val="1"/>
        </dgm:presLayoutVars>
      </dgm:prSet>
      <dgm:spPr/>
    </dgm:pt>
    <dgm:pt modelId="{FB45C37E-7CB5-4A60-9A72-7FFE7A945EB7}" type="pres">
      <dgm:prSet presAssocID="{240B5FB8-1C0B-4311-9F13-A3116B62DAB2}" presName="sibTrans" presStyleCnt="0"/>
      <dgm:spPr/>
    </dgm:pt>
    <dgm:pt modelId="{2BECF188-D819-4036-860F-4F72D2675E08}" type="pres">
      <dgm:prSet presAssocID="{14A84DBF-574C-4ABB-AAEF-43FCA1018663}" presName="node" presStyleLbl="node1" presStyleIdx="3" presStyleCnt="9">
        <dgm:presLayoutVars>
          <dgm:bulletEnabled val="1"/>
        </dgm:presLayoutVars>
      </dgm:prSet>
      <dgm:spPr/>
    </dgm:pt>
    <dgm:pt modelId="{F916DFD2-F33F-4582-B2C6-24BD9623D06E}" type="pres">
      <dgm:prSet presAssocID="{C55F2EB4-C5B0-4E72-BAB0-FB75CCC4833A}" presName="sibTrans" presStyleCnt="0"/>
      <dgm:spPr/>
    </dgm:pt>
    <dgm:pt modelId="{024F1CC3-C268-423A-9443-B8E61E3440B6}" type="pres">
      <dgm:prSet presAssocID="{AAEA1194-8E56-4E5D-9B32-C0688F2EF174}" presName="node" presStyleLbl="node1" presStyleIdx="4" presStyleCnt="9">
        <dgm:presLayoutVars>
          <dgm:bulletEnabled val="1"/>
        </dgm:presLayoutVars>
      </dgm:prSet>
      <dgm:spPr/>
    </dgm:pt>
    <dgm:pt modelId="{EA408FB4-F786-4C27-8DF1-236951D642BB}" type="pres">
      <dgm:prSet presAssocID="{DFCE7384-DBB9-45CE-AF7D-D077F0E0DBE8}" presName="sibTrans" presStyleCnt="0"/>
      <dgm:spPr/>
    </dgm:pt>
    <dgm:pt modelId="{248C92FB-4600-454B-8CB3-8D7049029035}" type="pres">
      <dgm:prSet presAssocID="{8C00CCA4-046B-4E8D-9522-2D884348D608}" presName="node" presStyleLbl="node1" presStyleIdx="5" presStyleCnt="9">
        <dgm:presLayoutVars>
          <dgm:bulletEnabled val="1"/>
        </dgm:presLayoutVars>
      </dgm:prSet>
      <dgm:spPr/>
    </dgm:pt>
    <dgm:pt modelId="{2FA63693-5D0B-452B-8EB1-BA264F00BF1E}" type="pres">
      <dgm:prSet presAssocID="{2FEF409D-52F3-4E13-97EC-B08FC9B39355}" presName="sibTrans" presStyleCnt="0"/>
      <dgm:spPr/>
    </dgm:pt>
    <dgm:pt modelId="{FBFB3A24-2751-4141-9E35-82919670CE30}" type="pres">
      <dgm:prSet presAssocID="{587DAC53-7869-43B1-942C-EBF84513A89B}" presName="node" presStyleLbl="node1" presStyleIdx="6" presStyleCnt="9">
        <dgm:presLayoutVars>
          <dgm:bulletEnabled val="1"/>
        </dgm:presLayoutVars>
      </dgm:prSet>
      <dgm:spPr/>
    </dgm:pt>
    <dgm:pt modelId="{439BD5D4-0735-4D07-A704-90F8975844C8}" type="pres">
      <dgm:prSet presAssocID="{5F9590A1-F032-4DC2-BA6D-7943D8B729F8}" presName="sibTrans" presStyleCnt="0"/>
      <dgm:spPr/>
    </dgm:pt>
    <dgm:pt modelId="{2241881F-D2B3-4F65-AE28-6C1116BA90B1}" type="pres">
      <dgm:prSet presAssocID="{9F1F7996-7991-4398-B761-31F0F4421769}" presName="node" presStyleLbl="node1" presStyleIdx="7" presStyleCnt="9">
        <dgm:presLayoutVars>
          <dgm:bulletEnabled val="1"/>
        </dgm:presLayoutVars>
      </dgm:prSet>
      <dgm:spPr/>
    </dgm:pt>
    <dgm:pt modelId="{2E3F630B-243C-4732-AAD6-B90B5693C3D2}" type="pres">
      <dgm:prSet presAssocID="{67E420C4-F69F-48EC-B7C6-42CA20D236B7}" presName="sibTrans" presStyleCnt="0"/>
      <dgm:spPr/>
    </dgm:pt>
    <dgm:pt modelId="{383F3187-9CAA-42A2-951A-D5977C2E77A1}" type="pres">
      <dgm:prSet presAssocID="{E8FA3593-7313-4B09-ABCC-994E1B39F9E8}" presName="node" presStyleLbl="node1" presStyleIdx="8" presStyleCnt="9">
        <dgm:presLayoutVars>
          <dgm:bulletEnabled val="1"/>
        </dgm:presLayoutVars>
      </dgm:prSet>
      <dgm:spPr/>
    </dgm:pt>
  </dgm:ptLst>
  <dgm:cxnLst>
    <dgm:cxn modelId="{2DE01704-8C74-4D0E-990A-CD7A5569F7B5}" srcId="{E363D85C-5450-428E-BE44-CD7F51EBB61D}" destId="{2DDEF6E5-8C21-4889-B064-75B247740D91}" srcOrd="1" destOrd="0" parTransId="{27AA83A9-C5B9-49F4-A474-1674333A4D46}" sibTransId="{97800AE5-AE1C-4AEB-A1D2-CB97947C41C6}"/>
    <dgm:cxn modelId="{6A428437-0DF5-44F9-B6A1-4AAF067EBC1B}" type="presOf" srcId="{AAEA1194-8E56-4E5D-9B32-C0688F2EF174}" destId="{024F1CC3-C268-423A-9443-B8E61E3440B6}" srcOrd="0" destOrd="0" presId="urn:microsoft.com/office/officeart/2005/8/layout/default"/>
    <dgm:cxn modelId="{826A2447-818E-4D86-9380-CEDAC26359AA}" srcId="{E363D85C-5450-428E-BE44-CD7F51EBB61D}" destId="{8C00CCA4-046B-4E8D-9522-2D884348D608}" srcOrd="5" destOrd="0" parTransId="{5379F779-D539-40A4-8133-C7B3F938BFE7}" sibTransId="{2FEF409D-52F3-4E13-97EC-B08FC9B39355}"/>
    <dgm:cxn modelId="{61482F80-DAA4-42CC-80C5-B23C42C18084}" srcId="{E363D85C-5450-428E-BE44-CD7F51EBB61D}" destId="{EE13D070-327C-4983-B506-E1C3217122F9}" srcOrd="0" destOrd="0" parTransId="{2701AC87-A909-493B-9A15-22B2820554F8}" sibTransId="{07AC6F84-60A9-41A5-9F68-2E4460AD3687}"/>
    <dgm:cxn modelId="{828F388A-84EA-4851-9FD9-F826E3AB8696}" srcId="{E363D85C-5450-428E-BE44-CD7F51EBB61D}" destId="{AAEA1194-8E56-4E5D-9B32-C0688F2EF174}" srcOrd="4" destOrd="0" parTransId="{3FD8F962-3404-48E0-A2D5-69FA275227B2}" sibTransId="{DFCE7384-DBB9-45CE-AF7D-D077F0E0DBE8}"/>
    <dgm:cxn modelId="{A3BC3D8F-F721-45FD-80D5-8C89265E21D8}" type="presOf" srcId="{A7B733C6-489D-407F-8A7A-BCC459F2E90F}" destId="{08C96CB2-2E24-4682-9FC6-0BC19296EC0A}" srcOrd="0" destOrd="0" presId="urn:microsoft.com/office/officeart/2005/8/layout/default"/>
    <dgm:cxn modelId="{1750F296-1C47-4698-A68B-5EE9165658B1}" type="presOf" srcId="{8C00CCA4-046B-4E8D-9522-2D884348D608}" destId="{248C92FB-4600-454B-8CB3-8D7049029035}" srcOrd="0" destOrd="0" presId="urn:microsoft.com/office/officeart/2005/8/layout/default"/>
    <dgm:cxn modelId="{88D6A69B-3217-462E-BC2D-236203D535B9}" type="presOf" srcId="{9F1F7996-7991-4398-B761-31F0F4421769}" destId="{2241881F-D2B3-4F65-AE28-6C1116BA90B1}" srcOrd="0" destOrd="0" presId="urn:microsoft.com/office/officeart/2005/8/layout/default"/>
    <dgm:cxn modelId="{F7A34C9E-756C-4506-997E-D7A7C4E1C316}" srcId="{E363D85C-5450-428E-BE44-CD7F51EBB61D}" destId="{E8FA3593-7313-4B09-ABCC-994E1B39F9E8}" srcOrd="8" destOrd="0" parTransId="{358FFB2A-4885-4992-BAC0-2041F426F72B}" sibTransId="{B3398289-DBF1-490B-BE11-7266092E71E5}"/>
    <dgm:cxn modelId="{6424599F-92B7-413B-A41A-4FCEF2EFAAE7}" srcId="{E363D85C-5450-428E-BE44-CD7F51EBB61D}" destId="{A7B733C6-489D-407F-8A7A-BCC459F2E90F}" srcOrd="2" destOrd="0" parTransId="{64F7EE2C-E407-4FD5-A7DD-C8B318AC02D7}" sibTransId="{240B5FB8-1C0B-4311-9F13-A3116B62DAB2}"/>
    <dgm:cxn modelId="{A7E290A4-D7E3-4B0E-A30D-845755FD572F}" type="presOf" srcId="{E8FA3593-7313-4B09-ABCC-994E1B39F9E8}" destId="{383F3187-9CAA-42A2-951A-D5977C2E77A1}" srcOrd="0" destOrd="0" presId="urn:microsoft.com/office/officeart/2005/8/layout/default"/>
    <dgm:cxn modelId="{703E4EA5-12EF-492D-A9C5-1244A992A1EF}" type="presOf" srcId="{14A84DBF-574C-4ABB-AAEF-43FCA1018663}" destId="{2BECF188-D819-4036-860F-4F72D2675E08}" srcOrd="0" destOrd="0" presId="urn:microsoft.com/office/officeart/2005/8/layout/default"/>
    <dgm:cxn modelId="{9DAC1DBE-F8BB-40E6-9D9F-5122C4C3DA47}" type="presOf" srcId="{EE13D070-327C-4983-B506-E1C3217122F9}" destId="{8D662F27-BBEB-4E35-B26B-97467F78923F}" srcOrd="0" destOrd="0" presId="urn:microsoft.com/office/officeart/2005/8/layout/default"/>
    <dgm:cxn modelId="{189086BE-54C8-4008-9B2B-FC38B49BCA8E}" srcId="{E363D85C-5450-428E-BE44-CD7F51EBB61D}" destId="{14A84DBF-574C-4ABB-AAEF-43FCA1018663}" srcOrd="3" destOrd="0" parTransId="{0C354682-B7E7-46AB-8E85-1F7E2279F14D}" sibTransId="{C55F2EB4-C5B0-4E72-BAB0-FB75CCC4833A}"/>
    <dgm:cxn modelId="{2C17A0D2-F54A-4450-8BC6-5870E6299971}" type="presOf" srcId="{2DDEF6E5-8C21-4889-B064-75B247740D91}" destId="{36745487-B87F-4C23-BAF7-53963AEE6419}" srcOrd="0" destOrd="0" presId="urn:microsoft.com/office/officeart/2005/8/layout/default"/>
    <dgm:cxn modelId="{854958E6-1D20-4F10-ACFB-5D7DF462F86E}" srcId="{E363D85C-5450-428E-BE44-CD7F51EBB61D}" destId="{587DAC53-7869-43B1-942C-EBF84513A89B}" srcOrd="6" destOrd="0" parTransId="{1760C8C6-2DD3-4D93-A69A-73CA0D9DF2FE}" sibTransId="{5F9590A1-F032-4DC2-BA6D-7943D8B729F8}"/>
    <dgm:cxn modelId="{688471F9-E0AB-4152-B89C-E39F61D30076}" type="presOf" srcId="{587DAC53-7869-43B1-942C-EBF84513A89B}" destId="{FBFB3A24-2751-4141-9E35-82919670CE30}" srcOrd="0" destOrd="0" presId="urn:microsoft.com/office/officeart/2005/8/layout/default"/>
    <dgm:cxn modelId="{FD983AFC-107C-40AB-A40D-1031241E4F9D}" type="presOf" srcId="{E363D85C-5450-428E-BE44-CD7F51EBB61D}" destId="{A3E84E15-BD99-45E3-841A-463D6A26B0E7}" srcOrd="0" destOrd="0" presId="urn:microsoft.com/office/officeart/2005/8/layout/default"/>
    <dgm:cxn modelId="{7141E7FC-0043-4477-83C8-C8833EE1C028}" srcId="{E363D85C-5450-428E-BE44-CD7F51EBB61D}" destId="{9F1F7996-7991-4398-B761-31F0F4421769}" srcOrd="7" destOrd="0" parTransId="{FBC4EC68-5398-4ED7-A6BF-23FF0D36A3A7}" sibTransId="{67E420C4-F69F-48EC-B7C6-42CA20D236B7}"/>
    <dgm:cxn modelId="{3A308400-B560-4913-9775-6B534615C00B}" type="presParOf" srcId="{A3E84E15-BD99-45E3-841A-463D6A26B0E7}" destId="{8D662F27-BBEB-4E35-B26B-97467F78923F}" srcOrd="0" destOrd="0" presId="urn:microsoft.com/office/officeart/2005/8/layout/default"/>
    <dgm:cxn modelId="{86213903-B09C-4078-9F11-B26A6834D65E}" type="presParOf" srcId="{A3E84E15-BD99-45E3-841A-463D6A26B0E7}" destId="{22A92E1E-95F8-43B1-B730-EC02C828D3E0}" srcOrd="1" destOrd="0" presId="urn:microsoft.com/office/officeart/2005/8/layout/default"/>
    <dgm:cxn modelId="{BBD48FB0-7EA9-4CCC-83E3-A29A06BE4B36}" type="presParOf" srcId="{A3E84E15-BD99-45E3-841A-463D6A26B0E7}" destId="{36745487-B87F-4C23-BAF7-53963AEE6419}" srcOrd="2" destOrd="0" presId="urn:microsoft.com/office/officeart/2005/8/layout/default"/>
    <dgm:cxn modelId="{1E1DFFEB-2305-4520-B5DD-BBB3B13B4700}" type="presParOf" srcId="{A3E84E15-BD99-45E3-841A-463D6A26B0E7}" destId="{9833723C-B167-4C8C-A83D-92C2E0C31B52}" srcOrd="3" destOrd="0" presId="urn:microsoft.com/office/officeart/2005/8/layout/default"/>
    <dgm:cxn modelId="{B9497EED-AA84-4B83-A81D-844E7C82F726}" type="presParOf" srcId="{A3E84E15-BD99-45E3-841A-463D6A26B0E7}" destId="{08C96CB2-2E24-4682-9FC6-0BC19296EC0A}" srcOrd="4" destOrd="0" presId="urn:microsoft.com/office/officeart/2005/8/layout/default"/>
    <dgm:cxn modelId="{05BDC73E-5425-4C1A-B3CE-A4F9537E12B1}" type="presParOf" srcId="{A3E84E15-BD99-45E3-841A-463D6A26B0E7}" destId="{FB45C37E-7CB5-4A60-9A72-7FFE7A945EB7}" srcOrd="5" destOrd="0" presId="urn:microsoft.com/office/officeart/2005/8/layout/default"/>
    <dgm:cxn modelId="{25C63D90-EA55-4EAE-8E14-7B1BB39FFB4A}" type="presParOf" srcId="{A3E84E15-BD99-45E3-841A-463D6A26B0E7}" destId="{2BECF188-D819-4036-860F-4F72D2675E08}" srcOrd="6" destOrd="0" presId="urn:microsoft.com/office/officeart/2005/8/layout/default"/>
    <dgm:cxn modelId="{42128EDF-C3D6-43B6-B91F-A92795C1F39B}" type="presParOf" srcId="{A3E84E15-BD99-45E3-841A-463D6A26B0E7}" destId="{F916DFD2-F33F-4582-B2C6-24BD9623D06E}" srcOrd="7" destOrd="0" presId="urn:microsoft.com/office/officeart/2005/8/layout/default"/>
    <dgm:cxn modelId="{2464CD18-4BB3-40F4-BE45-DAD2250B1F4E}" type="presParOf" srcId="{A3E84E15-BD99-45E3-841A-463D6A26B0E7}" destId="{024F1CC3-C268-423A-9443-B8E61E3440B6}" srcOrd="8" destOrd="0" presId="urn:microsoft.com/office/officeart/2005/8/layout/default"/>
    <dgm:cxn modelId="{25B49046-A1D9-4AC4-BC23-582DD5974358}" type="presParOf" srcId="{A3E84E15-BD99-45E3-841A-463D6A26B0E7}" destId="{EA408FB4-F786-4C27-8DF1-236951D642BB}" srcOrd="9" destOrd="0" presId="urn:microsoft.com/office/officeart/2005/8/layout/default"/>
    <dgm:cxn modelId="{92648873-4696-44F3-A744-7039A73E34BA}" type="presParOf" srcId="{A3E84E15-BD99-45E3-841A-463D6A26B0E7}" destId="{248C92FB-4600-454B-8CB3-8D7049029035}" srcOrd="10" destOrd="0" presId="urn:microsoft.com/office/officeart/2005/8/layout/default"/>
    <dgm:cxn modelId="{E4632C68-21B7-4B44-BDFF-BF7E88797928}" type="presParOf" srcId="{A3E84E15-BD99-45E3-841A-463D6A26B0E7}" destId="{2FA63693-5D0B-452B-8EB1-BA264F00BF1E}" srcOrd="11" destOrd="0" presId="urn:microsoft.com/office/officeart/2005/8/layout/default"/>
    <dgm:cxn modelId="{DD3C5A36-4A65-44E8-B386-F4163BF2A1E4}" type="presParOf" srcId="{A3E84E15-BD99-45E3-841A-463D6A26B0E7}" destId="{FBFB3A24-2751-4141-9E35-82919670CE30}" srcOrd="12" destOrd="0" presId="urn:microsoft.com/office/officeart/2005/8/layout/default"/>
    <dgm:cxn modelId="{22443A00-0F6F-48A6-9187-49AB382A8A2A}" type="presParOf" srcId="{A3E84E15-BD99-45E3-841A-463D6A26B0E7}" destId="{439BD5D4-0735-4D07-A704-90F8975844C8}" srcOrd="13" destOrd="0" presId="urn:microsoft.com/office/officeart/2005/8/layout/default"/>
    <dgm:cxn modelId="{CFF86BC0-FF3F-4039-9DF1-584D9C4D95F2}" type="presParOf" srcId="{A3E84E15-BD99-45E3-841A-463D6A26B0E7}" destId="{2241881F-D2B3-4F65-AE28-6C1116BA90B1}" srcOrd="14" destOrd="0" presId="urn:microsoft.com/office/officeart/2005/8/layout/default"/>
    <dgm:cxn modelId="{60679AAC-46EB-4EC1-9C61-3E5CB62D0332}" type="presParOf" srcId="{A3E84E15-BD99-45E3-841A-463D6A26B0E7}" destId="{2E3F630B-243C-4732-AAD6-B90B5693C3D2}" srcOrd="15" destOrd="0" presId="urn:microsoft.com/office/officeart/2005/8/layout/default"/>
    <dgm:cxn modelId="{EC217724-7947-43BF-ACA3-D4687D1D32A0}" type="presParOf" srcId="{A3E84E15-BD99-45E3-841A-463D6A26B0E7}" destId="{383F3187-9CAA-42A2-951A-D5977C2E77A1}" srcOrd="16"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58B8703-720E-449F-918F-AB0EA2115E05}">
      <dsp:nvSpPr>
        <dsp:cNvPr id="0" name=""/>
        <dsp:cNvSpPr/>
      </dsp:nvSpPr>
      <dsp:spPr>
        <a:xfrm>
          <a:off x="2117396" y="0"/>
          <a:ext cx="1510523" cy="1510523"/>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32EE9921-18C9-47E8-9BF6-D210CD461504}">
      <dsp:nvSpPr>
        <dsp:cNvPr id="0" name=""/>
        <dsp:cNvSpPr/>
      </dsp:nvSpPr>
      <dsp:spPr>
        <a:xfrm>
          <a:off x="858837" y="1492684"/>
          <a:ext cx="4315781" cy="6473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244600">
            <a:lnSpc>
              <a:spcPct val="90000"/>
            </a:lnSpc>
            <a:spcBef>
              <a:spcPct val="0"/>
            </a:spcBef>
            <a:spcAft>
              <a:spcPct val="35000"/>
            </a:spcAft>
            <a:buNone/>
            <a:defRPr b="1"/>
          </a:pPr>
          <a:r>
            <a:rPr lang="en-US" sz="2800" kern="1200" dirty="0"/>
            <a:t>Necessary</a:t>
          </a:r>
        </a:p>
      </dsp:txBody>
      <dsp:txXfrm>
        <a:off x="858837" y="1492684"/>
        <a:ext cx="4315781" cy="647367"/>
      </dsp:txXfrm>
    </dsp:sp>
    <dsp:sp modelId="{85A615B1-A3FC-4090-A854-E70B22D348A3}">
      <dsp:nvSpPr>
        <dsp:cNvPr id="0" name=""/>
        <dsp:cNvSpPr/>
      </dsp:nvSpPr>
      <dsp:spPr>
        <a:xfrm>
          <a:off x="820081" y="2143546"/>
          <a:ext cx="4315781" cy="528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90000"/>
            </a:lnSpc>
            <a:spcBef>
              <a:spcPct val="0"/>
            </a:spcBef>
            <a:spcAft>
              <a:spcPct val="35000"/>
            </a:spcAft>
            <a:buNone/>
          </a:pPr>
          <a:r>
            <a:rPr lang="en-US" sz="2400" kern="1200" dirty="0"/>
            <a:t>Attribute </a:t>
          </a:r>
        </a:p>
        <a:p>
          <a:pPr marL="0" lvl="0" indent="0" algn="ctr" defTabSz="1066800">
            <a:lnSpc>
              <a:spcPct val="90000"/>
            </a:lnSpc>
            <a:spcBef>
              <a:spcPct val="0"/>
            </a:spcBef>
            <a:spcAft>
              <a:spcPct val="35000"/>
            </a:spcAft>
            <a:buNone/>
          </a:pPr>
          <a:r>
            <a:rPr lang="en-US" sz="2400" kern="1200" dirty="0"/>
            <a:t>Capability</a:t>
          </a:r>
        </a:p>
        <a:p>
          <a:pPr marL="0" lvl="0" indent="0" algn="ctr" defTabSz="1066800">
            <a:lnSpc>
              <a:spcPct val="90000"/>
            </a:lnSpc>
            <a:spcBef>
              <a:spcPct val="0"/>
            </a:spcBef>
            <a:spcAft>
              <a:spcPct val="35000"/>
            </a:spcAft>
            <a:buNone/>
          </a:pPr>
          <a:r>
            <a:rPr lang="en-US" sz="2400" kern="1200" dirty="0"/>
            <a:t>Characteristic</a:t>
          </a:r>
        </a:p>
        <a:p>
          <a:pPr marL="0" lvl="0" indent="0" algn="ctr" defTabSz="1066800">
            <a:lnSpc>
              <a:spcPct val="90000"/>
            </a:lnSpc>
            <a:spcBef>
              <a:spcPct val="0"/>
            </a:spcBef>
            <a:spcAft>
              <a:spcPct val="35000"/>
            </a:spcAft>
            <a:buNone/>
          </a:pPr>
          <a:r>
            <a:rPr lang="en-US" sz="2400" kern="1200" dirty="0"/>
            <a:t>Quality factor </a:t>
          </a:r>
        </a:p>
      </dsp:txBody>
      <dsp:txXfrm>
        <a:off x="820081" y="2143546"/>
        <a:ext cx="4315781" cy="52846"/>
      </dsp:txXfrm>
    </dsp:sp>
    <dsp:sp modelId="{D03DABF4-A853-487A-8E79-10C1BBB2F413}">
      <dsp:nvSpPr>
        <dsp:cNvPr id="0" name=""/>
        <dsp:cNvSpPr/>
      </dsp:nvSpPr>
      <dsp:spPr>
        <a:xfrm>
          <a:off x="7310353" y="117734"/>
          <a:ext cx="1510523" cy="1510523"/>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EA486F0-CEAB-454E-93DB-8BA89D2436C0}">
      <dsp:nvSpPr>
        <dsp:cNvPr id="0" name=""/>
        <dsp:cNvSpPr/>
      </dsp:nvSpPr>
      <dsp:spPr>
        <a:xfrm>
          <a:off x="5924355" y="1548305"/>
          <a:ext cx="4315781" cy="6473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22350">
            <a:lnSpc>
              <a:spcPct val="90000"/>
            </a:lnSpc>
            <a:spcBef>
              <a:spcPct val="0"/>
            </a:spcBef>
            <a:spcAft>
              <a:spcPct val="35000"/>
            </a:spcAft>
            <a:buNone/>
            <a:defRPr b="1"/>
          </a:pPr>
          <a:r>
            <a:rPr lang="en-US" sz="2300" kern="1200" dirty="0"/>
            <a:t>Determines value and utility to a user </a:t>
          </a:r>
        </a:p>
      </dsp:txBody>
      <dsp:txXfrm>
        <a:off x="5924355" y="1548305"/>
        <a:ext cx="4315781" cy="647367"/>
      </dsp:txXfrm>
    </dsp:sp>
    <dsp:sp modelId="{0C4B480F-BB59-49D0-9596-7FFBA4EEE927}">
      <dsp:nvSpPr>
        <dsp:cNvPr id="0" name=""/>
        <dsp:cNvSpPr/>
      </dsp:nvSpPr>
      <dsp:spPr>
        <a:xfrm>
          <a:off x="5924355" y="3229887"/>
          <a:ext cx="4315781" cy="930"/>
        </a:xfrm>
        <a:prstGeom prst="rect">
          <a:avLst/>
        </a:prstGeom>
        <a:noFill/>
        <a:ln>
          <a:noFill/>
        </a:ln>
        <a:effectLst/>
      </dsp:spPr>
      <dsp:style>
        <a:lnRef idx="0">
          <a:scrgbClr r="0" g="0" b="0"/>
        </a:lnRef>
        <a:fillRef idx="0">
          <a:scrgbClr r="0" g="0" b="0"/>
        </a:fillRef>
        <a:effectRef idx="0">
          <a:scrgbClr r="0" g="0" b="0"/>
        </a:effectRef>
        <a:fontRef idx="minor"/>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C3261F-EB7B-452F-9267-64AAC55BACB0}">
      <dsp:nvSpPr>
        <dsp:cNvPr id="0" name=""/>
        <dsp:cNvSpPr/>
      </dsp:nvSpPr>
      <dsp:spPr>
        <a:xfrm>
          <a:off x="0" y="34141"/>
          <a:ext cx="6017677" cy="76752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dirty="0"/>
            <a:t>Need clear, concise objectives</a:t>
          </a:r>
        </a:p>
      </dsp:txBody>
      <dsp:txXfrm>
        <a:off x="37467" y="71608"/>
        <a:ext cx="5942743" cy="692586"/>
      </dsp:txXfrm>
    </dsp:sp>
    <dsp:sp modelId="{B3587904-D0FE-4D5E-8C30-17F7172B1349}">
      <dsp:nvSpPr>
        <dsp:cNvPr id="0" name=""/>
        <dsp:cNvSpPr/>
      </dsp:nvSpPr>
      <dsp:spPr>
        <a:xfrm>
          <a:off x="0" y="919741"/>
          <a:ext cx="6017677" cy="767520"/>
        </a:xfrm>
        <a:prstGeom prst="roundRect">
          <a:avLst/>
        </a:prstGeom>
        <a:solidFill>
          <a:schemeClr val="accent5">
            <a:hueOff val="-1351709"/>
            <a:satOff val="-3484"/>
            <a:lumOff val="-23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altLang="en-US" sz="2000" kern="1200" dirty="0"/>
            <a:t>Must include all stakeholders in definition</a:t>
          </a:r>
          <a:endParaRPr lang="en-US" sz="2000" kern="1200" dirty="0"/>
        </a:p>
      </dsp:txBody>
      <dsp:txXfrm>
        <a:off x="37467" y="957208"/>
        <a:ext cx="5942743" cy="692586"/>
      </dsp:txXfrm>
    </dsp:sp>
    <dsp:sp modelId="{25DEA001-28F7-495D-8801-49635C36EAEB}">
      <dsp:nvSpPr>
        <dsp:cNvPr id="0" name=""/>
        <dsp:cNvSpPr/>
      </dsp:nvSpPr>
      <dsp:spPr>
        <a:xfrm>
          <a:off x="0" y="1810371"/>
          <a:ext cx="6017677" cy="767520"/>
        </a:xfrm>
        <a:prstGeom prst="roundRect">
          <a:avLst/>
        </a:prstGeom>
        <a:solidFill>
          <a:schemeClr val="accent5">
            <a:hueOff val="-2703417"/>
            <a:satOff val="-6968"/>
            <a:lumOff val="-47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altLang="en-US" sz="2000" kern="1200" dirty="0"/>
            <a:t>Reduce assumptions</a:t>
          </a:r>
          <a:endParaRPr lang="en-US" sz="2000" kern="1200" dirty="0"/>
        </a:p>
      </dsp:txBody>
      <dsp:txXfrm>
        <a:off x="37467" y="1847838"/>
        <a:ext cx="5942743" cy="692586"/>
      </dsp:txXfrm>
    </dsp:sp>
    <dsp:sp modelId="{2AEC5A8D-85B0-473F-BBD8-BA087E6FAB82}">
      <dsp:nvSpPr>
        <dsp:cNvPr id="0" name=""/>
        <dsp:cNvSpPr/>
      </dsp:nvSpPr>
      <dsp:spPr>
        <a:xfrm>
          <a:off x="0" y="2690941"/>
          <a:ext cx="6017677" cy="767520"/>
        </a:xfrm>
        <a:prstGeom prst="roundRect">
          <a:avLst/>
        </a:prstGeom>
        <a:solidFill>
          <a:schemeClr val="accent5">
            <a:hueOff val="-4055126"/>
            <a:satOff val="-10451"/>
            <a:lumOff val="-705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dirty="0"/>
            <a:t>-- Assumptions are RISKS</a:t>
          </a:r>
        </a:p>
      </dsp:txBody>
      <dsp:txXfrm>
        <a:off x="37467" y="2728408"/>
        <a:ext cx="5942743" cy="692586"/>
      </dsp:txXfrm>
    </dsp:sp>
    <dsp:sp modelId="{5826FEA7-BBB3-41BC-BC3C-725C3139371C}">
      <dsp:nvSpPr>
        <dsp:cNvPr id="0" name=""/>
        <dsp:cNvSpPr/>
      </dsp:nvSpPr>
      <dsp:spPr>
        <a:xfrm>
          <a:off x="0" y="3585280"/>
          <a:ext cx="6017677" cy="767520"/>
        </a:xfrm>
        <a:prstGeom prst="roundRect">
          <a:avLst/>
        </a:prstGeom>
        <a:solidFill>
          <a:schemeClr val="accent5">
            <a:hueOff val="-5406834"/>
            <a:satOff val="-13935"/>
            <a:lumOff val="-941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dirty="0"/>
            <a:t>Caution on “interpretation” of words and acronyms</a:t>
          </a:r>
        </a:p>
      </dsp:txBody>
      <dsp:txXfrm>
        <a:off x="37467" y="3622747"/>
        <a:ext cx="5942743" cy="692586"/>
      </dsp:txXfrm>
    </dsp:sp>
    <dsp:sp modelId="{80D4557C-BFC9-422A-A573-2097E81E24BE}">
      <dsp:nvSpPr>
        <dsp:cNvPr id="0" name=""/>
        <dsp:cNvSpPr/>
      </dsp:nvSpPr>
      <dsp:spPr>
        <a:xfrm>
          <a:off x="0" y="4462141"/>
          <a:ext cx="6017677" cy="767520"/>
        </a:xfrm>
        <a:prstGeom prst="round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dirty="0"/>
            <a:t>-- Words may have many meanings.</a:t>
          </a:r>
        </a:p>
      </dsp:txBody>
      <dsp:txXfrm>
        <a:off x="37467" y="4499608"/>
        <a:ext cx="5942743" cy="692586"/>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1018B6-9C9E-480F-A0FE-8593882996C9}">
      <dsp:nvSpPr>
        <dsp:cNvPr id="0" name=""/>
        <dsp:cNvSpPr/>
      </dsp:nvSpPr>
      <dsp:spPr>
        <a:xfrm>
          <a:off x="0" y="0"/>
          <a:ext cx="6900512"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1CF71B0-8B37-445A-AB52-2C47EE9453A1}">
      <dsp:nvSpPr>
        <dsp:cNvPr id="0" name=""/>
        <dsp:cNvSpPr/>
      </dsp:nvSpPr>
      <dsp:spPr>
        <a:xfrm>
          <a:off x="0" y="0"/>
          <a:ext cx="6900512" cy="13840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8110" tIns="118110" rIns="118110" bIns="118110" numCol="1" spcCol="1270" anchor="t" anchorCtr="0">
          <a:noAutofit/>
        </a:bodyPr>
        <a:lstStyle/>
        <a:p>
          <a:pPr marL="0" lvl="0" indent="0" algn="l" defTabSz="1377950">
            <a:lnSpc>
              <a:spcPct val="90000"/>
            </a:lnSpc>
            <a:spcBef>
              <a:spcPct val="0"/>
            </a:spcBef>
            <a:spcAft>
              <a:spcPct val="35000"/>
            </a:spcAft>
            <a:buNone/>
          </a:pPr>
          <a:r>
            <a:rPr lang="en-US" sz="3100" kern="1200"/>
            <a:t>Clarify what the project does and does not cover.</a:t>
          </a:r>
        </a:p>
      </dsp:txBody>
      <dsp:txXfrm>
        <a:off x="0" y="0"/>
        <a:ext cx="6900512" cy="1384035"/>
      </dsp:txXfrm>
    </dsp:sp>
    <dsp:sp modelId="{D4B7567C-3118-4411-BD56-255478D4F199}">
      <dsp:nvSpPr>
        <dsp:cNvPr id="0" name=""/>
        <dsp:cNvSpPr/>
      </dsp:nvSpPr>
      <dsp:spPr>
        <a:xfrm>
          <a:off x="0" y="1384035"/>
          <a:ext cx="6900512" cy="0"/>
        </a:xfrm>
        <a:prstGeom prst="line">
          <a:avLst/>
        </a:prstGeom>
        <a:solidFill>
          <a:schemeClr val="accent2">
            <a:hueOff val="-485121"/>
            <a:satOff val="-27976"/>
            <a:lumOff val="2876"/>
            <a:alphaOff val="0"/>
          </a:schemeClr>
        </a:solidFill>
        <a:ln w="12700" cap="flat" cmpd="sng" algn="ctr">
          <a:solidFill>
            <a:schemeClr val="accent2">
              <a:hueOff val="-485121"/>
              <a:satOff val="-27976"/>
              <a:lumOff val="2876"/>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950034E-B771-4E13-95AA-7BA86892CBC2}">
      <dsp:nvSpPr>
        <dsp:cNvPr id="0" name=""/>
        <dsp:cNvSpPr/>
      </dsp:nvSpPr>
      <dsp:spPr>
        <a:xfrm>
          <a:off x="0" y="1384035"/>
          <a:ext cx="6900512" cy="13840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8110" tIns="118110" rIns="118110" bIns="118110" numCol="1" spcCol="1270" anchor="t" anchorCtr="0">
          <a:noAutofit/>
        </a:bodyPr>
        <a:lstStyle/>
        <a:p>
          <a:pPr marL="0" lvl="0" indent="0" algn="l" defTabSz="1377950">
            <a:lnSpc>
              <a:spcPct val="90000"/>
            </a:lnSpc>
            <a:spcBef>
              <a:spcPct val="0"/>
            </a:spcBef>
            <a:spcAft>
              <a:spcPct val="35000"/>
            </a:spcAft>
            <a:buNone/>
          </a:pPr>
          <a:r>
            <a:rPr lang="en-US" sz="3100" kern="1200" dirty="0"/>
            <a:t>"Will it help achieve the objectives?" </a:t>
          </a:r>
        </a:p>
      </dsp:txBody>
      <dsp:txXfrm>
        <a:off x="0" y="1384035"/>
        <a:ext cx="6900512" cy="1384035"/>
      </dsp:txXfrm>
    </dsp:sp>
    <dsp:sp modelId="{9710BA70-09A1-4982-B1B2-76F66DD17DAD}">
      <dsp:nvSpPr>
        <dsp:cNvPr id="0" name=""/>
        <dsp:cNvSpPr/>
      </dsp:nvSpPr>
      <dsp:spPr>
        <a:xfrm>
          <a:off x="0" y="2768070"/>
          <a:ext cx="6900512" cy="0"/>
        </a:xfrm>
        <a:prstGeom prst="line">
          <a:avLst/>
        </a:prstGeom>
        <a:solidFill>
          <a:schemeClr val="accent2">
            <a:hueOff val="-970242"/>
            <a:satOff val="-55952"/>
            <a:lumOff val="5752"/>
            <a:alphaOff val="0"/>
          </a:schemeClr>
        </a:solidFill>
        <a:ln w="12700" cap="flat" cmpd="sng" algn="ctr">
          <a:solidFill>
            <a:schemeClr val="accent2">
              <a:hueOff val="-970242"/>
              <a:satOff val="-55952"/>
              <a:lumOff val="5752"/>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ED420DB-64E0-428F-AAA4-17DE595E88F8}">
      <dsp:nvSpPr>
        <dsp:cNvPr id="0" name=""/>
        <dsp:cNvSpPr/>
      </dsp:nvSpPr>
      <dsp:spPr>
        <a:xfrm>
          <a:off x="0" y="2768070"/>
          <a:ext cx="6900512" cy="13840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8110" tIns="118110" rIns="118110" bIns="118110" numCol="1" spcCol="1270" anchor="t" anchorCtr="0">
          <a:noAutofit/>
        </a:bodyPr>
        <a:lstStyle/>
        <a:p>
          <a:pPr marL="0" lvl="0" indent="0" algn="l" defTabSz="1377950">
            <a:lnSpc>
              <a:spcPct val="90000"/>
            </a:lnSpc>
            <a:spcBef>
              <a:spcPct val="0"/>
            </a:spcBef>
            <a:spcAft>
              <a:spcPct val="35000"/>
            </a:spcAft>
            <a:buNone/>
          </a:pPr>
          <a:r>
            <a:rPr lang="en-US" sz="3100" kern="1200" dirty="0"/>
            <a:t>Include all stakeholders in the process of defining the project's objectives upfront.</a:t>
          </a:r>
        </a:p>
      </dsp:txBody>
      <dsp:txXfrm>
        <a:off x="0" y="2768070"/>
        <a:ext cx="6900512" cy="1384035"/>
      </dsp:txXfrm>
    </dsp:sp>
    <dsp:sp modelId="{E0477ED9-EA77-4BB4-A471-BCBB45BA600E}">
      <dsp:nvSpPr>
        <dsp:cNvPr id="0" name=""/>
        <dsp:cNvSpPr/>
      </dsp:nvSpPr>
      <dsp:spPr>
        <a:xfrm>
          <a:off x="0" y="4152105"/>
          <a:ext cx="6900512" cy="0"/>
        </a:xfrm>
        <a:prstGeom prst="line">
          <a:avLst/>
        </a:prstGeom>
        <a:solidFill>
          <a:schemeClr val="accent2">
            <a:hueOff val="-1455363"/>
            <a:satOff val="-83928"/>
            <a:lumOff val="8628"/>
            <a:alphaOff val="0"/>
          </a:schemeClr>
        </a:solidFill>
        <a:ln w="12700" cap="flat" cmpd="sng" algn="ctr">
          <a:solidFill>
            <a:schemeClr val="accent2">
              <a:hueOff val="-1455363"/>
              <a:satOff val="-83928"/>
              <a:lumOff val="862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7AEB468-0E5B-4D0B-941C-4E5E7575A371}">
      <dsp:nvSpPr>
        <dsp:cNvPr id="0" name=""/>
        <dsp:cNvSpPr/>
      </dsp:nvSpPr>
      <dsp:spPr>
        <a:xfrm>
          <a:off x="0" y="4152105"/>
          <a:ext cx="6900512" cy="13840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8110" tIns="118110" rIns="118110" bIns="118110" numCol="1" spcCol="1270" anchor="t" anchorCtr="0">
          <a:noAutofit/>
        </a:bodyPr>
        <a:lstStyle/>
        <a:p>
          <a:pPr marL="0" lvl="0" indent="0" algn="l" defTabSz="1377950">
            <a:lnSpc>
              <a:spcPct val="90000"/>
            </a:lnSpc>
            <a:spcBef>
              <a:spcPct val="0"/>
            </a:spcBef>
            <a:spcAft>
              <a:spcPct val="35000"/>
            </a:spcAft>
            <a:buNone/>
          </a:pPr>
          <a:r>
            <a:rPr lang="en-US" sz="3100" kern="1200"/>
            <a:t>“NEED” not “WANT”</a:t>
          </a:r>
        </a:p>
      </dsp:txBody>
      <dsp:txXfrm>
        <a:off x="0" y="4152105"/>
        <a:ext cx="6900512" cy="1384035"/>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301CE16-C0FA-4CB3-8B18-EF63EBBE51C6}">
      <dsp:nvSpPr>
        <dsp:cNvPr id="0" name=""/>
        <dsp:cNvSpPr/>
      </dsp:nvSpPr>
      <dsp:spPr>
        <a:xfrm>
          <a:off x="0" y="53419"/>
          <a:ext cx="5962720" cy="1549281"/>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8590" tIns="148590" rIns="148590" bIns="148590" numCol="1" spcCol="1270" anchor="ctr" anchorCtr="0">
          <a:noAutofit/>
        </a:bodyPr>
        <a:lstStyle/>
        <a:p>
          <a:pPr marL="0" lvl="0" indent="0" algn="l" defTabSz="1733550">
            <a:lnSpc>
              <a:spcPct val="90000"/>
            </a:lnSpc>
            <a:spcBef>
              <a:spcPct val="0"/>
            </a:spcBef>
            <a:spcAft>
              <a:spcPct val="35000"/>
            </a:spcAft>
            <a:buNone/>
          </a:pPr>
          <a:r>
            <a:rPr lang="en-US" sz="3900" kern="1200" dirty="0"/>
            <a:t>Written document</a:t>
          </a:r>
        </a:p>
      </dsp:txBody>
      <dsp:txXfrm>
        <a:off x="75630" y="129049"/>
        <a:ext cx="5811460" cy="1398021"/>
      </dsp:txXfrm>
    </dsp:sp>
    <dsp:sp modelId="{B4C781F1-A3B7-4AC0-B3CE-7E884E856525}">
      <dsp:nvSpPr>
        <dsp:cNvPr id="0" name=""/>
        <dsp:cNvSpPr/>
      </dsp:nvSpPr>
      <dsp:spPr>
        <a:xfrm>
          <a:off x="0" y="1715020"/>
          <a:ext cx="5962720" cy="1549281"/>
        </a:xfrm>
        <a:prstGeom prst="roundRect">
          <a:avLst/>
        </a:prstGeom>
        <a:solidFill>
          <a:schemeClr val="accent5">
            <a:hueOff val="-3379271"/>
            <a:satOff val="-8710"/>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8590" tIns="148590" rIns="148590" bIns="148590" numCol="1" spcCol="1270" anchor="ctr" anchorCtr="0">
          <a:noAutofit/>
        </a:bodyPr>
        <a:lstStyle/>
        <a:p>
          <a:pPr marL="0" lvl="0" indent="0" algn="l" defTabSz="1733550">
            <a:lnSpc>
              <a:spcPct val="90000"/>
            </a:lnSpc>
            <a:spcBef>
              <a:spcPct val="0"/>
            </a:spcBef>
            <a:spcAft>
              <a:spcPct val="35000"/>
            </a:spcAft>
            <a:buNone/>
          </a:pPr>
          <a:r>
            <a:rPr lang="en-US" sz="3900" kern="1200" dirty="0"/>
            <a:t>Screen diagrams – pictures enhance clarity</a:t>
          </a:r>
        </a:p>
      </dsp:txBody>
      <dsp:txXfrm>
        <a:off x="75630" y="1790650"/>
        <a:ext cx="5811460" cy="1398021"/>
      </dsp:txXfrm>
    </dsp:sp>
    <dsp:sp modelId="{C63C0D21-C62D-4070-9C05-A6CAAD325F27}">
      <dsp:nvSpPr>
        <dsp:cNvPr id="0" name=""/>
        <dsp:cNvSpPr/>
      </dsp:nvSpPr>
      <dsp:spPr>
        <a:xfrm>
          <a:off x="0" y="3376621"/>
          <a:ext cx="5962720" cy="1549281"/>
        </a:xfrm>
        <a:prstGeom prst="round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8590" tIns="148590" rIns="148590" bIns="148590" numCol="1" spcCol="1270" anchor="ctr" anchorCtr="0">
          <a:noAutofit/>
        </a:bodyPr>
        <a:lstStyle/>
        <a:p>
          <a:pPr marL="0" lvl="0" indent="0" algn="l" defTabSz="1733550">
            <a:lnSpc>
              <a:spcPct val="90000"/>
            </a:lnSpc>
            <a:spcBef>
              <a:spcPct val="0"/>
            </a:spcBef>
            <a:spcAft>
              <a:spcPct val="35000"/>
            </a:spcAft>
            <a:buNone/>
          </a:pPr>
          <a:r>
            <a:rPr lang="en-US" sz="3900" kern="1200" dirty="0"/>
            <a:t>Prototyping or use cases – allow better visualization</a:t>
          </a:r>
        </a:p>
      </dsp:txBody>
      <dsp:txXfrm>
        <a:off x="75630" y="3452251"/>
        <a:ext cx="5811460" cy="1398021"/>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4C769F-DB53-4D3E-BD32-323E1AF61A29}">
      <dsp:nvSpPr>
        <dsp:cNvPr id="0" name=""/>
        <dsp:cNvSpPr/>
      </dsp:nvSpPr>
      <dsp:spPr>
        <a:xfrm>
          <a:off x="0" y="528921"/>
          <a:ext cx="5962720" cy="954719"/>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kern="1200" dirty="0"/>
            <a:t>Client and dev team may assume an objective is correct because they don't understand it</a:t>
          </a:r>
        </a:p>
      </dsp:txBody>
      <dsp:txXfrm>
        <a:off x="46606" y="575527"/>
        <a:ext cx="5869508" cy="861507"/>
      </dsp:txXfrm>
    </dsp:sp>
    <dsp:sp modelId="{C2DE897E-2033-4F46-B1A8-DB6EEBE99367}">
      <dsp:nvSpPr>
        <dsp:cNvPr id="0" name=""/>
        <dsp:cNvSpPr/>
      </dsp:nvSpPr>
      <dsp:spPr>
        <a:xfrm>
          <a:off x="0" y="1552761"/>
          <a:ext cx="5962720" cy="954719"/>
        </a:xfrm>
        <a:prstGeom prst="roundRect">
          <a:avLst/>
        </a:prstGeom>
        <a:solidFill>
          <a:schemeClr val="accent2">
            <a:hueOff val="-727682"/>
            <a:satOff val="-41964"/>
            <a:lumOff val="431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kern="1200" dirty="0"/>
            <a:t>Incorrect assumptions don't surface until the work is done – expensive to fix</a:t>
          </a:r>
        </a:p>
      </dsp:txBody>
      <dsp:txXfrm>
        <a:off x="46606" y="1599367"/>
        <a:ext cx="5869508" cy="861507"/>
      </dsp:txXfrm>
    </dsp:sp>
    <dsp:sp modelId="{F2875277-EB00-4683-967D-CC997DA87552}">
      <dsp:nvSpPr>
        <dsp:cNvPr id="0" name=""/>
        <dsp:cNvSpPr/>
      </dsp:nvSpPr>
      <dsp:spPr>
        <a:xfrm>
          <a:off x="0" y="2576601"/>
          <a:ext cx="5962720" cy="954719"/>
        </a:xfrm>
        <a:prstGeom prst="roundRect">
          <a:avLst/>
        </a:prstGeom>
        <a:solidFill>
          <a:schemeClr val="accent2">
            <a:hueOff val="-1455363"/>
            <a:satOff val="-83928"/>
            <a:lumOff val="8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kern="1200" dirty="0"/>
            <a:t>How to get consistent language for both business and technical? </a:t>
          </a:r>
        </a:p>
      </dsp:txBody>
      <dsp:txXfrm>
        <a:off x="46606" y="2623207"/>
        <a:ext cx="5869508" cy="861507"/>
      </dsp:txXfrm>
    </dsp:sp>
    <dsp:sp modelId="{4B8B9301-97B2-49DA-8F0E-C90035519AA6}">
      <dsp:nvSpPr>
        <dsp:cNvPr id="0" name=""/>
        <dsp:cNvSpPr/>
      </dsp:nvSpPr>
      <dsp:spPr>
        <a:xfrm>
          <a:off x="0" y="3531321"/>
          <a:ext cx="5962720" cy="9190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9316" tIns="30480" rIns="170688" bIns="30480" numCol="1" spcCol="1270" anchor="t" anchorCtr="0">
          <a:noAutofit/>
        </a:bodyPr>
        <a:lstStyle/>
        <a:p>
          <a:pPr marL="171450" lvl="1" indent="-171450" algn="l" defTabSz="844550">
            <a:lnSpc>
              <a:spcPct val="90000"/>
            </a:lnSpc>
            <a:spcBef>
              <a:spcPct val="0"/>
            </a:spcBef>
            <a:spcAft>
              <a:spcPct val="20000"/>
            </a:spcAft>
            <a:buChar char="•"/>
          </a:pPr>
          <a:r>
            <a:rPr lang="en-US" sz="1900" kern="1200"/>
            <a:t>Project glossary ( definitions of words acceptable to customers/users and developers)</a:t>
          </a:r>
        </a:p>
        <a:p>
          <a:pPr marL="171450" lvl="1" indent="-171450" algn="l" defTabSz="844550">
            <a:lnSpc>
              <a:spcPct val="90000"/>
            </a:lnSpc>
            <a:spcBef>
              <a:spcPct val="0"/>
            </a:spcBef>
            <a:spcAft>
              <a:spcPct val="20000"/>
            </a:spcAft>
            <a:buChar char="•"/>
          </a:pPr>
          <a:r>
            <a:rPr lang="en-US" sz="1900" kern="1200"/>
            <a:t>List of acronyms to facilitate effective communication. </a:t>
          </a:r>
        </a:p>
      </dsp:txBody>
      <dsp:txXfrm>
        <a:off x="0" y="3531321"/>
        <a:ext cx="5962720" cy="919080"/>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8C8FAD6-C511-46B4-BE8D-0952E858926D}">
      <dsp:nvSpPr>
        <dsp:cNvPr id="0" name=""/>
        <dsp:cNvSpPr/>
      </dsp:nvSpPr>
      <dsp:spPr>
        <a:xfrm>
          <a:off x="1491593" y="0"/>
          <a:ext cx="4809527" cy="1656330"/>
        </a:xfrm>
        <a:prstGeom prst="rect">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3318" tIns="21035" rIns="93318" bIns="21035" numCol="1" spcCol="1270" anchor="ctr" anchorCtr="0">
          <a:noAutofit/>
        </a:bodyPr>
        <a:lstStyle/>
        <a:p>
          <a:pPr marL="0" lvl="0" indent="0" algn="l" defTabSz="1244600">
            <a:lnSpc>
              <a:spcPct val="90000"/>
            </a:lnSpc>
            <a:spcBef>
              <a:spcPct val="0"/>
            </a:spcBef>
            <a:spcAft>
              <a:spcPct val="35000"/>
            </a:spcAft>
            <a:buNone/>
          </a:pPr>
          <a:r>
            <a:rPr lang="en-US" sz="2800" kern="1200" dirty="0"/>
            <a:t>Walk through the requirements </a:t>
          </a:r>
        </a:p>
      </dsp:txBody>
      <dsp:txXfrm>
        <a:off x="1491593" y="0"/>
        <a:ext cx="4809527" cy="1656330"/>
      </dsp:txXfrm>
    </dsp:sp>
    <dsp:sp modelId="{079CA5FC-D707-4825-88B5-EAE56D989D5A}">
      <dsp:nvSpPr>
        <dsp:cNvPr id="0" name=""/>
        <dsp:cNvSpPr/>
      </dsp:nvSpPr>
      <dsp:spPr>
        <a:xfrm>
          <a:off x="0" y="0"/>
          <a:ext cx="1488644" cy="1656330"/>
        </a:xfrm>
        <a:prstGeom prst="rect">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626" tIns="8180" rIns="63626" bIns="8180" numCol="1" spcCol="1270" anchor="ctr" anchorCtr="0">
          <a:noAutofit/>
        </a:bodyPr>
        <a:lstStyle/>
        <a:p>
          <a:pPr marL="0" lvl="0" indent="0" algn="ctr" defTabSz="1244600">
            <a:lnSpc>
              <a:spcPct val="90000"/>
            </a:lnSpc>
            <a:spcBef>
              <a:spcPct val="0"/>
            </a:spcBef>
            <a:spcAft>
              <a:spcPct val="35000"/>
            </a:spcAft>
            <a:buNone/>
          </a:pPr>
          <a:r>
            <a:rPr lang="en-US" sz="2800" kern="1200" dirty="0"/>
            <a:t>Walk through</a:t>
          </a:r>
        </a:p>
      </dsp:txBody>
      <dsp:txXfrm>
        <a:off x="0" y="0"/>
        <a:ext cx="1488644" cy="1656330"/>
      </dsp:txXfrm>
    </dsp:sp>
    <dsp:sp modelId="{A8216CC1-E5FC-41CC-B4A1-8BBCDBCF5347}">
      <dsp:nvSpPr>
        <dsp:cNvPr id="0" name=""/>
        <dsp:cNvSpPr/>
      </dsp:nvSpPr>
      <dsp:spPr>
        <a:xfrm>
          <a:off x="1526312" y="1655464"/>
          <a:ext cx="4774808" cy="1656330"/>
        </a:xfrm>
        <a:prstGeom prst="rect">
          <a:avLst/>
        </a:prstGeom>
        <a:solidFill>
          <a:schemeClr val="accent2">
            <a:tint val="40000"/>
            <a:alpha val="90000"/>
            <a:hueOff val="-424613"/>
            <a:satOff val="-37673"/>
            <a:lumOff val="-385"/>
            <a:alphaOff val="0"/>
          </a:schemeClr>
        </a:solidFill>
        <a:ln w="12700" cap="flat" cmpd="sng" algn="ctr">
          <a:solidFill>
            <a:schemeClr val="accent2">
              <a:tint val="40000"/>
              <a:alpha val="90000"/>
              <a:hueOff val="-424613"/>
              <a:satOff val="-37673"/>
              <a:lumOff val="-38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7712" tIns="21035" rIns="97712" bIns="21035" numCol="1" spcCol="1270" anchor="ctr" anchorCtr="0">
          <a:noAutofit/>
        </a:bodyPr>
        <a:lstStyle/>
        <a:p>
          <a:pPr marL="0" lvl="0" indent="0" algn="l" defTabSz="1244600">
            <a:lnSpc>
              <a:spcPct val="90000"/>
            </a:lnSpc>
            <a:spcBef>
              <a:spcPct val="0"/>
            </a:spcBef>
            <a:spcAft>
              <a:spcPct val="35000"/>
            </a:spcAft>
            <a:buNone/>
          </a:pPr>
          <a:r>
            <a:rPr lang="en-US" sz="2800" kern="1200" dirty="0"/>
            <a:t>Include examples: diagrams, pictures, or sample data that illustrates what the requirements mean. </a:t>
          </a:r>
        </a:p>
      </dsp:txBody>
      <dsp:txXfrm>
        <a:off x="1526312" y="1655464"/>
        <a:ext cx="4774808" cy="1656330"/>
      </dsp:txXfrm>
    </dsp:sp>
    <dsp:sp modelId="{6A5D5FCF-7598-46C7-9E3A-0405C53B1D89}">
      <dsp:nvSpPr>
        <dsp:cNvPr id="0" name=""/>
        <dsp:cNvSpPr/>
      </dsp:nvSpPr>
      <dsp:spPr>
        <a:xfrm>
          <a:off x="0" y="1629395"/>
          <a:ext cx="1488646" cy="1656330"/>
        </a:xfrm>
        <a:prstGeom prst="rect">
          <a:avLst/>
        </a:prstGeom>
        <a:solidFill>
          <a:schemeClr val="accent2">
            <a:hueOff val="-727682"/>
            <a:satOff val="-41964"/>
            <a:lumOff val="4314"/>
            <a:alphaOff val="0"/>
          </a:schemeClr>
        </a:solidFill>
        <a:ln w="12700" cap="flat" cmpd="sng" algn="ctr">
          <a:solidFill>
            <a:schemeClr val="accent2">
              <a:hueOff val="-727682"/>
              <a:satOff val="-41964"/>
              <a:lumOff val="4314"/>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622" tIns="8180" rIns="66622" bIns="8180" numCol="1" spcCol="1270" anchor="ctr" anchorCtr="0">
          <a:noAutofit/>
        </a:bodyPr>
        <a:lstStyle/>
        <a:p>
          <a:pPr marL="0" lvl="0" indent="0" algn="ctr" defTabSz="1244600">
            <a:lnSpc>
              <a:spcPct val="90000"/>
            </a:lnSpc>
            <a:spcBef>
              <a:spcPct val="0"/>
            </a:spcBef>
            <a:spcAft>
              <a:spcPct val="35000"/>
            </a:spcAft>
            <a:buNone/>
          </a:pPr>
          <a:r>
            <a:rPr lang="en-US" sz="2800" kern="1200" dirty="0"/>
            <a:t>Illustrate</a:t>
          </a:r>
        </a:p>
      </dsp:txBody>
      <dsp:txXfrm>
        <a:off x="0" y="1629395"/>
        <a:ext cx="1488646" cy="1656330"/>
      </dsp:txXfrm>
    </dsp:sp>
    <dsp:sp modelId="{A831FE37-DDD7-4391-B7DD-9EDFB31314EB}">
      <dsp:nvSpPr>
        <dsp:cNvPr id="0" name=""/>
        <dsp:cNvSpPr/>
      </dsp:nvSpPr>
      <dsp:spPr>
        <a:xfrm>
          <a:off x="1515737" y="3275472"/>
          <a:ext cx="4785383" cy="1656330"/>
        </a:xfrm>
        <a:prstGeom prst="rect">
          <a:avLst/>
        </a:prstGeom>
        <a:solidFill>
          <a:schemeClr val="accent2">
            <a:tint val="40000"/>
            <a:alpha val="90000"/>
            <a:hueOff val="-849226"/>
            <a:satOff val="-75346"/>
            <a:lumOff val="-769"/>
            <a:alphaOff val="0"/>
          </a:schemeClr>
        </a:solidFill>
        <a:ln w="12700" cap="flat" cmpd="sng" algn="ctr">
          <a:solidFill>
            <a:schemeClr val="accent2">
              <a:tint val="40000"/>
              <a:alpha val="90000"/>
              <a:hueOff val="-849226"/>
              <a:satOff val="-75346"/>
              <a:lumOff val="-769"/>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7712" tIns="21035" rIns="97712" bIns="21035" numCol="1" spcCol="1270" anchor="ctr" anchorCtr="0">
          <a:noAutofit/>
        </a:bodyPr>
        <a:lstStyle/>
        <a:p>
          <a:pPr marL="0" lvl="0" indent="0" algn="l" defTabSz="1244600">
            <a:lnSpc>
              <a:spcPct val="90000"/>
            </a:lnSpc>
            <a:spcBef>
              <a:spcPct val="0"/>
            </a:spcBef>
            <a:spcAft>
              <a:spcPct val="35000"/>
            </a:spcAft>
            <a:buNone/>
          </a:pPr>
          <a:r>
            <a:rPr lang="en-US" sz="2800" kern="1200" dirty="0"/>
            <a:t>Reduce lack of communication or misunderstanding</a:t>
          </a:r>
        </a:p>
      </dsp:txBody>
      <dsp:txXfrm>
        <a:off x="1515737" y="3275472"/>
        <a:ext cx="4785383" cy="1656330"/>
      </dsp:txXfrm>
    </dsp:sp>
    <dsp:sp modelId="{2E3413A2-EE3F-4E28-880C-BAB73A8FA3A0}">
      <dsp:nvSpPr>
        <dsp:cNvPr id="0" name=""/>
        <dsp:cNvSpPr/>
      </dsp:nvSpPr>
      <dsp:spPr>
        <a:xfrm>
          <a:off x="0" y="3275472"/>
          <a:ext cx="1489741" cy="1656330"/>
        </a:xfrm>
        <a:prstGeom prst="rect">
          <a:avLst/>
        </a:prstGeom>
        <a:solidFill>
          <a:schemeClr val="accent2">
            <a:hueOff val="-1455363"/>
            <a:satOff val="-83928"/>
            <a:lumOff val="8628"/>
            <a:alphaOff val="0"/>
          </a:schemeClr>
        </a:solidFill>
        <a:ln w="12700" cap="flat" cmpd="sng" algn="ctr">
          <a:solidFill>
            <a:schemeClr val="accent2">
              <a:hueOff val="-1455363"/>
              <a:satOff val="-83928"/>
              <a:lumOff val="862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622" tIns="8180" rIns="66622" bIns="8180" numCol="1" spcCol="1270" anchor="ctr" anchorCtr="0">
          <a:noAutofit/>
        </a:bodyPr>
        <a:lstStyle/>
        <a:p>
          <a:pPr marL="0" lvl="0" indent="0" algn="ctr" defTabSz="1244600">
            <a:lnSpc>
              <a:spcPct val="90000"/>
            </a:lnSpc>
            <a:spcBef>
              <a:spcPct val="0"/>
            </a:spcBef>
            <a:spcAft>
              <a:spcPct val="35000"/>
            </a:spcAft>
            <a:buNone/>
          </a:pPr>
          <a:r>
            <a:rPr lang="en-US" sz="2800" kern="1200" dirty="0"/>
            <a:t>Communicate</a:t>
          </a:r>
        </a:p>
      </dsp:txBody>
      <dsp:txXfrm>
        <a:off x="0" y="3275472"/>
        <a:ext cx="1489741" cy="165633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0B322CB-B99A-44E4-AF64-D9850374060B}">
      <dsp:nvSpPr>
        <dsp:cNvPr id="0" name=""/>
        <dsp:cNvSpPr/>
      </dsp:nvSpPr>
      <dsp:spPr>
        <a:xfrm>
          <a:off x="0" y="76800"/>
          <a:ext cx="6900512" cy="81549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l" defTabSz="1511300">
            <a:lnSpc>
              <a:spcPct val="90000"/>
            </a:lnSpc>
            <a:spcBef>
              <a:spcPct val="0"/>
            </a:spcBef>
            <a:spcAft>
              <a:spcPct val="35000"/>
            </a:spcAft>
            <a:buNone/>
          </a:pPr>
          <a:r>
            <a:rPr lang="en-US" sz="3400" kern="1200" dirty="0"/>
            <a:t>Necessary</a:t>
          </a:r>
        </a:p>
      </dsp:txBody>
      <dsp:txXfrm>
        <a:off x="39809" y="116609"/>
        <a:ext cx="6820894" cy="735872"/>
      </dsp:txXfrm>
    </dsp:sp>
    <dsp:sp modelId="{0C822C30-F928-46D5-B0E9-0D978B62AF7A}">
      <dsp:nvSpPr>
        <dsp:cNvPr id="0" name=""/>
        <dsp:cNvSpPr/>
      </dsp:nvSpPr>
      <dsp:spPr>
        <a:xfrm>
          <a:off x="0" y="990210"/>
          <a:ext cx="6900512" cy="81549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l" defTabSz="1511300">
            <a:lnSpc>
              <a:spcPct val="90000"/>
            </a:lnSpc>
            <a:spcBef>
              <a:spcPct val="0"/>
            </a:spcBef>
            <a:spcAft>
              <a:spcPct val="35000"/>
            </a:spcAft>
            <a:buNone/>
          </a:pPr>
          <a:r>
            <a:rPr lang="en-US" sz="3400" kern="1200"/>
            <a:t>Verifiable</a:t>
          </a:r>
        </a:p>
      </dsp:txBody>
      <dsp:txXfrm>
        <a:off x="39809" y="1030019"/>
        <a:ext cx="6820894" cy="735872"/>
      </dsp:txXfrm>
    </dsp:sp>
    <dsp:sp modelId="{257BDD08-FE32-473A-A08B-BD9D5A1299DB}">
      <dsp:nvSpPr>
        <dsp:cNvPr id="0" name=""/>
        <dsp:cNvSpPr/>
      </dsp:nvSpPr>
      <dsp:spPr>
        <a:xfrm>
          <a:off x="0" y="1903620"/>
          <a:ext cx="6900512" cy="815490"/>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l" defTabSz="1511300">
            <a:lnSpc>
              <a:spcPct val="90000"/>
            </a:lnSpc>
            <a:spcBef>
              <a:spcPct val="0"/>
            </a:spcBef>
            <a:spcAft>
              <a:spcPct val="35000"/>
            </a:spcAft>
            <a:buNone/>
          </a:pPr>
          <a:r>
            <a:rPr lang="en-US" sz="3400" kern="1200"/>
            <a:t>Attainable</a:t>
          </a:r>
        </a:p>
      </dsp:txBody>
      <dsp:txXfrm>
        <a:off x="39809" y="1943429"/>
        <a:ext cx="6820894" cy="735872"/>
      </dsp:txXfrm>
    </dsp:sp>
    <dsp:sp modelId="{A092A95E-B99A-46DB-8A4F-34BCBCB4DA0B}">
      <dsp:nvSpPr>
        <dsp:cNvPr id="0" name=""/>
        <dsp:cNvSpPr/>
      </dsp:nvSpPr>
      <dsp:spPr>
        <a:xfrm>
          <a:off x="0" y="2817030"/>
          <a:ext cx="6900512" cy="81549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l" defTabSz="1511300">
            <a:lnSpc>
              <a:spcPct val="90000"/>
            </a:lnSpc>
            <a:spcBef>
              <a:spcPct val="0"/>
            </a:spcBef>
            <a:spcAft>
              <a:spcPct val="35000"/>
            </a:spcAft>
            <a:buNone/>
          </a:pPr>
          <a:r>
            <a:rPr lang="en-US" sz="3400" kern="1200"/>
            <a:t>Unambiguous</a:t>
          </a:r>
        </a:p>
      </dsp:txBody>
      <dsp:txXfrm>
        <a:off x="39809" y="2856839"/>
        <a:ext cx="6820894" cy="735872"/>
      </dsp:txXfrm>
    </dsp:sp>
    <dsp:sp modelId="{553E0D51-EEC6-46F6-ADA6-F1785A23D987}">
      <dsp:nvSpPr>
        <dsp:cNvPr id="0" name=""/>
        <dsp:cNvSpPr/>
      </dsp:nvSpPr>
      <dsp:spPr>
        <a:xfrm>
          <a:off x="0" y="3730440"/>
          <a:ext cx="6900512" cy="81549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l" defTabSz="1511300">
            <a:lnSpc>
              <a:spcPct val="90000"/>
            </a:lnSpc>
            <a:spcBef>
              <a:spcPct val="0"/>
            </a:spcBef>
            <a:spcAft>
              <a:spcPct val="35000"/>
            </a:spcAft>
            <a:buNone/>
          </a:pPr>
          <a:r>
            <a:rPr lang="en-US" sz="3400" kern="1200"/>
            <a:t>Complete</a:t>
          </a:r>
        </a:p>
      </dsp:txBody>
      <dsp:txXfrm>
        <a:off x="39809" y="3770249"/>
        <a:ext cx="6820894" cy="735872"/>
      </dsp:txXfrm>
    </dsp:sp>
    <dsp:sp modelId="{92A9EE29-0006-42BB-8749-81DADEE6B235}">
      <dsp:nvSpPr>
        <dsp:cNvPr id="0" name=""/>
        <dsp:cNvSpPr/>
      </dsp:nvSpPr>
      <dsp:spPr>
        <a:xfrm>
          <a:off x="0" y="4643850"/>
          <a:ext cx="6900512" cy="81549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l" defTabSz="1511300">
            <a:lnSpc>
              <a:spcPct val="90000"/>
            </a:lnSpc>
            <a:spcBef>
              <a:spcPct val="0"/>
            </a:spcBef>
            <a:spcAft>
              <a:spcPct val="35000"/>
            </a:spcAft>
            <a:buNone/>
          </a:pPr>
          <a:r>
            <a:rPr lang="en-US" sz="3400" kern="1200"/>
            <a:t>Consistent</a:t>
          </a:r>
        </a:p>
      </dsp:txBody>
      <dsp:txXfrm>
        <a:off x="39809" y="4683659"/>
        <a:ext cx="6820894" cy="73587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85627B-F26B-4C51-B503-8266418670F8}">
      <dsp:nvSpPr>
        <dsp:cNvPr id="0" name=""/>
        <dsp:cNvSpPr/>
      </dsp:nvSpPr>
      <dsp:spPr>
        <a:xfrm>
          <a:off x="0" y="6202"/>
          <a:ext cx="7215306" cy="187083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210" tIns="156210" rIns="156210" bIns="156210" numCol="1" spcCol="1270" anchor="ctr" anchorCtr="0">
          <a:noAutofit/>
        </a:bodyPr>
        <a:lstStyle/>
        <a:p>
          <a:pPr marL="0" lvl="0" indent="0" algn="l" defTabSz="1822450">
            <a:lnSpc>
              <a:spcPct val="90000"/>
            </a:lnSpc>
            <a:spcBef>
              <a:spcPct val="0"/>
            </a:spcBef>
            <a:spcAft>
              <a:spcPct val="35000"/>
            </a:spcAft>
            <a:buNone/>
          </a:pPr>
          <a:r>
            <a:rPr lang="en-US" sz="4100" kern="1200" dirty="0"/>
            <a:t>“Necessary”       vs </a:t>
          </a:r>
        </a:p>
        <a:p>
          <a:pPr marL="0" lvl="0" indent="0" algn="l" defTabSz="1822450">
            <a:lnSpc>
              <a:spcPct val="90000"/>
            </a:lnSpc>
            <a:spcBef>
              <a:spcPct val="0"/>
            </a:spcBef>
            <a:spcAft>
              <a:spcPct val="35000"/>
            </a:spcAft>
            <a:buNone/>
          </a:pPr>
          <a:r>
            <a:rPr lang="en-US" sz="4100" kern="1200" dirty="0"/>
            <a:t>“Nice to have”</a:t>
          </a:r>
        </a:p>
      </dsp:txBody>
      <dsp:txXfrm>
        <a:off x="91326" y="97528"/>
        <a:ext cx="7032654" cy="1688178"/>
      </dsp:txXfrm>
    </dsp:sp>
    <dsp:sp modelId="{36412B1C-6C64-40B2-8620-FB4894B740E3}">
      <dsp:nvSpPr>
        <dsp:cNvPr id="0" name=""/>
        <dsp:cNvSpPr/>
      </dsp:nvSpPr>
      <dsp:spPr>
        <a:xfrm>
          <a:off x="0" y="1999628"/>
          <a:ext cx="7215306" cy="1870830"/>
        </a:xfrm>
        <a:prstGeom prst="round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210" tIns="156210" rIns="156210" bIns="156210" numCol="1" spcCol="1270" anchor="ctr" anchorCtr="0">
          <a:noAutofit/>
        </a:bodyPr>
        <a:lstStyle/>
        <a:p>
          <a:pPr marL="0" lvl="0" indent="0" algn="l" defTabSz="1822450">
            <a:lnSpc>
              <a:spcPct val="90000"/>
            </a:lnSpc>
            <a:spcBef>
              <a:spcPct val="0"/>
            </a:spcBef>
            <a:spcAft>
              <a:spcPct val="35000"/>
            </a:spcAft>
            <a:buNone/>
          </a:pPr>
          <a:r>
            <a:rPr lang="en-US" sz="4100" kern="1200" dirty="0"/>
            <a:t>Prioritize!</a:t>
          </a:r>
        </a:p>
      </dsp:txBody>
      <dsp:txXfrm>
        <a:off x="91326" y="2090954"/>
        <a:ext cx="7032654" cy="1688178"/>
      </dsp:txXfrm>
    </dsp:sp>
    <dsp:sp modelId="{9D48CA75-E252-4D41-B580-CACCA09AD8F7}">
      <dsp:nvSpPr>
        <dsp:cNvPr id="0" name=""/>
        <dsp:cNvSpPr/>
      </dsp:nvSpPr>
      <dsp:spPr>
        <a:xfrm>
          <a:off x="0" y="3870458"/>
          <a:ext cx="7215306" cy="16549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9086" tIns="52070" rIns="291592" bIns="52070" numCol="1" spcCol="1270" anchor="t" anchorCtr="0">
          <a:noAutofit/>
        </a:bodyPr>
        <a:lstStyle/>
        <a:p>
          <a:pPr marL="285750" lvl="1" indent="-285750" algn="l" defTabSz="1422400">
            <a:lnSpc>
              <a:spcPct val="90000"/>
            </a:lnSpc>
            <a:spcBef>
              <a:spcPct val="0"/>
            </a:spcBef>
            <a:spcAft>
              <a:spcPct val="20000"/>
            </a:spcAft>
            <a:buChar char="•"/>
          </a:pPr>
          <a:r>
            <a:rPr lang="en-US" sz="3200" kern="1200" dirty="0"/>
            <a:t>“Must have”   vs   “would like”</a:t>
          </a:r>
        </a:p>
        <a:p>
          <a:pPr marL="285750" lvl="1" indent="-285750" algn="l" defTabSz="1422400">
            <a:lnSpc>
              <a:spcPct val="90000"/>
            </a:lnSpc>
            <a:spcBef>
              <a:spcPct val="0"/>
            </a:spcBef>
            <a:spcAft>
              <a:spcPct val="20000"/>
            </a:spcAft>
            <a:buChar char="•"/>
          </a:pPr>
          <a:r>
            <a:rPr lang="en-US" sz="3200" kern="1200" dirty="0"/>
            <a:t>Cost   vs   benefit</a:t>
          </a:r>
        </a:p>
        <a:p>
          <a:pPr marL="285750" lvl="1" indent="-285750" algn="l" defTabSz="1422400">
            <a:lnSpc>
              <a:spcPct val="90000"/>
            </a:lnSpc>
            <a:spcBef>
              <a:spcPct val="0"/>
            </a:spcBef>
            <a:spcAft>
              <a:spcPct val="20000"/>
            </a:spcAft>
            <a:buChar char="•"/>
          </a:pPr>
          <a:r>
            <a:rPr lang="en-US" sz="3200" kern="1200" dirty="0"/>
            <a:t>Time to implement   vs   timeline</a:t>
          </a:r>
        </a:p>
      </dsp:txBody>
      <dsp:txXfrm>
        <a:off x="0" y="3870458"/>
        <a:ext cx="7215306" cy="165496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AAEF89-3560-4280-8FEB-39C9EA543008}">
      <dsp:nvSpPr>
        <dsp:cNvPr id="0" name=""/>
        <dsp:cNvSpPr/>
      </dsp:nvSpPr>
      <dsp:spPr>
        <a:xfrm>
          <a:off x="0" y="514993"/>
          <a:ext cx="6505295" cy="1195425"/>
        </a:xfrm>
        <a:prstGeom prst="rect">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04883" tIns="687324" rIns="504883" bIns="170688" numCol="1" spcCol="1270" anchor="t" anchorCtr="0">
          <a:noAutofit/>
        </a:bodyPr>
        <a:lstStyle/>
        <a:p>
          <a:pPr marL="228600" lvl="1" indent="-228600" algn="l" defTabSz="1066800">
            <a:lnSpc>
              <a:spcPct val="90000"/>
            </a:lnSpc>
            <a:spcBef>
              <a:spcPct val="0"/>
            </a:spcBef>
            <a:spcAft>
              <a:spcPct val="15000"/>
            </a:spcAft>
            <a:buChar char="•"/>
          </a:pPr>
          <a:r>
            <a:rPr lang="en-US" sz="2400" kern="1200" dirty="0"/>
            <a:t>One that you didn’t ask</a:t>
          </a:r>
        </a:p>
      </dsp:txBody>
      <dsp:txXfrm>
        <a:off x="0" y="514993"/>
        <a:ext cx="6505295" cy="1195425"/>
      </dsp:txXfrm>
    </dsp:sp>
    <dsp:sp modelId="{A69225FC-EC4E-4D4F-BD29-8CAB0432A901}">
      <dsp:nvSpPr>
        <dsp:cNvPr id="0" name=""/>
        <dsp:cNvSpPr/>
      </dsp:nvSpPr>
      <dsp:spPr>
        <a:xfrm>
          <a:off x="325264" y="61589"/>
          <a:ext cx="4553706" cy="97416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2119" tIns="0" rIns="172119" bIns="0" numCol="1" spcCol="1270" anchor="ctr" anchorCtr="0">
          <a:noAutofit/>
        </a:bodyPr>
        <a:lstStyle/>
        <a:p>
          <a:pPr marL="0" lvl="0" indent="0" algn="l" defTabSz="1066800">
            <a:lnSpc>
              <a:spcPct val="90000"/>
            </a:lnSpc>
            <a:spcBef>
              <a:spcPct val="0"/>
            </a:spcBef>
            <a:spcAft>
              <a:spcPct val="35000"/>
            </a:spcAft>
            <a:buNone/>
          </a:pPr>
          <a:r>
            <a:rPr lang="en-US" sz="2400" kern="1200" dirty="0"/>
            <a:t>Worst question?</a:t>
          </a:r>
        </a:p>
      </dsp:txBody>
      <dsp:txXfrm>
        <a:off x="372819" y="109144"/>
        <a:ext cx="4458596" cy="879050"/>
      </dsp:txXfrm>
    </dsp:sp>
    <dsp:sp modelId="{E5348044-22F7-4128-BE11-26B0FDBC5FAF}">
      <dsp:nvSpPr>
        <dsp:cNvPr id="0" name=""/>
        <dsp:cNvSpPr/>
      </dsp:nvSpPr>
      <dsp:spPr>
        <a:xfrm>
          <a:off x="0" y="2409374"/>
          <a:ext cx="6505295" cy="831600"/>
        </a:xfrm>
        <a:prstGeom prst="rect">
          <a:avLst/>
        </a:prstGeom>
        <a:solidFill>
          <a:schemeClr val="lt1">
            <a:alpha val="90000"/>
            <a:hueOff val="0"/>
            <a:satOff val="0"/>
            <a:lumOff val="0"/>
            <a:alphaOff val="0"/>
          </a:schemeClr>
        </a:solidFill>
        <a:ln w="12700" cap="flat" cmpd="sng" algn="ctr">
          <a:solidFill>
            <a:schemeClr val="accent5">
              <a:hueOff val="-3379271"/>
              <a:satOff val="-8710"/>
              <a:lumOff val="-5883"/>
              <a:alphaOff val="0"/>
            </a:schemeClr>
          </a:solidFill>
          <a:prstDash val="solid"/>
          <a:miter lim="800000"/>
        </a:ln>
        <a:effectLst/>
      </dsp:spPr>
      <dsp:style>
        <a:lnRef idx="2">
          <a:scrgbClr r="0" g="0" b="0"/>
        </a:lnRef>
        <a:fillRef idx="1">
          <a:scrgbClr r="0" g="0" b="0"/>
        </a:fillRef>
        <a:effectRef idx="0">
          <a:scrgbClr r="0" g="0" b="0"/>
        </a:effectRef>
        <a:fontRef idx="minor"/>
      </dsp:style>
    </dsp:sp>
    <dsp:sp modelId="{A96B7E02-6948-4B66-AC35-E91C118EC106}">
      <dsp:nvSpPr>
        <dsp:cNvPr id="0" name=""/>
        <dsp:cNvSpPr/>
      </dsp:nvSpPr>
      <dsp:spPr>
        <a:xfrm>
          <a:off x="325264" y="1922294"/>
          <a:ext cx="4553706" cy="974160"/>
        </a:xfrm>
        <a:prstGeom prst="roundRect">
          <a:avLst/>
        </a:prstGeom>
        <a:solidFill>
          <a:schemeClr val="accent5">
            <a:hueOff val="-3379271"/>
            <a:satOff val="-8710"/>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2119" tIns="0" rIns="172119" bIns="0" numCol="1" spcCol="1270" anchor="ctr" anchorCtr="0">
          <a:noAutofit/>
        </a:bodyPr>
        <a:lstStyle/>
        <a:p>
          <a:pPr marL="0" lvl="0" indent="0" algn="l" defTabSz="1066800">
            <a:lnSpc>
              <a:spcPct val="90000"/>
            </a:lnSpc>
            <a:spcBef>
              <a:spcPct val="0"/>
            </a:spcBef>
            <a:spcAft>
              <a:spcPct val="35000"/>
            </a:spcAft>
            <a:buNone/>
          </a:pPr>
          <a:r>
            <a:rPr lang="en-US" sz="2400" kern="1200" dirty="0"/>
            <a:t>Get as many facts as you can</a:t>
          </a:r>
        </a:p>
      </dsp:txBody>
      <dsp:txXfrm>
        <a:off x="372819" y="1969849"/>
        <a:ext cx="4458596" cy="879050"/>
      </dsp:txXfrm>
    </dsp:sp>
    <dsp:sp modelId="{E631BA3C-D059-4477-A19B-79903F836B44}">
      <dsp:nvSpPr>
        <dsp:cNvPr id="0" name=""/>
        <dsp:cNvSpPr/>
      </dsp:nvSpPr>
      <dsp:spPr>
        <a:xfrm>
          <a:off x="0" y="3906254"/>
          <a:ext cx="6505295" cy="1533262"/>
        </a:xfrm>
        <a:prstGeom prst="rect">
          <a:avLst/>
        </a:prstGeom>
        <a:solidFill>
          <a:schemeClr val="lt1">
            <a:alpha val="90000"/>
            <a:hueOff val="0"/>
            <a:satOff val="0"/>
            <a:lumOff val="0"/>
            <a:alphaOff val="0"/>
          </a:schemeClr>
        </a:solidFill>
        <a:ln w="12700" cap="flat" cmpd="sng" algn="ctr">
          <a:solidFill>
            <a:schemeClr val="accent5">
              <a:hueOff val="-6758543"/>
              <a:satOff val="-17419"/>
              <a:lumOff val="-1176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04883" tIns="687324" rIns="504883" bIns="170688" numCol="1" spcCol="1270" anchor="t" anchorCtr="0">
          <a:noAutofit/>
        </a:bodyPr>
        <a:lstStyle/>
        <a:p>
          <a:pPr marL="228600" lvl="1" indent="-228600" algn="l" defTabSz="1066800">
            <a:lnSpc>
              <a:spcPct val="90000"/>
            </a:lnSpc>
            <a:spcBef>
              <a:spcPct val="0"/>
            </a:spcBef>
            <a:spcAft>
              <a:spcPct val="15000"/>
            </a:spcAft>
            <a:buChar char="•"/>
          </a:pPr>
          <a:r>
            <a:rPr lang="en-US" sz="2400" kern="1200" dirty="0"/>
            <a:t>May not have all the facts, but visible as a </a:t>
          </a:r>
          <a:r>
            <a:rPr lang="en-US" sz="2400" b="1" kern="1200" dirty="0"/>
            <a:t>risk</a:t>
          </a:r>
        </a:p>
      </dsp:txBody>
      <dsp:txXfrm>
        <a:off x="0" y="3906254"/>
        <a:ext cx="6505295" cy="1533262"/>
      </dsp:txXfrm>
    </dsp:sp>
    <dsp:sp modelId="{FB66F7F6-5BD6-4B7E-A818-F4B67B925814}">
      <dsp:nvSpPr>
        <dsp:cNvPr id="0" name=""/>
        <dsp:cNvSpPr/>
      </dsp:nvSpPr>
      <dsp:spPr>
        <a:xfrm>
          <a:off x="325264" y="3419174"/>
          <a:ext cx="4553706" cy="974160"/>
        </a:xfrm>
        <a:prstGeom prst="round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2119" tIns="0" rIns="172119" bIns="0" numCol="1" spcCol="1270" anchor="ctr" anchorCtr="0">
          <a:noAutofit/>
        </a:bodyPr>
        <a:lstStyle/>
        <a:p>
          <a:pPr marL="0" lvl="0" indent="0" algn="l" defTabSz="1066800">
            <a:lnSpc>
              <a:spcPct val="90000"/>
            </a:lnSpc>
            <a:spcBef>
              <a:spcPct val="0"/>
            </a:spcBef>
            <a:spcAft>
              <a:spcPct val="35000"/>
            </a:spcAft>
            <a:buNone/>
          </a:pPr>
          <a:r>
            <a:rPr lang="en-US" sz="2400" kern="1200" dirty="0"/>
            <a:t>Clarify unknowns as best as you can</a:t>
          </a:r>
        </a:p>
      </dsp:txBody>
      <dsp:txXfrm>
        <a:off x="372819" y="3466729"/>
        <a:ext cx="4458596" cy="87905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763C3E4-457D-47CB-808F-3D316F632D5B}">
      <dsp:nvSpPr>
        <dsp:cNvPr id="0" name=""/>
        <dsp:cNvSpPr/>
      </dsp:nvSpPr>
      <dsp:spPr>
        <a:xfrm>
          <a:off x="0" y="84408"/>
          <a:ext cx="5962720" cy="743535"/>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US" sz="3100" kern="1200"/>
            <a:t>Goal of Particular Use Case </a:t>
          </a:r>
        </a:p>
      </dsp:txBody>
      <dsp:txXfrm>
        <a:off x="36296" y="120704"/>
        <a:ext cx="5890128" cy="670943"/>
      </dsp:txXfrm>
    </dsp:sp>
    <dsp:sp modelId="{47F58B9B-1578-4E39-A07C-0540C9349D35}">
      <dsp:nvSpPr>
        <dsp:cNvPr id="0" name=""/>
        <dsp:cNvSpPr/>
      </dsp:nvSpPr>
      <dsp:spPr>
        <a:xfrm>
          <a:off x="0" y="917223"/>
          <a:ext cx="5962720" cy="743535"/>
        </a:xfrm>
        <a:prstGeom prst="roundRect">
          <a:avLst/>
        </a:prstGeom>
        <a:solidFill>
          <a:schemeClr val="accent2">
            <a:hueOff val="-363841"/>
            <a:satOff val="-20982"/>
            <a:lumOff val="215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US" sz="3100" kern="1200" dirty="0"/>
            <a:t>Functional requirements</a:t>
          </a:r>
        </a:p>
      </dsp:txBody>
      <dsp:txXfrm>
        <a:off x="36296" y="953519"/>
        <a:ext cx="5890128" cy="670943"/>
      </dsp:txXfrm>
    </dsp:sp>
    <dsp:sp modelId="{AA13CC48-F799-432A-AEA7-E5D5E9B5AF56}">
      <dsp:nvSpPr>
        <dsp:cNvPr id="0" name=""/>
        <dsp:cNvSpPr/>
      </dsp:nvSpPr>
      <dsp:spPr>
        <a:xfrm>
          <a:off x="0" y="1660758"/>
          <a:ext cx="5962720" cy="12513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9316" tIns="39370" rIns="220472" bIns="39370" numCol="1" spcCol="1270" anchor="t" anchorCtr="0">
          <a:noAutofit/>
        </a:bodyPr>
        <a:lstStyle/>
        <a:p>
          <a:pPr marL="228600" lvl="1" indent="-228600" algn="l" defTabSz="1066800">
            <a:lnSpc>
              <a:spcPct val="90000"/>
            </a:lnSpc>
            <a:spcBef>
              <a:spcPct val="0"/>
            </a:spcBef>
            <a:spcAft>
              <a:spcPct val="20000"/>
            </a:spcAft>
            <a:buChar char="•"/>
          </a:pPr>
          <a:r>
            <a:rPr lang="en-US" sz="2400" kern="1200" dirty="0"/>
            <a:t>Users for this case</a:t>
          </a:r>
        </a:p>
        <a:p>
          <a:pPr marL="228600" lvl="1" indent="-228600" algn="l" defTabSz="1066800">
            <a:lnSpc>
              <a:spcPct val="90000"/>
            </a:lnSpc>
            <a:spcBef>
              <a:spcPct val="0"/>
            </a:spcBef>
            <a:spcAft>
              <a:spcPct val="20000"/>
            </a:spcAft>
            <a:buChar char="•"/>
          </a:pPr>
          <a:r>
            <a:rPr lang="en-US" sz="2400" kern="1200" dirty="0"/>
            <a:t>Pre Conditions – must occur before </a:t>
          </a:r>
        </a:p>
        <a:p>
          <a:pPr marL="228600" lvl="1" indent="-228600" algn="l" defTabSz="1066800">
            <a:lnSpc>
              <a:spcPct val="90000"/>
            </a:lnSpc>
            <a:spcBef>
              <a:spcPct val="0"/>
            </a:spcBef>
            <a:spcAft>
              <a:spcPct val="20000"/>
            </a:spcAft>
            <a:buChar char="•"/>
          </a:pPr>
          <a:r>
            <a:rPr lang="en-US" sz="2400" kern="1200" dirty="0"/>
            <a:t>Triggers – causes scenario to occur</a:t>
          </a:r>
        </a:p>
      </dsp:txBody>
      <dsp:txXfrm>
        <a:off x="0" y="1660758"/>
        <a:ext cx="5962720" cy="1251315"/>
      </dsp:txXfrm>
    </dsp:sp>
    <dsp:sp modelId="{74B8FEEB-C255-40B9-85BB-E9376CB2B559}">
      <dsp:nvSpPr>
        <dsp:cNvPr id="0" name=""/>
        <dsp:cNvSpPr/>
      </dsp:nvSpPr>
      <dsp:spPr>
        <a:xfrm>
          <a:off x="0" y="2912073"/>
          <a:ext cx="5962720" cy="743535"/>
        </a:xfrm>
        <a:prstGeom prst="roundRect">
          <a:avLst/>
        </a:prstGeom>
        <a:solidFill>
          <a:schemeClr val="accent2">
            <a:hueOff val="-727682"/>
            <a:satOff val="-41964"/>
            <a:lumOff val="431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US" sz="3100" kern="1200" dirty="0"/>
            <a:t>Steps for this case</a:t>
          </a:r>
        </a:p>
      </dsp:txBody>
      <dsp:txXfrm>
        <a:off x="36296" y="2948369"/>
        <a:ext cx="5890128" cy="670943"/>
      </dsp:txXfrm>
    </dsp:sp>
    <dsp:sp modelId="{575D9A6F-E637-4C2E-9092-2893FB22899D}">
      <dsp:nvSpPr>
        <dsp:cNvPr id="0" name=""/>
        <dsp:cNvSpPr/>
      </dsp:nvSpPr>
      <dsp:spPr>
        <a:xfrm>
          <a:off x="0" y="3744888"/>
          <a:ext cx="5962720" cy="743535"/>
        </a:xfrm>
        <a:prstGeom prst="roundRect">
          <a:avLst/>
        </a:prstGeom>
        <a:solidFill>
          <a:schemeClr val="accent2">
            <a:hueOff val="-1091522"/>
            <a:satOff val="-62946"/>
            <a:lumOff val="647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US" sz="3100" kern="1200" dirty="0"/>
            <a:t>Post Conditions (if successful)</a:t>
          </a:r>
        </a:p>
      </dsp:txBody>
      <dsp:txXfrm>
        <a:off x="36296" y="3781184"/>
        <a:ext cx="5890128" cy="670943"/>
      </dsp:txXfrm>
    </dsp:sp>
    <dsp:sp modelId="{C692DF48-382D-4DD6-BEEC-9F338C886A1C}">
      <dsp:nvSpPr>
        <dsp:cNvPr id="0" name=""/>
        <dsp:cNvSpPr/>
      </dsp:nvSpPr>
      <dsp:spPr>
        <a:xfrm>
          <a:off x="0" y="4577703"/>
          <a:ext cx="5962720" cy="743535"/>
        </a:xfrm>
        <a:prstGeom prst="roundRect">
          <a:avLst/>
        </a:prstGeom>
        <a:solidFill>
          <a:schemeClr val="accent2">
            <a:hueOff val="-1455363"/>
            <a:satOff val="-83928"/>
            <a:lumOff val="8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US" sz="3100" kern="1200" dirty="0"/>
            <a:t>Post Conditions (if NOT successful)</a:t>
          </a:r>
        </a:p>
      </dsp:txBody>
      <dsp:txXfrm>
        <a:off x="36296" y="4613999"/>
        <a:ext cx="5890128" cy="67094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C3261F-EB7B-452F-9267-64AAC55BACB0}">
      <dsp:nvSpPr>
        <dsp:cNvPr id="0" name=""/>
        <dsp:cNvSpPr/>
      </dsp:nvSpPr>
      <dsp:spPr>
        <a:xfrm>
          <a:off x="0" y="17785"/>
          <a:ext cx="5962720" cy="695565"/>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n-US" sz="2900" kern="1200"/>
            <a:t>Performance</a:t>
          </a:r>
        </a:p>
      </dsp:txBody>
      <dsp:txXfrm>
        <a:off x="33955" y="51740"/>
        <a:ext cx="5894810" cy="627655"/>
      </dsp:txXfrm>
    </dsp:sp>
    <dsp:sp modelId="{B3587904-D0FE-4D5E-8C30-17F7172B1349}">
      <dsp:nvSpPr>
        <dsp:cNvPr id="0" name=""/>
        <dsp:cNvSpPr/>
      </dsp:nvSpPr>
      <dsp:spPr>
        <a:xfrm>
          <a:off x="0" y="796870"/>
          <a:ext cx="5962720" cy="695565"/>
        </a:xfrm>
        <a:prstGeom prst="roundRect">
          <a:avLst/>
        </a:prstGeom>
        <a:solidFill>
          <a:schemeClr val="accent5">
            <a:hueOff val="-1126424"/>
            <a:satOff val="-2903"/>
            <a:lumOff val="-196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n-US" sz="2900" kern="1200" dirty="0"/>
            <a:t>Reliability/Availability</a:t>
          </a:r>
        </a:p>
      </dsp:txBody>
      <dsp:txXfrm>
        <a:off x="33955" y="830825"/>
        <a:ext cx="5894810" cy="627655"/>
      </dsp:txXfrm>
    </dsp:sp>
    <dsp:sp modelId="{25DEA001-28F7-495D-8801-49635C36EAEB}">
      <dsp:nvSpPr>
        <dsp:cNvPr id="0" name=""/>
        <dsp:cNvSpPr/>
      </dsp:nvSpPr>
      <dsp:spPr>
        <a:xfrm>
          <a:off x="0" y="1575955"/>
          <a:ext cx="5962720" cy="695565"/>
        </a:xfrm>
        <a:prstGeom prst="roundRect">
          <a:avLst/>
        </a:prstGeom>
        <a:solidFill>
          <a:schemeClr val="accent5">
            <a:hueOff val="-2252848"/>
            <a:satOff val="-5806"/>
            <a:lumOff val="-39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n-US" sz="2900" kern="1200"/>
            <a:t>Usability</a:t>
          </a:r>
        </a:p>
      </dsp:txBody>
      <dsp:txXfrm>
        <a:off x="33955" y="1609910"/>
        <a:ext cx="5894810" cy="627655"/>
      </dsp:txXfrm>
    </dsp:sp>
    <dsp:sp modelId="{2AEC5A8D-85B0-473F-BBD8-BA087E6FAB82}">
      <dsp:nvSpPr>
        <dsp:cNvPr id="0" name=""/>
        <dsp:cNvSpPr/>
      </dsp:nvSpPr>
      <dsp:spPr>
        <a:xfrm>
          <a:off x="0" y="2355040"/>
          <a:ext cx="5962720" cy="695565"/>
        </a:xfrm>
        <a:prstGeom prst="roundRect">
          <a:avLst/>
        </a:prstGeom>
        <a:solidFill>
          <a:schemeClr val="accent5">
            <a:hueOff val="-3379271"/>
            <a:satOff val="-8710"/>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n-US" sz="2900" kern="1200"/>
            <a:t>Security</a:t>
          </a:r>
        </a:p>
      </dsp:txBody>
      <dsp:txXfrm>
        <a:off x="33955" y="2388995"/>
        <a:ext cx="5894810" cy="627655"/>
      </dsp:txXfrm>
    </dsp:sp>
    <dsp:sp modelId="{5826FEA7-BBB3-41BC-BC3C-725C3139371C}">
      <dsp:nvSpPr>
        <dsp:cNvPr id="0" name=""/>
        <dsp:cNvSpPr/>
      </dsp:nvSpPr>
      <dsp:spPr>
        <a:xfrm>
          <a:off x="0" y="3134126"/>
          <a:ext cx="5962720" cy="695565"/>
        </a:xfrm>
        <a:prstGeom prst="roundRect">
          <a:avLst/>
        </a:prstGeom>
        <a:solidFill>
          <a:schemeClr val="accent5">
            <a:hueOff val="-4505695"/>
            <a:satOff val="-11613"/>
            <a:lumOff val="-784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n-US" sz="2900" kern="1200"/>
            <a:t>Supportability</a:t>
          </a:r>
        </a:p>
      </dsp:txBody>
      <dsp:txXfrm>
        <a:off x="33955" y="3168081"/>
        <a:ext cx="5894810" cy="627655"/>
      </dsp:txXfrm>
    </dsp:sp>
    <dsp:sp modelId="{80D4557C-BFC9-422A-A573-2097E81E24BE}">
      <dsp:nvSpPr>
        <dsp:cNvPr id="0" name=""/>
        <dsp:cNvSpPr/>
      </dsp:nvSpPr>
      <dsp:spPr>
        <a:xfrm>
          <a:off x="0" y="3913211"/>
          <a:ext cx="5962720" cy="695565"/>
        </a:xfrm>
        <a:prstGeom prst="roundRect">
          <a:avLst/>
        </a:prstGeom>
        <a:solidFill>
          <a:schemeClr val="accent5">
            <a:hueOff val="-5632119"/>
            <a:satOff val="-14516"/>
            <a:lumOff val="-980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n-US" sz="2900" kern="1200"/>
            <a:t>Infrastructure</a:t>
          </a:r>
        </a:p>
      </dsp:txBody>
      <dsp:txXfrm>
        <a:off x="33955" y="3947166"/>
        <a:ext cx="5894810" cy="627655"/>
      </dsp:txXfrm>
    </dsp:sp>
    <dsp:sp modelId="{8AD4F6B3-4E05-4FBC-A295-F7A6D2A1264A}">
      <dsp:nvSpPr>
        <dsp:cNvPr id="0" name=""/>
        <dsp:cNvSpPr/>
      </dsp:nvSpPr>
      <dsp:spPr>
        <a:xfrm>
          <a:off x="0" y="4692296"/>
          <a:ext cx="5962720" cy="695565"/>
        </a:xfrm>
        <a:prstGeom prst="round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n-US" sz="2900" kern="1200"/>
            <a:t>Implementation</a:t>
          </a:r>
        </a:p>
      </dsp:txBody>
      <dsp:txXfrm>
        <a:off x="33955" y="4726251"/>
        <a:ext cx="5894810" cy="627655"/>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72E3AA-1385-4D9A-9458-B82C0A729A2A}">
      <dsp:nvSpPr>
        <dsp:cNvPr id="0" name=""/>
        <dsp:cNvSpPr/>
      </dsp:nvSpPr>
      <dsp:spPr>
        <a:xfrm>
          <a:off x="0" y="16710"/>
          <a:ext cx="5962720" cy="1708181"/>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3830" tIns="163830" rIns="163830" bIns="163830" numCol="1" spcCol="1270" anchor="ctr" anchorCtr="0">
          <a:noAutofit/>
        </a:bodyPr>
        <a:lstStyle/>
        <a:p>
          <a:pPr marL="0" lvl="0" indent="0" algn="l" defTabSz="1911350">
            <a:lnSpc>
              <a:spcPct val="90000"/>
            </a:lnSpc>
            <a:spcBef>
              <a:spcPct val="0"/>
            </a:spcBef>
            <a:spcAft>
              <a:spcPct val="35000"/>
            </a:spcAft>
            <a:buNone/>
          </a:pPr>
          <a:r>
            <a:rPr lang="en-US" sz="4300" kern="1200" dirty="0"/>
            <a:t>Project's purpose</a:t>
          </a:r>
        </a:p>
      </dsp:txBody>
      <dsp:txXfrm>
        <a:off x="83387" y="100097"/>
        <a:ext cx="5795946" cy="1541407"/>
      </dsp:txXfrm>
    </dsp:sp>
    <dsp:sp modelId="{D8CFE7E5-60BC-421B-AD1F-05663170B29F}">
      <dsp:nvSpPr>
        <dsp:cNvPr id="0" name=""/>
        <dsp:cNvSpPr/>
      </dsp:nvSpPr>
      <dsp:spPr>
        <a:xfrm>
          <a:off x="0" y="1848732"/>
          <a:ext cx="5962720" cy="1708181"/>
        </a:xfrm>
        <a:prstGeom prst="roundRect">
          <a:avLst/>
        </a:prstGeom>
        <a:solidFill>
          <a:schemeClr val="accent2">
            <a:hueOff val="-727682"/>
            <a:satOff val="-41964"/>
            <a:lumOff val="431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3830" tIns="163830" rIns="163830" bIns="163830" numCol="1" spcCol="1270" anchor="ctr" anchorCtr="0">
          <a:noAutofit/>
        </a:bodyPr>
        <a:lstStyle/>
        <a:p>
          <a:pPr marL="0" lvl="0" indent="0" algn="l" defTabSz="1911350">
            <a:lnSpc>
              <a:spcPct val="90000"/>
            </a:lnSpc>
            <a:spcBef>
              <a:spcPct val="0"/>
            </a:spcBef>
            <a:spcAft>
              <a:spcPct val="35000"/>
            </a:spcAft>
            <a:buNone/>
          </a:pPr>
          <a:r>
            <a:rPr lang="en-US" sz="4300" kern="1200" dirty="0"/>
            <a:t>Desired results</a:t>
          </a:r>
        </a:p>
      </dsp:txBody>
      <dsp:txXfrm>
        <a:off x="83387" y="1932119"/>
        <a:ext cx="5795946" cy="1541407"/>
      </dsp:txXfrm>
    </dsp:sp>
    <dsp:sp modelId="{3E7DC6A8-01BC-4D6C-88F8-D193B4ABCFCE}">
      <dsp:nvSpPr>
        <dsp:cNvPr id="0" name=""/>
        <dsp:cNvSpPr/>
      </dsp:nvSpPr>
      <dsp:spPr>
        <a:xfrm>
          <a:off x="0" y="3680754"/>
          <a:ext cx="5962720" cy="1708181"/>
        </a:xfrm>
        <a:prstGeom prst="roundRect">
          <a:avLst/>
        </a:prstGeom>
        <a:solidFill>
          <a:schemeClr val="accent2">
            <a:hueOff val="-1455363"/>
            <a:satOff val="-83928"/>
            <a:lumOff val="8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3830" tIns="163830" rIns="163830" bIns="163830" numCol="1" spcCol="1270" anchor="ctr" anchorCtr="0">
          <a:noAutofit/>
        </a:bodyPr>
        <a:lstStyle/>
        <a:p>
          <a:pPr marL="0" lvl="0" indent="0" algn="l" defTabSz="1911350">
            <a:lnSpc>
              <a:spcPct val="90000"/>
            </a:lnSpc>
            <a:spcBef>
              <a:spcPct val="0"/>
            </a:spcBef>
            <a:spcAft>
              <a:spcPct val="35000"/>
            </a:spcAft>
            <a:buNone/>
          </a:pPr>
          <a:r>
            <a:rPr lang="en-US" sz="4300" kern="1200" dirty="0"/>
            <a:t>How success is measured</a:t>
          </a:r>
        </a:p>
      </dsp:txBody>
      <dsp:txXfrm>
        <a:off x="83387" y="3764141"/>
        <a:ext cx="5795946" cy="1541407"/>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C7FF18-6274-4D56-8DDA-CA020C807AB6}">
      <dsp:nvSpPr>
        <dsp:cNvPr id="0" name=""/>
        <dsp:cNvSpPr/>
      </dsp:nvSpPr>
      <dsp:spPr>
        <a:xfrm>
          <a:off x="0" y="27786"/>
          <a:ext cx="5962720" cy="95940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l" defTabSz="1778000">
            <a:lnSpc>
              <a:spcPct val="90000"/>
            </a:lnSpc>
            <a:spcBef>
              <a:spcPct val="0"/>
            </a:spcBef>
            <a:spcAft>
              <a:spcPct val="35000"/>
            </a:spcAft>
            <a:buNone/>
          </a:pPr>
          <a:r>
            <a:rPr lang="en-US" sz="4000" kern="1200" dirty="0"/>
            <a:t>How ?</a:t>
          </a:r>
        </a:p>
      </dsp:txBody>
      <dsp:txXfrm>
        <a:off x="46834" y="74620"/>
        <a:ext cx="5869052" cy="865732"/>
      </dsp:txXfrm>
    </dsp:sp>
    <dsp:sp modelId="{AA7133A4-ACE1-4A10-BDA2-7106DA6083DE}">
      <dsp:nvSpPr>
        <dsp:cNvPr id="0" name=""/>
        <dsp:cNvSpPr/>
      </dsp:nvSpPr>
      <dsp:spPr>
        <a:xfrm>
          <a:off x="0" y="1102386"/>
          <a:ext cx="5962720" cy="959400"/>
        </a:xfrm>
        <a:prstGeom prst="roundRect">
          <a:avLst/>
        </a:prstGeom>
        <a:solidFill>
          <a:schemeClr val="accent2">
            <a:hueOff val="-1455363"/>
            <a:satOff val="-83928"/>
            <a:lumOff val="8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l" defTabSz="1778000">
            <a:lnSpc>
              <a:spcPct val="90000"/>
            </a:lnSpc>
            <a:spcBef>
              <a:spcPct val="0"/>
            </a:spcBef>
            <a:spcAft>
              <a:spcPct val="35000"/>
            </a:spcAft>
            <a:buNone/>
          </a:pPr>
          <a:r>
            <a:rPr lang="en-US" sz="4000" kern="1200" dirty="0"/>
            <a:t>Ensure requirements are</a:t>
          </a:r>
        </a:p>
      </dsp:txBody>
      <dsp:txXfrm>
        <a:off x="46834" y="1149220"/>
        <a:ext cx="5869052" cy="865732"/>
      </dsp:txXfrm>
    </dsp:sp>
    <dsp:sp modelId="{AE8FA64B-BA15-48A5-8D38-0FA483BDA1A8}">
      <dsp:nvSpPr>
        <dsp:cNvPr id="0" name=""/>
        <dsp:cNvSpPr/>
      </dsp:nvSpPr>
      <dsp:spPr>
        <a:xfrm>
          <a:off x="0" y="2061786"/>
          <a:ext cx="5962720" cy="32291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9316" tIns="50800" rIns="284480" bIns="50800" numCol="1" spcCol="1270" anchor="t" anchorCtr="0">
          <a:noAutofit/>
        </a:bodyPr>
        <a:lstStyle/>
        <a:p>
          <a:pPr marL="285750" lvl="1" indent="-285750" algn="l" defTabSz="1377950">
            <a:lnSpc>
              <a:spcPct val="90000"/>
            </a:lnSpc>
            <a:spcBef>
              <a:spcPct val="0"/>
            </a:spcBef>
            <a:spcAft>
              <a:spcPct val="20000"/>
            </a:spcAft>
            <a:buChar char="•"/>
          </a:pPr>
          <a:r>
            <a:rPr lang="en-US" sz="3100" kern="1200" dirty="0"/>
            <a:t>Necessary</a:t>
          </a:r>
        </a:p>
        <a:p>
          <a:pPr marL="285750" lvl="1" indent="-285750" algn="l" defTabSz="1377950">
            <a:lnSpc>
              <a:spcPct val="90000"/>
            </a:lnSpc>
            <a:spcBef>
              <a:spcPct val="0"/>
            </a:spcBef>
            <a:spcAft>
              <a:spcPct val="20000"/>
            </a:spcAft>
            <a:buChar char="•"/>
          </a:pPr>
          <a:r>
            <a:rPr lang="en-US" sz="3100" kern="1200"/>
            <a:t>Verifiable</a:t>
          </a:r>
        </a:p>
        <a:p>
          <a:pPr marL="285750" lvl="1" indent="-285750" algn="l" defTabSz="1377950">
            <a:lnSpc>
              <a:spcPct val="90000"/>
            </a:lnSpc>
            <a:spcBef>
              <a:spcPct val="0"/>
            </a:spcBef>
            <a:spcAft>
              <a:spcPct val="20000"/>
            </a:spcAft>
            <a:buChar char="•"/>
          </a:pPr>
          <a:r>
            <a:rPr lang="en-US" sz="3100" kern="1200"/>
            <a:t>Attainable</a:t>
          </a:r>
        </a:p>
        <a:p>
          <a:pPr marL="285750" lvl="1" indent="-285750" algn="l" defTabSz="1377950">
            <a:lnSpc>
              <a:spcPct val="90000"/>
            </a:lnSpc>
            <a:spcBef>
              <a:spcPct val="0"/>
            </a:spcBef>
            <a:spcAft>
              <a:spcPct val="20000"/>
            </a:spcAft>
            <a:buChar char="•"/>
          </a:pPr>
          <a:r>
            <a:rPr lang="en-US" sz="3100" kern="1200"/>
            <a:t>Unambiguous</a:t>
          </a:r>
        </a:p>
        <a:p>
          <a:pPr marL="285750" lvl="1" indent="-285750" algn="l" defTabSz="1377950">
            <a:lnSpc>
              <a:spcPct val="90000"/>
            </a:lnSpc>
            <a:spcBef>
              <a:spcPct val="0"/>
            </a:spcBef>
            <a:spcAft>
              <a:spcPct val="20000"/>
            </a:spcAft>
            <a:buChar char="•"/>
          </a:pPr>
          <a:r>
            <a:rPr lang="en-US" sz="3100" kern="1200"/>
            <a:t>Complete</a:t>
          </a:r>
        </a:p>
        <a:p>
          <a:pPr marL="285750" lvl="1" indent="-285750" algn="l" defTabSz="1377950">
            <a:lnSpc>
              <a:spcPct val="90000"/>
            </a:lnSpc>
            <a:spcBef>
              <a:spcPct val="0"/>
            </a:spcBef>
            <a:spcAft>
              <a:spcPct val="20000"/>
            </a:spcAft>
            <a:buChar char="•"/>
          </a:pPr>
          <a:r>
            <a:rPr lang="en-US" sz="3100" kern="1200"/>
            <a:t>Consistent</a:t>
          </a:r>
        </a:p>
      </dsp:txBody>
      <dsp:txXfrm>
        <a:off x="0" y="2061786"/>
        <a:ext cx="5962720" cy="3229199"/>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662F27-BBEB-4E35-B26B-97467F78923F}">
      <dsp:nvSpPr>
        <dsp:cNvPr id="0" name=""/>
        <dsp:cNvSpPr/>
      </dsp:nvSpPr>
      <dsp:spPr>
        <a:xfrm>
          <a:off x="0" y="663711"/>
          <a:ext cx="1969099" cy="1181459"/>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Brainstorming</a:t>
          </a:r>
        </a:p>
      </dsp:txBody>
      <dsp:txXfrm>
        <a:off x="0" y="663711"/>
        <a:ext cx="1969099" cy="1181459"/>
      </dsp:txXfrm>
    </dsp:sp>
    <dsp:sp modelId="{36745487-B87F-4C23-BAF7-53963AEE6419}">
      <dsp:nvSpPr>
        <dsp:cNvPr id="0" name=""/>
        <dsp:cNvSpPr/>
      </dsp:nvSpPr>
      <dsp:spPr>
        <a:xfrm>
          <a:off x="2166010" y="681409"/>
          <a:ext cx="1969099" cy="1181459"/>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Document Analysis</a:t>
          </a:r>
        </a:p>
      </dsp:txBody>
      <dsp:txXfrm>
        <a:off x="2166010" y="681409"/>
        <a:ext cx="1969099" cy="1181459"/>
      </dsp:txXfrm>
    </dsp:sp>
    <dsp:sp modelId="{08C96CB2-2E24-4682-9FC6-0BC19296EC0A}">
      <dsp:nvSpPr>
        <dsp:cNvPr id="0" name=""/>
        <dsp:cNvSpPr/>
      </dsp:nvSpPr>
      <dsp:spPr>
        <a:xfrm>
          <a:off x="4332019" y="681409"/>
          <a:ext cx="1969099" cy="1181459"/>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Focus Groups</a:t>
          </a:r>
        </a:p>
      </dsp:txBody>
      <dsp:txXfrm>
        <a:off x="4332019" y="681409"/>
        <a:ext cx="1969099" cy="1181459"/>
      </dsp:txXfrm>
    </dsp:sp>
    <dsp:sp modelId="{2BECF188-D819-4036-860F-4F72D2675E08}">
      <dsp:nvSpPr>
        <dsp:cNvPr id="0" name=""/>
        <dsp:cNvSpPr/>
      </dsp:nvSpPr>
      <dsp:spPr>
        <a:xfrm>
          <a:off x="0" y="2059779"/>
          <a:ext cx="1969099" cy="1181459"/>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Interface Analysis</a:t>
          </a:r>
        </a:p>
      </dsp:txBody>
      <dsp:txXfrm>
        <a:off x="0" y="2059779"/>
        <a:ext cx="1969099" cy="1181459"/>
      </dsp:txXfrm>
    </dsp:sp>
    <dsp:sp modelId="{024F1CC3-C268-423A-9443-B8E61E3440B6}">
      <dsp:nvSpPr>
        <dsp:cNvPr id="0" name=""/>
        <dsp:cNvSpPr/>
      </dsp:nvSpPr>
      <dsp:spPr>
        <a:xfrm>
          <a:off x="2166010" y="2059779"/>
          <a:ext cx="1969099" cy="1181459"/>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Interviews</a:t>
          </a:r>
        </a:p>
      </dsp:txBody>
      <dsp:txXfrm>
        <a:off x="2166010" y="2059779"/>
        <a:ext cx="1969099" cy="1181459"/>
      </dsp:txXfrm>
    </dsp:sp>
    <dsp:sp modelId="{248C92FB-4600-454B-8CB3-8D7049029035}">
      <dsp:nvSpPr>
        <dsp:cNvPr id="0" name=""/>
        <dsp:cNvSpPr/>
      </dsp:nvSpPr>
      <dsp:spPr>
        <a:xfrm>
          <a:off x="4332019" y="2059779"/>
          <a:ext cx="1969099" cy="1181459"/>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Observation</a:t>
          </a:r>
        </a:p>
      </dsp:txBody>
      <dsp:txXfrm>
        <a:off x="4332019" y="2059779"/>
        <a:ext cx="1969099" cy="1181459"/>
      </dsp:txXfrm>
    </dsp:sp>
    <dsp:sp modelId="{FBFB3A24-2751-4141-9E35-82919670CE30}">
      <dsp:nvSpPr>
        <dsp:cNvPr id="0" name=""/>
        <dsp:cNvSpPr/>
      </dsp:nvSpPr>
      <dsp:spPr>
        <a:xfrm>
          <a:off x="0" y="3438149"/>
          <a:ext cx="1969099" cy="1181459"/>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Prototyping</a:t>
          </a:r>
        </a:p>
      </dsp:txBody>
      <dsp:txXfrm>
        <a:off x="0" y="3438149"/>
        <a:ext cx="1969099" cy="1181459"/>
      </dsp:txXfrm>
    </dsp:sp>
    <dsp:sp modelId="{2241881F-D2B3-4F65-AE28-6C1116BA90B1}">
      <dsp:nvSpPr>
        <dsp:cNvPr id="0" name=""/>
        <dsp:cNvSpPr/>
      </dsp:nvSpPr>
      <dsp:spPr>
        <a:xfrm>
          <a:off x="2166010" y="3438149"/>
          <a:ext cx="1969099" cy="1181459"/>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Requirements Workshops</a:t>
          </a:r>
        </a:p>
      </dsp:txBody>
      <dsp:txXfrm>
        <a:off x="2166010" y="3438149"/>
        <a:ext cx="1969099" cy="1181459"/>
      </dsp:txXfrm>
    </dsp:sp>
    <dsp:sp modelId="{383F3187-9CAA-42A2-951A-D5977C2E77A1}">
      <dsp:nvSpPr>
        <dsp:cNvPr id="0" name=""/>
        <dsp:cNvSpPr/>
      </dsp:nvSpPr>
      <dsp:spPr>
        <a:xfrm>
          <a:off x="4332019" y="3438149"/>
          <a:ext cx="1969099" cy="1181459"/>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Survey/</a:t>
          </a:r>
        </a:p>
        <a:p>
          <a:pPr marL="0" lvl="0" indent="0" algn="ctr" defTabSz="889000">
            <a:lnSpc>
              <a:spcPct val="90000"/>
            </a:lnSpc>
            <a:spcBef>
              <a:spcPct val="0"/>
            </a:spcBef>
            <a:spcAft>
              <a:spcPct val="35000"/>
            </a:spcAft>
            <a:buNone/>
          </a:pPr>
          <a:r>
            <a:rPr lang="en-US" sz="2000" kern="1200" dirty="0"/>
            <a:t>Questionnaire</a:t>
          </a:r>
        </a:p>
      </dsp:txBody>
      <dsp:txXfrm>
        <a:off x="4332019" y="3438149"/>
        <a:ext cx="1969099" cy="1181459"/>
      </dsp:txXfrm>
    </dsp:sp>
  </dsp:spTree>
</dsp:drawing>
</file>

<file path=ppt/diagrams/layout1.xml><?xml version="1.0" encoding="utf-8"?>
<dgm:layoutDef xmlns:dgm="http://schemas.openxmlformats.org/drawingml/2006/diagram" xmlns:a="http://schemas.openxmlformats.org/drawingml/2006/main" uniqueId="urn:microsoft.com/office/officeart/2018/5/layout/CenteredIconLabelDescriptionList">
  <dgm:title val="Centered Icon Label Description List"/>
  <dgm:desc val="Use to show non-sequential or grouped chunks of information. The placeholder holds an icon or small picture, and corresponding text boxes show Level 1 and Level 2 text respectively. Works well for minimal Level 1 text accompanied by lengthier Level two text."/>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if>
      <dgm:else name="Name2">
        <dgm:alg type="lin">
          <dgm:param type="linDir" val="fromR"/>
        </dgm:alg>
      </dgm:else>
    </dgm:choose>
    <dgm:shape xmlns:r="http://schemas.openxmlformats.org/officeDocument/2006/relationships" r:blip="">
      <dgm:adjLst/>
    </dgm:shape>
    <dgm:presOf/>
    <dgm:constrLst>
      <dgm:constr type="h" for="ch" forName="compNode" refType="h" fact="0.45"/>
      <dgm:constr type="w" for="ch" forName="compNode" val="120"/>
      <dgm:constr type="w" for="ch" forName="sibTrans" refType="w" refFor="ch" refForName="compNode" fact="0.175"/>
      <dgm:constr type="primFontSz" for="des" forName="parTx" val="36"/>
      <dgm:constr type="primFontSz" for="des" forName="desTx" refType="primFontSz" refFor="des" refForName="parTx" op="lte" fact="0.75"/>
      <dgm:constr type="h" for="des" forName="compNode" op="equ"/>
      <dgm:constr type="h" for="des" forName="iconRect" op="equ"/>
      <dgm:constr type="w" for="des" forName="iconRect" op="equ"/>
      <dgm:constr type="h" for="des" forName="iconSpace" op="equ"/>
      <dgm:constr type="h" for="des" forName="parTx" op="equ"/>
      <dgm:constr type="h" for="des" forName="txSpace" op="equ"/>
      <dgm:constr type="h" for="des" forName="desTx" op="equ"/>
    </dgm:constrLst>
    <dgm:ruleLst>
      <dgm:rule type="w" for="ch" forName="compNode" val="0" fact="NaN" max="NaN"/>
    </dgm:ruleLst>
    <dgm:forEach name="Name3" axis="ch" ptType="node">
      <dgm:layoutNode name="compNode">
        <dgm:alg type="composite"/>
        <dgm:shape xmlns:r="http://schemas.openxmlformats.org/officeDocument/2006/relationships" r:blip="">
          <dgm:adjLst/>
        </dgm:shape>
        <dgm:presOf axis="self"/>
        <dgm:constrLst>
          <dgm:constr type="w" for="ch" forName="iconRect" refType="w" fact="0.35"/>
          <dgm:constr type="h" for="ch" forName="iconRect" refType="w" refFor="ch" refForName="iconRect"/>
          <dgm:constr type="ctrX" for="ch" forName="iconRect" refType="w" fact="0.5"/>
          <dgm:constr type="t" for="ch" forName="iconRect"/>
          <dgm:constr type="w" for="ch" forName="iconSpace" refType="w"/>
          <dgm:constr type="h" for="ch" forName="iconSpace" refType="h" fact="0.043"/>
          <dgm:constr type="l" for="ch" forName="iconSpace"/>
          <dgm:constr type="t" for="ch" forName="iconSpace" refType="b" refFor="ch" refForName="iconRect"/>
          <dgm:constr type="w" for="ch" forName="parTx" refType="w"/>
          <dgm:constr type="h" for="ch" forName="parTx" refType="w" fact="0.15"/>
          <dgm:constr type="l" for="ch" forName="parTx"/>
          <dgm:constr type="t" for="ch" forName="parTx" refType="b" refFor="ch" refForName="iconSpace"/>
          <dgm:constr type="h" for="ch" forName="txSpace" refType="h" fact="0.02"/>
          <dgm:constr type="w" for="ch" forName="txSpace" refType="w"/>
          <dgm:constr type="l" for="ch" forName="txSpace"/>
          <dgm:constr type="t" for="ch" forName="txSpace" refType="b" refFor="ch" refForName="parTx"/>
          <dgm:constr type="w" for="ch" forName="desTx" refType="w"/>
          <dgm:constr type="l" for="ch" forName="desTx"/>
          <dgm:constr type="t" for="ch" forName="desTx" refType="b" refFor="ch" refForName="txSpace"/>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iconSpace">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4" fact="NaN" max="NaN"/>
            <dgm:rule type="h" val="INF" fact="NaN" max="NaN"/>
          </dgm:ruleLst>
        </dgm:layoutNode>
        <dgm:layoutNode name="txSpace">
          <dgm:alg type="sp"/>
          <dgm:shape xmlns:r="http://schemas.openxmlformats.org/officeDocument/2006/relationships" r:blip="">
            <dgm:adjLst/>
          </dgm:shape>
          <dgm:presOf/>
          <dgm:constrLst/>
          <dgm:ruleLst/>
        </dgm:layoutNode>
        <dgm:layoutNode name="desTx" styleLbl="revTx">
          <dgm:varLst/>
          <dgm:alg type="tx">
            <dgm:param type="stBulletLvl" val="0"/>
            <dgm:param type="txAnchorVert" val="t"/>
          </dgm:alg>
          <dgm:shape xmlns:r="http://schemas.openxmlformats.org/officeDocument/2006/relationships" type="rect" r:blip="">
            <dgm:adjLst/>
          </dgm:shape>
          <dgm:presOf axis="des" ptType="node"/>
          <dgm:constrLst>
            <dgm:constr type="secFontSz" refType="primFontSz"/>
            <dgm:constr type="lMarg"/>
            <dgm:constr type="rMarg"/>
            <dgm:constr type="tMarg"/>
            <dgm:constr type="bMarg"/>
          </dgm:constrLst>
          <dgm:ruleLst>
            <dgm:rule type="primFontSz" val="NaN" fact="NaN" max="17"/>
            <dgm:rule type="h" val="INF" fact="NaN" max="NaN"/>
          </dgm:ruleLst>
        </dgm:layoutNode>
      </dgm:layoutNode>
      <dgm:forEach name="Name4"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16/7/layout/VerticalSolidActionList">
  <dgm:title val="Vertical Solid Action List"/>
  <dgm:desc val="Use to show non-sequential or grouped lists of information. Works well with large amounts of text. All text has the same level of emphasis, and direction is not implied."/>
  <dgm:catLst>
    <dgm:cat type="list"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 modelId="5">
          <dgm:prSet phldr="1"/>
        </dgm:pt>
        <dgm:pt modelId="51">
          <dgm:prSet phldr="1"/>
        </dgm:pt>
      </dgm:ptLst>
      <dgm:cxnLst>
        <dgm:cxn modelId="4" srcId="0" destId="1" srcOrd="0" destOrd="0"/>
        <dgm:cxn modelId="5" srcId="0" destId="2" srcOrd="1" destOrd="0"/>
        <dgm:cxn modelId="6" srcId="0" destId="3" srcOrd="2" destOrd="0"/>
        <dgm:cxn modelId="7" srcId="0" destId="4" srcOrd="3" destOrd="0"/>
        <dgm:cxn modelId="8" srcId="0" destId="5" srcOrd="4" destOrd="0"/>
        <dgm:cxn modelId="13" srcId="1" destId="11" srcOrd="0" destOrd="0"/>
        <dgm:cxn modelId="23" srcId="2" destId="21" srcOrd="0" destOrd="0"/>
        <dgm:cxn modelId="33" srcId="3" destId="31" srcOrd="0" destOrd="0"/>
        <dgm:cxn modelId="43" srcId="4" destId="41" srcOrd="0" destOrd="0"/>
        <dgm:cxn modelId="53" srcId="5" destId="5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6"/>
      <dgm:constr type="primFontSz" for="des" forName="parentText" op="equ" val="28"/>
      <dgm:constr type="primFontSz" for="des" forName="descendantText" refType="primFontSz" refFor="des" refForName="parentText" op="lte" fact="0.82"/>
      <dgm:constr type="primFontSz" for="des" forName="parentText" refType="primFontSz" refFor="des" refForName="descendantText" op="lte" fact="1.25"/>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2"/>
          <dgm:constr type="w" for="ch" forName="descendantText" refType="w" fact="0.8"/>
          <dgm:constr type="h" for="ch" forName="parentText" refType="h"/>
          <dgm:constr type="h" for="ch" forName="descendantText" refType="h" refFor="ch" refForName="parentText"/>
        </dgm:constrLst>
        <dgm:ruleLst/>
        <dgm:layoutNode name="parentText" styleLbl="alignNode1">
          <dgm:varLst>
            <dgm:chMax val="1"/>
            <dgm:bulletEnabled/>
          </dgm:varLst>
          <dgm:alg type="tx"/>
          <dgm:shape xmlns:r="http://schemas.openxmlformats.org/officeDocument/2006/relationships" type="rect" r:blip="" zOrderOff="3">
            <dgm:adjLst/>
          </dgm:shape>
          <dgm:presOf axis="self" ptType="node"/>
          <dgm:constrLst>
            <dgm:constr type="tMarg" refType="h" fact="0.28"/>
            <dgm:constr type="bMarg" refType="h" fact="0.28"/>
            <dgm:constr type="lMarg" refType="w" fact="0.15"/>
            <dgm:constr type="rMarg" refType="w" fact="0.15"/>
          </dgm:constrLst>
          <dgm:ruleLst>
            <dgm:rule type="primFontSz" val="15" fact="NaN" max="NaN"/>
          </dgm:ruleLst>
        </dgm:layoutNode>
        <dgm:layoutNode name="descendantText" styleLbl="alignAccFollowNode1">
          <dgm:varLst>
            <dgm:bulletEnabled/>
          </dgm:varLst>
          <dgm:alg type="tx">
            <dgm:param type="stBulletLvl" val="0"/>
            <dgm:param type="parTxLTRAlign" val="l"/>
            <dgm:param type="shpTxLTRAlignCh" val="l"/>
            <dgm:param type="parTxRTLAlign" val="r"/>
            <dgm:param type="shpTxRTLAlignCh" val="r"/>
          </dgm:alg>
          <dgm:choose name="Name10">
            <dgm:if name="Name11" func="var" arg="dir" op="equ" val="norm">
              <dgm:shape xmlns:r="http://schemas.openxmlformats.org/officeDocument/2006/relationships" type="rect" r:blip="">
                <dgm:adjLst/>
              </dgm:shape>
            </dgm:if>
            <dgm:else name="Name12">
              <dgm:shape xmlns:r="http://schemas.openxmlformats.org/officeDocument/2006/relationships" type="rect" r:blip="">
                <dgm:adjLst/>
              </dgm:shape>
            </dgm:else>
          </dgm:choose>
          <dgm:presOf axis="des" ptType="node"/>
          <dgm:constrLst>
            <dgm:constr type="primFontSz" val="24"/>
            <dgm:constr type="lMarg" refType="w" fact="0.055"/>
            <dgm:constr type="rMarg" refType="w" fact="0.055"/>
            <dgm:constr type="tMarg" refType="h" fact="0.72"/>
            <dgm:constr type="bMarg" refType="h" fact="0.72"/>
          </dgm:constrLst>
          <dgm:ruleLst>
            <dgm:rule type="primFontSz" val="11" fact="NaN" max="NaN"/>
          </dgm:ruleLst>
        </dgm:layoutNod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0D84B1-9A96-4807-957A-4D343A6D7F0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B1FA73C-C5E4-41D6-9042-4123801D484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988627B-A620-49A7-8458-D87C84287AE9}"/>
              </a:ext>
            </a:extLst>
          </p:cNvPr>
          <p:cNvSpPr>
            <a:spLocks noGrp="1"/>
          </p:cNvSpPr>
          <p:nvPr>
            <p:ph type="dt" sz="half" idx="10"/>
          </p:nvPr>
        </p:nvSpPr>
        <p:spPr/>
        <p:txBody>
          <a:bodyPr/>
          <a:lstStyle/>
          <a:p>
            <a:fld id="{1F831BA8-8228-4EE3-B054-FC7891477610}" type="datetimeFigureOut">
              <a:rPr lang="en-US" smtClean="0"/>
              <a:t>4/23/2021</a:t>
            </a:fld>
            <a:endParaRPr lang="en-US"/>
          </a:p>
        </p:txBody>
      </p:sp>
      <p:sp>
        <p:nvSpPr>
          <p:cNvPr id="5" name="Footer Placeholder 4">
            <a:extLst>
              <a:ext uri="{FF2B5EF4-FFF2-40B4-BE49-F238E27FC236}">
                <a16:creationId xmlns:a16="http://schemas.microsoft.com/office/drawing/2014/main" id="{A0A9C8C1-D122-4313-8777-B82CF59A8A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40D9A67-4DD5-4070-8751-A683A60E1872}"/>
              </a:ext>
            </a:extLst>
          </p:cNvPr>
          <p:cNvSpPr>
            <a:spLocks noGrp="1"/>
          </p:cNvSpPr>
          <p:nvPr>
            <p:ph type="sldNum" sz="quarter" idx="12"/>
          </p:nvPr>
        </p:nvSpPr>
        <p:spPr/>
        <p:txBody>
          <a:bodyPr/>
          <a:lstStyle/>
          <a:p>
            <a:fld id="{BF17E651-BB98-4955-A61A-580DFF93EDB0}" type="slidenum">
              <a:rPr lang="en-US" smtClean="0"/>
              <a:t>‹#›</a:t>
            </a:fld>
            <a:endParaRPr lang="en-US"/>
          </a:p>
        </p:txBody>
      </p:sp>
    </p:spTree>
    <p:extLst>
      <p:ext uri="{BB962C8B-B14F-4D97-AF65-F5344CB8AC3E}">
        <p14:creationId xmlns:p14="http://schemas.microsoft.com/office/powerpoint/2010/main" val="5393955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F37BA3-E68D-4902-AB89-4449D10A3A9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98733BB-0E9E-41B4-B29F-B9F362BA713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5065810-C686-40FE-AF1E-698C97A80F5D}"/>
              </a:ext>
            </a:extLst>
          </p:cNvPr>
          <p:cNvSpPr>
            <a:spLocks noGrp="1"/>
          </p:cNvSpPr>
          <p:nvPr>
            <p:ph type="dt" sz="half" idx="10"/>
          </p:nvPr>
        </p:nvSpPr>
        <p:spPr/>
        <p:txBody>
          <a:bodyPr/>
          <a:lstStyle/>
          <a:p>
            <a:fld id="{1F831BA8-8228-4EE3-B054-FC7891477610}" type="datetimeFigureOut">
              <a:rPr lang="en-US" smtClean="0"/>
              <a:t>4/23/2021</a:t>
            </a:fld>
            <a:endParaRPr lang="en-US"/>
          </a:p>
        </p:txBody>
      </p:sp>
      <p:sp>
        <p:nvSpPr>
          <p:cNvPr id="5" name="Footer Placeholder 4">
            <a:extLst>
              <a:ext uri="{FF2B5EF4-FFF2-40B4-BE49-F238E27FC236}">
                <a16:creationId xmlns:a16="http://schemas.microsoft.com/office/drawing/2014/main" id="{12A8351A-2A89-426B-BCC3-BE4EC1F91AE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95586CE-E3B3-44D7-A3E0-9BA9D8B9D966}"/>
              </a:ext>
            </a:extLst>
          </p:cNvPr>
          <p:cNvSpPr>
            <a:spLocks noGrp="1"/>
          </p:cNvSpPr>
          <p:nvPr>
            <p:ph type="sldNum" sz="quarter" idx="12"/>
          </p:nvPr>
        </p:nvSpPr>
        <p:spPr/>
        <p:txBody>
          <a:bodyPr/>
          <a:lstStyle/>
          <a:p>
            <a:fld id="{BF17E651-BB98-4955-A61A-580DFF93EDB0}" type="slidenum">
              <a:rPr lang="en-US" smtClean="0"/>
              <a:t>‹#›</a:t>
            </a:fld>
            <a:endParaRPr lang="en-US"/>
          </a:p>
        </p:txBody>
      </p:sp>
    </p:spTree>
    <p:extLst>
      <p:ext uri="{BB962C8B-B14F-4D97-AF65-F5344CB8AC3E}">
        <p14:creationId xmlns:p14="http://schemas.microsoft.com/office/powerpoint/2010/main" val="27943145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3BE10A2-614A-4BF6-910D-52C1AE582EF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8294FA4-2302-40CC-BE54-68ECA16569C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D9B6719-832F-417D-BF9E-BAF72BE12BA7}"/>
              </a:ext>
            </a:extLst>
          </p:cNvPr>
          <p:cNvSpPr>
            <a:spLocks noGrp="1"/>
          </p:cNvSpPr>
          <p:nvPr>
            <p:ph type="dt" sz="half" idx="10"/>
          </p:nvPr>
        </p:nvSpPr>
        <p:spPr/>
        <p:txBody>
          <a:bodyPr/>
          <a:lstStyle/>
          <a:p>
            <a:fld id="{1F831BA8-8228-4EE3-B054-FC7891477610}" type="datetimeFigureOut">
              <a:rPr lang="en-US" smtClean="0"/>
              <a:t>4/23/2021</a:t>
            </a:fld>
            <a:endParaRPr lang="en-US"/>
          </a:p>
        </p:txBody>
      </p:sp>
      <p:sp>
        <p:nvSpPr>
          <p:cNvPr id="5" name="Footer Placeholder 4">
            <a:extLst>
              <a:ext uri="{FF2B5EF4-FFF2-40B4-BE49-F238E27FC236}">
                <a16:creationId xmlns:a16="http://schemas.microsoft.com/office/drawing/2014/main" id="{51B2B08E-FAF2-4679-98A4-D5D592AFF7B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84BBEBB-75B0-4205-9CE5-1A28DC4A408F}"/>
              </a:ext>
            </a:extLst>
          </p:cNvPr>
          <p:cNvSpPr>
            <a:spLocks noGrp="1"/>
          </p:cNvSpPr>
          <p:nvPr>
            <p:ph type="sldNum" sz="quarter" idx="12"/>
          </p:nvPr>
        </p:nvSpPr>
        <p:spPr/>
        <p:txBody>
          <a:bodyPr/>
          <a:lstStyle/>
          <a:p>
            <a:fld id="{BF17E651-BB98-4955-A61A-580DFF93EDB0}" type="slidenum">
              <a:rPr lang="en-US" smtClean="0"/>
              <a:t>‹#›</a:t>
            </a:fld>
            <a:endParaRPr lang="en-US"/>
          </a:p>
        </p:txBody>
      </p:sp>
    </p:spTree>
    <p:extLst>
      <p:ext uri="{BB962C8B-B14F-4D97-AF65-F5344CB8AC3E}">
        <p14:creationId xmlns:p14="http://schemas.microsoft.com/office/powerpoint/2010/main" val="38497265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AB2AB5-1204-41EC-8AD0-F58B1B2A42E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D76B03B-09D2-43F4-9646-C52AC79AFA4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AC83E37-4845-4515-83DE-E148587E1526}"/>
              </a:ext>
            </a:extLst>
          </p:cNvPr>
          <p:cNvSpPr>
            <a:spLocks noGrp="1"/>
          </p:cNvSpPr>
          <p:nvPr>
            <p:ph type="dt" sz="half" idx="10"/>
          </p:nvPr>
        </p:nvSpPr>
        <p:spPr/>
        <p:txBody>
          <a:bodyPr/>
          <a:lstStyle/>
          <a:p>
            <a:fld id="{1F831BA8-8228-4EE3-B054-FC7891477610}" type="datetimeFigureOut">
              <a:rPr lang="en-US" smtClean="0"/>
              <a:t>4/23/2021</a:t>
            </a:fld>
            <a:endParaRPr lang="en-US"/>
          </a:p>
        </p:txBody>
      </p:sp>
      <p:sp>
        <p:nvSpPr>
          <p:cNvPr id="5" name="Footer Placeholder 4">
            <a:extLst>
              <a:ext uri="{FF2B5EF4-FFF2-40B4-BE49-F238E27FC236}">
                <a16:creationId xmlns:a16="http://schemas.microsoft.com/office/drawing/2014/main" id="{773DFBC9-212A-4352-878E-9CD874F941E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4A43B6E-BEBC-4698-9893-94C83F455815}"/>
              </a:ext>
            </a:extLst>
          </p:cNvPr>
          <p:cNvSpPr>
            <a:spLocks noGrp="1"/>
          </p:cNvSpPr>
          <p:nvPr>
            <p:ph type="sldNum" sz="quarter" idx="12"/>
          </p:nvPr>
        </p:nvSpPr>
        <p:spPr/>
        <p:txBody>
          <a:bodyPr/>
          <a:lstStyle/>
          <a:p>
            <a:fld id="{BF17E651-BB98-4955-A61A-580DFF93EDB0}" type="slidenum">
              <a:rPr lang="en-US" smtClean="0"/>
              <a:t>‹#›</a:t>
            </a:fld>
            <a:endParaRPr lang="en-US"/>
          </a:p>
        </p:txBody>
      </p:sp>
    </p:spTree>
    <p:extLst>
      <p:ext uri="{BB962C8B-B14F-4D97-AF65-F5344CB8AC3E}">
        <p14:creationId xmlns:p14="http://schemas.microsoft.com/office/powerpoint/2010/main" val="34735111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2B20A5-7BCF-443D-8729-778D2822D89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8EC6715-BD90-434D-B500-326440B2F00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94D33C9-3081-4649-9605-981E7E3B28C6}"/>
              </a:ext>
            </a:extLst>
          </p:cNvPr>
          <p:cNvSpPr>
            <a:spLocks noGrp="1"/>
          </p:cNvSpPr>
          <p:nvPr>
            <p:ph type="dt" sz="half" idx="10"/>
          </p:nvPr>
        </p:nvSpPr>
        <p:spPr/>
        <p:txBody>
          <a:bodyPr/>
          <a:lstStyle/>
          <a:p>
            <a:fld id="{1F831BA8-8228-4EE3-B054-FC7891477610}" type="datetimeFigureOut">
              <a:rPr lang="en-US" smtClean="0"/>
              <a:t>4/23/2021</a:t>
            </a:fld>
            <a:endParaRPr lang="en-US"/>
          </a:p>
        </p:txBody>
      </p:sp>
      <p:sp>
        <p:nvSpPr>
          <p:cNvPr id="5" name="Footer Placeholder 4">
            <a:extLst>
              <a:ext uri="{FF2B5EF4-FFF2-40B4-BE49-F238E27FC236}">
                <a16:creationId xmlns:a16="http://schemas.microsoft.com/office/drawing/2014/main" id="{E99FA88A-5F67-422F-B8CA-9D8958C5C83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49CC49F-1DD2-48C0-BC3A-B8D774D15AA2}"/>
              </a:ext>
            </a:extLst>
          </p:cNvPr>
          <p:cNvSpPr>
            <a:spLocks noGrp="1"/>
          </p:cNvSpPr>
          <p:nvPr>
            <p:ph type="sldNum" sz="quarter" idx="12"/>
          </p:nvPr>
        </p:nvSpPr>
        <p:spPr/>
        <p:txBody>
          <a:bodyPr/>
          <a:lstStyle/>
          <a:p>
            <a:fld id="{BF17E651-BB98-4955-A61A-580DFF93EDB0}" type="slidenum">
              <a:rPr lang="en-US" smtClean="0"/>
              <a:t>‹#›</a:t>
            </a:fld>
            <a:endParaRPr lang="en-US"/>
          </a:p>
        </p:txBody>
      </p:sp>
    </p:spTree>
    <p:extLst>
      <p:ext uri="{BB962C8B-B14F-4D97-AF65-F5344CB8AC3E}">
        <p14:creationId xmlns:p14="http://schemas.microsoft.com/office/powerpoint/2010/main" val="9038572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7C73F5-837C-45ED-A8B0-9899DEB4FA8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6E93A42-509B-4D88-8398-36FD9E946C4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2EBA7D2-901C-4C94-9530-F8385EC940D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CE3DDCA-F1F5-4207-9C63-9D7CE1A85101}"/>
              </a:ext>
            </a:extLst>
          </p:cNvPr>
          <p:cNvSpPr>
            <a:spLocks noGrp="1"/>
          </p:cNvSpPr>
          <p:nvPr>
            <p:ph type="dt" sz="half" idx="10"/>
          </p:nvPr>
        </p:nvSpPr>
        <p:spPr/>
        <p:txBody>
          <a:bodyPr/>
          <a:lstStyle/>
          <a:p>
            <a:fld id="{1F831BA8-8228-4EE3-B054-FC7891477610}" type="datetimeFigureOut">
              <a:rPr lang="en-US" smtClean="0"/>
              <a:t>4/23/2021</a:t>
            </a:fld>
            <a:endParaRPr lang="en-US"/>
          </a:p>
        </p:txBody>
      </p:sp>
      <p:sp>
        <p:nvSpPr>
          <p:cNvPr id="6" name="Footer Placeholder 5">
            <a:extLst>
              <a:ext uri="{FF2B5EF4-FFF2-40B4-BE49-F238E27FC236}">
                <a16:creationId xmlns:a16="http://schemas.microsoft.com/office/drawing/2014/main" id="{FE30A24A-D788-42D8-9713-DC03B733F45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0293D44-B10A-4626-AB29-4069AA09EF36}"/>
              </a:ext>
            </a:extLst>
          </p:cNvPr>
          <p:cNvSpPr>
            <a:spLocks noGrp="1"/>
          </p:cNvSpPr>
          <p:nvPr>
            <p:ph type="sldNum" sz="quarter" idx="12"/>
          </p:nvPr>
        </p:nvSpPr>
        <p:spPr/>
        <p:txBody>
          <a:bodyPr/>
          <a:lstStyle/>
          <a:p>
            <a:fld id="{BF17E651-BB98-4955-A61A-580DFF93EDB0}" type="slidenum">
              <a:rPr lang="en-US" smtClean="0"/>
              <a:t>‹#›</a:t>
            </a:fld>
            <a:endParaRPr lang="en-US"/>
          </a:p>
        </p:txBody>
      </p:sp>
    </p:spTree>
    <p:extLst>
      <p:ext uri="{BB962C8B-B14F-4D97-AF65-F5344CB8AC3E}">
        <p14:creationId xmlns:p14="http://schemas.microsoft.com/office/powerpoint/2010/main" val="5313179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31BBA5-1489-41E8-9652-B64879E8DFB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1A9C128-32C9-43A5-8FFB-7A329DBFDB6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A1211C9-C81F-4AD2-B2F4-DB0A34A22E1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1A6BC1E-356D-4D79-9337-B1A78135E8C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5250C1D-25D8-4D83-BCFC-817ECF7019E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7A587CE-1208-4964-8E44-8EA471B38515}"/>
              </a:ext>
            </a:extLst>
          </p:cNvPr>
          <p:cNvSpPr>
            <a:spLocks noGrp="1"/>
          </p:cNvSpPr>
          <p:nvPr>
            <p:ph type="dt" sz="half" idx="10"/>
          </p:nvPr>
        </p:nvSpPr>
        <p:spPr/>
        <p:txBody>
          <a:bodyPr/>
          <a:lstStyle/>
          <a:p>
            <a:fld id="{1F831BA8-8228-4EE3-B054-FC7891477610}" type="datetimeFigureOut">
              <a:rPr lang="en-US" smtClean="0"/>
              <a:t>4/23/2021</a:t>
            </a:fld>
            <a:endParaRPr lang="en-US"/>
          </a:p>
        </p:txBody>
      </p:sp>
      <p:sp>
        <p:nvSpPr>
          <p:cNvPr id="8" name="Footer Placeholder 7">
            <a:extLst>
              <a:ext uri="{FF2B5EF4-FFF2-40B4-BE49-F238E27FC236}">
                <a16:creationId xmlns:a16="http://schemas.microsoft.com/office/drawing/2014/main" id="{5340147C-8378-4CAF-A7EC-DC449C58427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DC2FF90-F16C-4409-81F1-30A4853D128F}"/>
              </a:ext>
            </a:extLst>
          </p:cNvPr>
          <p:cNvSpPr>
            <a:spLocks noGrp="1"/>
          </p:cNvSpPr>
          <p:nvPr>
            <p:ph type="sldNum" sz="quarter" idx="12"/>
          </p:nvPr>
        </p:nvSpPr>
        <p:spPr/>
        <p:txBody>
          <a:bodyPr/>
          <a:lstStyle/>
          <a:p>
            <a:fld id="{BF17E651-BB98-4955-A61A-580DFF93EDB0}" type="slidenum">
              <a:rPr lang="en-US" smtClean="0"/>
              <a:t>‹#›</a:t>
            </a:fld>
            <a:endParaRPr lang="en-US"/>
          </a:p>
        </p:txBody>
      </p:sp>
    </p:spTree>
    <p:extLst>
      <p:ext uri="{BB962C8B-B14F-4D97-AF65-F5344CB8AC3E}">
        <p14:creationId xmlns:p14="http://schemas.microsoft.com/office/powerpoint/2010/main" val="19184066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173AAC-D46E-4537-A1C8-16F10AEAB47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8666BB6-27B1-4F56-9027-914954357CAE}"/>
              </a:ext>
            </a:extLst>
          </p:cNvPr>
          <p:cNvSpPr>
            <a:spLocks noGrp="1"/>
          </p:cNvSpPr>
          <p:nvPr>
            <p:ph type="dt" sz="half" idx="10"/>
          </p:nvPr>
        </p:nvSpPr>
        <p:spPr/>
        <p:txBody>
          <a:bodyPr/>
          <a:lstStyle/>
          <a:p>
            <a:fld id="{1F831BA8-8228-4EE3-B054-FC7891477610}" type="datetimeFigureOut">
              <a:rPr lang="en-US" smtClean="0"/>
              <a:t>4/23/2021</a:t>
            </a:fld>
            <a:endParaRPr lang="en-US"/>
          </a:p>
        </p:txBody>
      </p:sp>
      <p:sp>
        <p:nvSpPr>
          <p:cNvPr id="4" name="Footer Placeholder 3">
            <a:extLst>
              <a:ext uri="{FF2B5EF4-FFF2-40B4-BE49-F238E27FC236}">
                <a16:creationId xmlns:a16="http://schemas.microsoft.com/office/drawing/2014/main" id="{220D7906-E604-4F14-AE3B-BA4693FDFC6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E558FDF-31DC-4C0B-B25B-AA272237C93D}"/>
              </a:ext>
            </a:extLst>
          </p:cNvPr>
          <p:cNvSpPr>
            <a:spLocks noGrp="1"/>
          </p:cNvSpPr>
          <p:nvPr>
            <p:ph type="sldNum" sz="quarter" idx="12"/>
          </p:nvPr>
        </p:nvSpPr>
        <p:spPr/>
        <p:txBody>
          <a:bodyPr/>
          <a:lstStyle/>
          <a:p>
            <a:fld id="{BF17E651-BB98-4955-A61A-580DFF93EDB0}" type="slidenum">
              <a:rPr lang="en-US" smtClean="0"/>
              <a:t>‹#›</a:t>
            </a:fld>
            <a:endParaRPr lang="en-US"/>
          </a:p>
        </p:txBody>
      </p:sp>
    </p:spTree>
    <p:extLst>
      <p:ext uri="{BB962C8B-B14F-4D97-AF65-F5344CB8AC3E}">
        <p14:creationId xmlns:p14="http://schemas.microsoft.com/office/powerpoint/2010/main" val="20666780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0D219ED-861C-4C53-8F04-792362738716}"/>
              </a:ext>
            </a:extLst>
          </p:cNvPr>
          <p:cNvSpPr>
            <a:spLocks noGrp="1"/>
          </p:cNvSpPr>
          <p:nvPr>
            <p:ph type="dt" sz="half" idx="10"/>
          </p:nvPr>
        </p:nvSpPr>
        <p:spPr/>
        <p:txBody>
          <a:bodyPr/>
          <a:lstStyle/>
          <a:p>
            <a:fld id="{1F831BA8-8228-4EE3-B054-FC7891477610}" type="datetimeFigureOut">
              <a:rPr lang="en-US" smtClean="0"/>
              <a:t>4/23/2021</a:t>
            </a:fld>
            <a:endParaRPr lang="en-US"/>
          </a:p>
        </p:txBody>
      </p:sp>
      <p:sp>
        <p:nvSpPr>
          <p:cNvPr id="3" name="Footer Placeholder 2">
            <a:extLst>
              <a:ext uri="{FF2B5EF4-FFF2-40B4-BE49-F238E27FC236}">
                <a16:creationId xmlns:a16="http://schemas.microsoft.com/office/drawing/2014/main" id="{2DC9E434-02AC-49D4-9E86-52B23F5B01F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59591F6-2D21-42EC-A917-CB64D6ED1E1D}"/>
              </a:ext>
            </a:extLst>
          </p:cNvPr>
          <p:cNvSpPr>
            <a:spLocks noGrp="1"/>
          </p:cNvSpPr>
          <p:nvPr>
            <p:ph type="sldNum" sz="quarter" idx="12"/>
          </p:nvPr>
        </p:nvSpPr>
        <p:spPr/>
        <p:txBody>
          <a:bodyPr/>
          <a:lstStyle/>
          <a:p>
            <a:fld id="{BF17E651-BB98-4955-A61A-580DFF93EDB0}" type="slidenum">
              <a:rPr lang="en-US" smtClean="0"/>
              <a:t>‹#›</a:t>
            </a:fld>
            <a:endParaRPr lang="en-US"/>
          </a:p>
        </p:txBody>
      </p:sp>
    </p:spTree>
    <p:extLst>
      <p:ext uri="{BB962C8B-B14F-4D97-AF65-F5344CB8AC3E}">
        <p14:creationId xmlns:p14="http://schemas.microsoft.com/office/powerpoint/2010/main" val="1722663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8A8315-D038-40E4-87D5-DA74536E0C8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F660588-5B03-45F7-9335-70492BB6D3E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96C453C-FE47-49C0-8367-D028AC7212C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3A3E2C9-C0EF-4F02-AE49-8C6DF3CC96EA}"/>
              </a:ext>
            </a:extLst>
          </p:cNvPr>
          <p:cNvSpPr>
            <a:spLocks noGrp="1"/>
          </p:cNvSpPr>
          <p:nvPr>
            <p:ph type="dt" sz="half" idx="10"/>
          </p:nvPr>
        </p:nvSpPr>
        <p:spPr/>
        <p:txBody>
          <a:bodyPr/>
          <a:lstStyle/>
          <a:p>
            <a:fld id="{1F831BA8-8228-4EE3-B054-FC7891477610}" type="datetimeFigureOut">
              <a:rPr lang="en-US" smtClean="0"/>
              <a:t>4/23/2021</a:t>
            </a:fld>
            <a:endParaRPr lang="en-US"/>
          </a:p>
        </p:txBody>
      </p:sp>
      <p:sp>
        <p:nvSpPr>
          <p:cNvPr id="6" name="Footer Placeholder 5">
            <a:extLst>
              <a:ext uri="{FF2B5EF4-FFF2-40B4-BE49-F238E27FC236}">
                <a16:creationId xmlns:a16="http://schemas.microsoft.com/office/drawing/2014/main" id="{1736415C-3318-4ADE-9D71-BFC571171BE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74B4CC3-E61A-4646-B7B3-EAFCC5CEAC52}"/>
              </a:ext>
            </a:extLst>
          </p:cNvPr>
          <p:cNvSpPr>
            <a:spLocks noGrp="1"/>
          </p:cNvSpPr>
          <p:nvPr>
            <p:ph type="sldNum" sz="quarter" idx="12"/>
          </p:nvPr>
        </p:nvSpPr>
        <p:spPr/>
        <p:txBody>
          <a:bodyPr/>
          <a:lstStyle/>
          <a:p>
            <a:fld id="{BF17E651-BB98-4955-A61A-580DFF93EDB0}" type="slidenum">
              <a:rPr lang="en-US" smtClean="0"/>
              <a:t>‹#›</a:t>
            </a:fld>
            <a:endParaRPr lang="en-US"/>
          </a:p>
        </p:txBody>
      </p:sp>
    </p:spTree>
    <p:extLst>
      <p:ext uri="{BB962C8B-B14F-4D97-AF65-F5344CB8AC3E}">
        <p14:creationId xmlns:p14="http://schemas.microsoft.com/office/powerpoint/2010/main" val="4765719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5C5CEE-C523-4753-BA4C-FCB83135F39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755239B-05DC-4FF3-89C2-E390DFB49B2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AD25BA3-3A08-466E-9BAA-43850278FB7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DCF3068-60E5-4720-B8BE-A54F231B962B}"/>
              </a:ext>
            </a:extLst>
          </p:cNvPr>
          <p:cNvSpPr>
            <a:spLocks noGrp="1"/>
          </p:cNvSpPr>
          <p:nvPr>
            <p:ph type="dt" sz="half" idx="10"/>
          </p:nvPr>
        </p:nvSpPr>
        <p:spPr/>
        <p:txBody>
          <a:bodyPr/>
          <a:lstStyle/>
          <a:p>
            <a:fld id="{1F831BA8-8228-4EE3-B054-FC7891477610}" type="datetimeFigureOut">
              <a:rPr lang="en-US" smtClean="0"/>
              <a:t>4/23/2021</a:t>
            </a:fld>
            <a:endParaRPr lang="en-US"/>
          </a:p>
        </p:txBody>
      </p:sp>
      <p:sp>
        <p:nvSpPr>
          <p:cNvPr id="6" name="Footer Placeholder 5">
            <a:extLst>
              <a:ext uri="{FF2B5EF4-FFF2-40B4-BE49-F238E27FC236}">
                <a16:creationId xmlns:a16="http://schemas.microsoft.com/office/drawing/2014/main" id="{D46FE1FB-761D-4DD2-AF21-845A0C4BA21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88E23FA-91AC-44FA-986E-D969424AB975}"/>
              </a:ext>
            </a:extLst>
          </p:cNvPr>
          <p:cNvSpPr>
            <a:spLocks noGrp="1"/>
          </p:cNvSpPr>
          <p:nvPr>
            <p:ph type="sldNum" sz="quarter" idx="12"/>
          </p:nvPr>
        </p:nvSpPr>
        <p:spPr/>
        <p:txBody>
          <a:bodyPr/>
          <a:lstStyle/>
          <a:p>
            <a:fld id="{BF17E651-BB98-4955-A61A-580DFF93EDB0}" type="slidenum">
              <a:rPr lang="en-US" smtClean="0"/>
              <a:t>‹#›</a:t>
            </a:fld>
            <a:endParaRPr lang="en-US"/>
          </a:p>
        </p:txBody>
      </p:sp>
    </p:spTree>
    <p:extLst>
      <p:ext uri="{BB962C8B-B14F-4D97-AF65-F5344CB8AC3E}">
        <p14:creationId xmlns:p14="http://schemas.microsoft.com/office/powerpoint/2010/main" val="33140097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B57EED5-74A9-473D-9DBD-BEFEB27EFBE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A4F36B6-60E6-46EE-AA2F-D9633165EE5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E0E70F3-3A87-44A4-B208-B18B66E5F03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831BA8-8228-4EE3-B054-FC7891477610}" type="datetimeFigureOut">
              <a:rPr lang="en-US" smtClean="0"/>
              <a:t>4/23/2021</a:t>
            </a:fld>
            <a:endParaRPr lang="en-US"/>
          </a:p>
        </p:txBody>
      </p:sp>
      <p:sp>
        <p:nvSpPr>
          <p:cNvPr id="5" name="Footer Placeholder 4">
            <a:extLst>
              <a:ext uri="{FF2B5EF4-FFF2-40B4-BE49-F238E27FC236}">
                <a16:creationId xmlns:a16="http://schemas.microsoft.com/office/drawing/2014/main" id="{DF4C61DE-9367-480C-9D24-253F17261CC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A587D0B-D8D4-491C-9C75-DBFB5C90A50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F17E651-BB98-4955-A61A-580DFF93EDB0}" type="slidenum">
              <a:rPr lang="en-US" smtClean="0"/>
              <a:t>‹#›</a:t>
            </a:fld>
            <a:endParaRPr lang="en-US"/>
          </a:p>
        </p:txBody>
      </p:sp>
    </p:spTree>
    <p:extLst>
      <p:ext uri="{BB962C8B-B14F-4D97-AF65-F5344CB8AC3E}">
        <p14:creationId xmlns:p14="http://schemas.microsoft.com/office/powerpoint/2010/main" val="1381594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2.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2.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2" name="Rectangle 191">
            <a:extLst>
              <a:ext uri="{FF2B5EF4-FFF2-40B4-BE49-F238E27FC236}">
                <a16:creationId xmlns:a16="http://schemas.microsoft.com/office/drawing/2014/main" id="{934F1179-B481-4F9E-BCA3-AFB972070F8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3" name="Right Triangle 192">
            <a:extLst>
              <a:ext uri="{FF2B5EF4-FFF2-40B4-BE49-F238E27FC236}">
                <a16:creationId xmlns:a16="http://schemas.microsoft.com/office/drawing/2014/main" id="{827DC2C4-B485-428A-BF4A-472D2967F4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576720" y="3335867"/>
            <a:ext cx="3291840" cy="3200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4" name="Rectangle 193">
            <a:extLst>
              <a:ext uri="{FF2B5EF4-FFF2-40B4-BE49-F238E27FC236}">
                <a16:creationId xmlns:a16="http://schemas.microsoft.com/office/drawing/2014/main" id="{EE04B5EB-F158-4507-90DD-BD23620C7C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774" y="623275"/>
            <a:ext cx="10905053" cy="5607882"/>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0" name="Rectangle 2">
            <a:extLst>
              <a:ext uri="{FF2B5EF4-FFF2-40B4-BE49-F238E27FC236}">
                <a16:creationId xmlns:a16="http://schemas.microsoft.com/office/drawing/2014/main" id="{1D6E8F3F-7C54-4122-9419-586D32E87A13}"/>
              </a:ext>
            </a:extLst>
          </p:cNvPr>
          <p:cNvSpPr>
            <a:spLocks noGrp="1" noChangeArrowheads="1"/>
          </p:cNvSpPr>
          <p:nvPr>
            <p:ph type="ctrTitle"/>
          </p:nvPr>
        </p:nvSpPr>
        <p:spPr>
          <a:xfrm>
            <a:off x="1285241" y="1008993"/>
            <a:ext cx="9231410" cy="3542045"/>
          </a:xfrm>
        </p:spPr>
        <p:txBody>
          <a:bodyPr anchor="b">
            <a:normAutofit/>
          </a:bodyPr>
          <a:lstStyle/>
          <a:p>
            <a:pPr algn="l"/>
            <a:r>
              <a:rPr lang="en-US" altLang="en-US" sz="11500" dirty="0"/>
              <a:t>IT 3223</a:t>
            </a:r>
          </a:p>
        </p:txBody>
      </p:sp>
      <p:sp>
        <p:nvSpPr>
          <p:cNvPr id="2051" name="Rectangle 3">
            <a:extLst>
              <a:ext uri="{FF2B5EF4-FFF2-40B4-BE49-F238E27FC236}">
                <a16:creationId xmlns:a16="http://schemas.microsoft.com/office/drawing/2014/main" id="{0DE6573F-B4F7-41A8-8171-47AAD0C64192}"/>
              </a:ext>
            </a:extLst>
          </p:cNvPr>
          <p:cNvSpPr>
            <a:spLocks noGrp="1" noChangeArrowheads="1"/>
          </p:cNvSpPr>
          <p:nvPr>
            <p:ph type="subTitle" idx="1"/>
          </p:nvPr>
        </p:nvSpPr>
        <p:spPr>
          <a:xfrm>
            <a:off x="1285241" y="4582814"/>
            <a:ext cx="7132335" cy="1312657"/>
          </a:xfrm>
        </p:spPr>
        <p:txBody>
          <a:bodyPr anchor="t">
            <a:normAutofit/>
          </a:bodyPr>
          <a:lstStyle/>
          <a:p>
            <a:pPr algn="l"/>
            <a:r>
              <a:rPr lang="en-US" altLang="en-US" dirty="0"/>
              <a:t>Requirements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iterate type="lt">
                                    <p:tmPct val="10000"/>
                                  </p:iterate>
                                  <p:childTnLst>
                                    <p:set>
                                      <p:cBhvr>
                                        <p:cTn id="6" dur="1" fill="hold">
                                          <p:stCondLst>
                                            <p:cond delay="0"/>
                                          </p:stCondLst>
                                        </p:cTn>
                                        <p:tgtEl>
                                          <p:spTgt spid="2051">
                                            <p:txEl>
                                              <p:pRg st="0" end="0"/>
                                            </p:txEl>
                                          </p:spTgt>
                                        </p:tgtEl>
                                        <p:attrNameLst>
                                          <p:attrName>style.visibility</p:attrName>
                                        </p:attrNameLst>
                                      </p:cBhvr>
                                      <p:to>
                                        <p:strVal val="visible"/>
                                      </p:to>
                                    </p:set>
                                    <p:animEffect transition="in" filter="fade">
                                      <p:cBhvr>
                                        <p:cTn id="7" dur="400"/>
                                        <p:tgtEl>
                                          <p:spTgt spid="2051">
                                            <p:txEl>
                                              <p:pRg st="0" end="0"/>
                                            </p:txEl>
                                          </p:spTgt>
                                        </p:tgtEl>
                                      </p:cBhvr>
                                    </p:animEffect>
                                  </p:childTnLst>
                                </p:cTn>
                              </p:par>
                              <p:par>
                                <p:cTn id="8" presetID="10" presetClass="entr" presetSubtype="0" fill="hold" grpId="0" nodeType="withEffect">
                                  <p:stCondLst>
                                    <p:cond delay="500"/>
                                  </p:stCondLst>
                                  <p:iterate type="lt">
                                    <p:tmPct val="10000"/>
                                  </p:iterate>
                                  <p:childTnLst>
                                    <p:set>
                                      <p:cBhvr>
                                        <p:cTn id="9" dur="1" fill="hold">
                                          <p:stCondLst>
                                            <p:cond delay="0"/>
                                          </p:stCondLst>
                                        </p:cTn>
                                        <p:tgtEl>
                                          <p:spTgt spid="2050"/>
                                        </p:tgtEl>
                                        <p:attrNameLst>
                                          <p:attrName>style.visibility</p:attrName>
                                        </p:attrNameLst>
                                      </p:cBhvr>
                                      <p:to>
                                        <p:strVal val="visible"/>
                                      </p:to>
                                    </p:set>
                                    <p:animEffect transition="in" filter="fade">
                                      <p:cBhvr>
                                        <p:cTn id="10" dur="4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2051"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3" name="Rectangle 72">
            <a:extLst>
              <a:ext uri="{FF2B5EF4-FFF2-40B4-BE49-F238E27FC236}">
                <a16:creationId xmlns:a16="http://schemas.microsoft.com/office/drawing/2014/main" id="{7DD77B92-CB36-4B20-A59A-59625E0F08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94" name="Rectangle 2">
            <a:extLst>
              <a:ext uri="{FF2B5EF4-FFF2-40B4-BE49-F238E27FC236}">
                <a16:creationId xmlns:a16="http://schemas.microsoft.com/office/drawing/2014/main" id="{8BE03E97-D789-4FC5-8398-4F5354FE8C5A}"/>
              </a:ext>
            </a:extLst>
          </p:cNvPr>
          <p:cNvSpPr>
            <a:spLocks noGrp="1" noChangeArrowheads="1"/>
          </p:cNvSpPr>
          <p:nvPr>
            <p:ph type="title"/>
          </p:nvPr>
        </p:nvSpPr>
        <p:spPr>
          <a:xfrm>
            <a:off x="645065" y="1463040"/>
            <a:ext cx="3796306" cy="2690949"/>
          </a:xfrm>
        </p:spPr>
        <p:txBody>
          <a:bodyPr anchor="t">
            <a:normAutofit/>
          </a:bodyPr>
          <a:lstStyle/>
          <a:p>
            <a:r>
              <a:rPr lang="en-US" altLang="en-US" sz="4800" dirty="0"/>
              <a:t>Use Case Definition</a:t>
            </a:r>
          </a:p>
        </p:txBody>
      </p:sp>
      <p:grpSp>
        <p:nvGrpSpPr>
          <p:cNvPr id="75" name="Group 74">
            <a:extLst>
              <a:ext uri="{FF2B5EF4-FFF2-40B4-BE49-F238E27FC236}">
                <a16:creationId xmlns:a16="http://schemas.microsoft.com/office/drawing/2014/main" id="{B14B560F-9DD7-4302-A60B-EBD3EF59B07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09667" y="4415246"/>
            <a:ext cx="11982332" cy="2087795"/>
            <a:chOff x="143163" y="5763486"/>
            <a:chExt cx="11982332" cy="739555"/>
          </a:xfrm>
        </p:grpSpPr>
        <p:sp>
          <p:nvSpPr>
            <p:cNvPr id="76" name="Rectangle 75">
              <a:extLst>
                <a:ext uri="{FF2B5EF4-FFF2-40B4-BE49-F238E27FC236}">
                  <a16:creationId xmlns:a16="http://schemas.microsoft.com/office/drawing/2014/main" id="{3A9A4357-BD1D-4622-A4FE-766E6AB8DE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357444" y="5763486"/>
              <a:ext cx="11768051" cy="73955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7" name="Straight Connector 76">
              <a:extLst>
                <a:ext uri="{FF2B5EF4-FFF2-40B4-BE49-F238E27FC236}">
                  <a16:creationId xmlns:a16="http://schemas.microsoft.com/office/drawing/2014/main" id="{C21D6966-343E-49AC-A026-D2497E0C3CA1}"/>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flipH="1">
              <a:off x="143163" y="5763486"/>
              <a:ext cx="1" cy="739555"/>
            </a:xfrm>
            <a:prstGeom prst="line">
              <a:avLst/>
            </a:prstGeom>
            <a:ln w="177800">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79" name="Rectangle 78">
            <a:extLst>
              <a:ext uri="{FF2B5EF4-FFF2-40B4-BE49-F238E27FC236}">
                <a16:creationId xmlns:a16="http://schemas.microsoft.com/office/drawing/2014/main" id="{2C1BBA94-3F40-40AA-8BB9-E69E25E537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3706" y="587829"/>
            <a:ext cx="6505300" cy="568234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8197" name="Rectangle 3" descr="A use case has a goal.  Use cases are used for functional requirements.  Need to know the users, preconditions, triggers and steps for the case.  What are the post conditions for success/failure.">
            <a:extLst>
              <a:ext uri="{FF2B5EF4-FFF2-40B4-BE49-F238E27FC236}">
                <a16:creationId xmlns:a16="http://schemas.microsoft.com/office/drawing/2014/main" id="{CF8C334F-BF4F-47FF-A4B2-D33DB4FAE52B}"/>
              </a:ext>
            </a:extLst>
          </p:cNvPr>
          <p:cNvGraphicFramePr/>
          <p:nvPr>
            <p:extLst>
              <p:ext uri="{D42A27DB-BD31-4B8C-83A1-F6EECF244321}">
                <p14:modId xmlns:p14="http://schemas.microsoft.com/office/powerpoint/2010/main" val="1929503693"/>
              </p:ext>
            </p:extLst>
          </p:nvPr>
        </p:nvGraphicFramePr>
        <p:xfrm>
          <a:off x="5407705" y="587829"/>
          <a:ext cx="5962720" cy="540564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3" name="Rectangle 72">
            <a:extLst>
              <a:ext uri="{FF2B5EF4-FFF2-40B4-BE49-F238E27FC236}">
                <a16:creationId xmlns:a16="http://schemas.microsoft.com/office/drawing/2014/main" id="{7DD77B92-CB36-4B20-A59A-59625E0F08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18" name="Rectangle 2">
            <a:extLst>
              <a:ext uri="{FF2B5EF4-FFF2-40B4-BE49-F238E27FC236}">
                <a16:creationId xmlns:a16="http://schemas.microsoft.com/office/drawing/2014/main" id="{633972C8-F243-430D-B54A-C5673AC670AB}"/>
              </a:ext>
            </a:extLst>
          </p:cNvPr>
          <p:cNvSpPr>
            <a:spLocks noGrp="1" noChangeArrowheads="1"/>
          </p:cNvSpPr>
          <p:nvPr>
            <p:ph type="title"/>
          </p:nvPr>
        </p:nvSpPr>
        <p:spPr>
          <a:xfrm>
            <a:off x="645065" y="1463040"/>
            <a:ext cx="3796306" cy="2690949"/>
          </a:xfrm>
        </p:spPr>
        <p:txBody>
          <a:bodyPr anchor="t">
            <a:normAutofit/>
          </a:bodyPr>
          <a:lstStyle/>
          <a:p>
            <a:r>
              <a:rPr lang="en-US" altLang="en-US" sz="4800" dirty="0"/>
              <a:t>Non-functional Requirements</a:t>
            </a:r>
          </a:p>
        </p:txBody>
      </p:sp>
      <p:grpSp>
        <p:nvGrpSpPr>
          <p:cNvPr id="75" name="Group 74">
            <a:extLst>
              <a:ext uri="{FF2B5EF4-FFF2-40B4-BE49-F238E27FC236}">
                <a16:creationId xmlns:a16="http://schemas.microsoft.com/office/drawing/2014/main" id="{B14B560F-9DD7-4302-A60B-EBD3EF59B07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09667" y="4415246"/>
            <a:ext cx="11982332" cy="2087795"/>
            <a:chOff x="143163" y="5763486"/>
            <a:chExt cx="11982332" cy="739555"/>
          </a:xfrm>
        </p:grpSpPr>
        <p:sp>
          <p:nvSpPr>
            <p:cNvPr id="76" name="Rectangle 75">
              <a:extLst>
                <a:ext uri="{FF2B5EF4-FFF2-40B4-BE49-F238E27FC236}">
                  <a16:creationId xmlns:a16="http://schemas.microsoft.com/office/drawing/2014/main" id="{3A9A4357-BD1D-4622-A4FE-766E6AB8DE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357444" y="5763486"/>
              <a:ext cx="11768051" cy="73955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7" name="Straight Connector 76">
              <a:extLst>
                <a:ext uri="{FF2B5EF4-FFF2-40B4-BE49-F238E27FC236}">
                  <a16:creationId xmlns:a16="http://schemas.microsoft.com/office/drawing/2014/main" id="{C21D6966-343E-49AC-A026-D2497E0C3CA1}"/>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flipH="1">
              <a:off x="143163" y="5763486"/>
              <a:ext cx="1" cy="739555"/>
            </a:xfrm>
            <a:prstGeom prst="line">
              <a:avLst/>
            </a:prstGeom>
            <a:ln w="177800">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79" name="Rectangle 78">
            <a:extLst>
              <a:ext uri="{FF2B5EF4-FFF2-40B4-BE49-F238E27FC236}">
                <a16:creationId xmlns:a16="http://schemas.microsoft.com/office/drawing/2014/main" id="{2C1BBA94-3F40-40AA-8BB9-E69E25E537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3706" y="587829"/>
            <a:ext cx="6505300" cy="568234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9221" name="Rectangle 3" descr="Nonfunctional requirements include performance, reliability, availability, usability, security, supportability, infrastructure and implementation.">
            <a:extLst>
              <a:ext uri="{FF2B5EF4-FFF2-40B4-BE49-F238E27FC236}">
                <a16:creationId xmlns:a16="http://schemas.microsoft.com/office/drawing/2014/main" id="{416A5FF9-41E8-440B-8D6B-D16357E30D2E}"/>
              </a:ext>
            </a:extLst>
          </p:cNvPr>
          <p:cNvGraphicFramePr/>
          <p:nvPr>
            <p:extLst>
              <p:ext uri="{D42A27DB-BD31-4B8C-83A1-F6EECF244321}">
                <p14:modId xmlns:p14="http://schemas.microsoft.com/office/powerpoint/2010/main" val="1423649611"/>
              </p:ext>
            </p:extLst>
          </p:nvPr>
        </p:nvGraphicFramePr>
        <p:xfrm>
          <a:off x="5407705" y="587829"/>
          <a:ext cx="5962720" cy="540564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3" name="Rectangle 72">
            <a:extLst>
              <a:ext uri="{FF2B5EF4-FFF2-40B4-BE49-F238E27FC236}">
                <a16:creationId xmlns:a16="http://schemas.microsoft.com/office/drawing/2014/main" id="{7DD77B92-CB36-4B20-A59A-59625E0F08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46" name="Rectangle 2">
            <a:extLst>
              <a:ext uri="{FF2B5EF4-FFF2-40B4-BE49-F238E27FC236}">
                <a16:creationId xmlns:a16="http://schemas.microsoft.com/office/drawing/2014/main" id="{ED011803-4A79-4075-9600-38E10B1D43AA}"/>
              </a:ext>
            </a:extLst>
          </p:cNvPr>
          <p:cNvSpPr>
            <a:spLocks noGrp="1" noChangeArrowheads="1"/>
          </p:cNvSpPr>
          <p:nvPr>
            <p:ph type="title"/>
          </p:nvPr>
        </p:nvSpPr>
        <p:spPr>
          <a:xfrm>
            <a:off x="645065" y="1463040"/>
            <a:ext cx="3796306" cy="2690949"/>
          </a:xfrm>
        </p:spPr>
        <p:txBody>
          <a:bodyPr anchor="t">
            <a:normAutofit/>
          </a:bodyPr>
          <a:lstStyle/>
          <a:p>
            <a:r>
              <a:rPr lang="en-US" altLang="en-US" sz="4800" dirty="0"/>
              <a:t>Requirements Gathering</a:t>
            </a:r>
          </a:p>
        </p:txBody>
      </p:sp>
      <p:grpSp>
        <p:nvGrpSpPr>
          <p:cNvPr id="75" name="Group 74">
            <a:extLst>
              <a:ext uri="{FF2B5EF4-FFF2-40B4-BE49-F238E27FC236}">
                <a16:creationId xmlns:a16="http://schemas.microsoft.com/office/drawing/2014/main" id="{B14B560F-9DD7-4302-A60B-EBD3EF59B07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09667" y="4415246"/>
            <a:ext cx="11982332" cy="2087795"/>
            <a:chOff x="143163" y="5763486"/>
            <a:chExt cx="11982332" cy="739555"/>
          </a:xfrm>
        </p:grpSpPr>
        <p:sp>
          <p:nvSpPr>
            <p:cNvPr id="76" name="Rectangle 75">
              <a:extLst>
                <a:ext uri="{FF2B5EF4-FFF2-40B4-BE49-F238E27FC236}">
                  <a16:creationId xmlns:a16="http://schemas.microsoft.com/office/drawing/2014/main" id="{3A9A4357-BD1D-4622-A4FE-766E6AB8DE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357444" y="5763486"/>
              <a:ext cx="11768051" cy="73955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7" name="Straight Connector 76">
              <a:extLst>
                <a:ext uri="{FF2B5EF4-FFF2-40B4-BE49-F238E27FC236}">
                  <a16:creationId xmlns:a16="http://schemas.microsoft.com/office/drawing/2014/main" id="{C21D6966-343E-49AC-A026-D2497E0C3CA1}"/>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flipH="1">
              <a:off x="143163" y="5763486"/>
              <a:ext cx="1" cy="739555"/>
            </a:xfrm>
            <a:prstGeom prst="line">
              <a:avLst/>
            </a:prstGeom>
            <a:ln w="177800">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79" name="Rectangle 78">
            <a:extLst>
              <a:ext uri="{FF2B5EF4-FFF2-40B4-BE49-F238E27FC236}">
                <a16:creationId xmlns:a16="http://schemas.microsoft.com/office/drawing/2014/main" id="{2C1BBA94-3F40-40AA-8BB9-E69E25E537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3706" y="587829"/>
            <a:ext cx="6505300" cy="568234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6149" name="Rectangle 3" descr="When gathering requirements, you must know the project purpose, desired results and measures of success.">
            <a:extLst>
              <a:ext uri="{FF2B5EF4-FFF2-40B4-BE49-F238E27FC236}">
                <a16:creationId xmlns:a16="http://schemas.microsoft.com/office/drawing/2014/main" id="{3CD57FBE-2429-46AA-BC59-9455680D59C7}"/>
              </a:ext>
            </a:extLst>
          </p:cNvPr>
          <p:cNvGraphicFramePr/>
          <p:nvPr>
            <p:extLst>
              <p:ext uri="{D42A27DB-BD31-4B8C-83A1-F6EECF244321}">
                <p14:modId xmlns:p14="http://schemas.microsoft.com/office/powerpoint/2010/main" val="624935343"/>
              </p:ext>
            </p:extLst>
          </p:nvPr>
        </p:nvGraphicFramePr>
        <p:xfrm>
          <a:off x="5407705" y="587829"/>
          <a:ext cx="5962720" cy="540564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3" name="Rectangle 72">
            <a:extLst>
              <a:ext uri="{FF2B5EF4-FFF2-40B4-BE49-F238E27FC236}">
                <a16:creationId xmlns:a16="http://schemas.microsoft.com/office/drawing/2014/main" id="{7DD77B92-CB36-4B20-A59A-59625E0F08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70" name="Rectangle 2">
            <a:extLst>
              <a:ext uri="{FF2B5EF4-FFF2-40B4-BE49-F238E27FC236}">
                <a16:creationId xmlns:a16="http://schemas.microsoft.com/office/drawing/2014/main" id="{AED3FADF-2CC7-4119-8C5C-0BEF7ED7D0F5}"/>
              </a:ext>
            </a:extLst>
          </p:cNvPr>
          <p:cNvSpPr>
            <a:spLocks noGrp="1" noChangeArrowheads="1"/>
          </p:cNvSpPr>
          <p:nvPr>
            <p:ph type="title"/>
          </p:nvPr>
        </p:nvSpPr>
        <p:spPr>
          <a:xfrm>
            <a:off x="645065" y="1463040"/>
            <a:ext cx="3796306" cy="2690949"/>
          </a:xfrm>
        </p:spPr>
        <p:txBody>
          <a:bodyPr anchor="t">
            <a:normAutofit/>
          </a:bodyPr>
          <a:lstStyle/>
          <a:p>
            <a:r>
              <a:rPr lang="en-US" altLang="en-US" sz="4800" dirty="0"/>
              <a:t>Minimize risk of failure</a:t>
            </a:r>
            <a:br>
              <a:rPr lang="en-US" altLang="en-US" sz="4800" dirty="0"/>
            </a:br>
            <a:endParaRPr lang="en-US" altLang="en-US" sz="4800" dirty="0"/>
          </a:p>
        </p:txBody>
      </p:sp>
      <p:grpSp>
        <p:nvGrpSpPr>
          <p:cNvPr id="75" name="Group 74">
            <a:extLst>
              <a:ext uri="{FF2B5EF4-FFF2-40B4-BE49-F238E27FC236}">
                <a16:creationId xmlns:a16="http://schemas.microsoft.com/office/drawing/2014/main" id="{B14B560F-9DD7-4302-A60B-EBD3EF59B07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09667" y="4415246"/>
            <a:ext cx="11982332" cy="2087795"/>
            <a:chOff x="143163" y="5763486"/>
            <a:chExt cx="11982332" cy="739555"/>
          </a:xfrm>
        </p:grpSpPr>
        <p:sp>
          <p:nvSpPr>
            <p:cNvPr id="76" name="Rectangle 75">
              <a:extLst>
                <a:ext uri="{FF2B5EF4-FFF2-40B4-BE49-F238E27FC236}">
                  <a16:creationId xmlns:a16="http://schemas.microsoft.com/office/drawing/2014/main" id="{3A9A4357-BD1D-4622-A4FE-766E6AB8DE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357444" y="5763486"/>
              <a:ext cx="11768051" cy="73955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7" name="Straight Connector 76">
              <a:extLst>
                <a:ext uri="{FF2B5EF4-FFF2-40B4-BE49-F238E27FC236}">
                  <a16:creationId xmlns:a16="http://schemas.microsoft.com/office/drawing/2014/main" id="{C21D6966-343E-49AC-A026-D2497E0C3CA1}"/>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flipH="1">
              <a:off x="143163" y="5763486"/>
              <a:ext cx="1" cy="739555"/>
            </a:xfrm>
            <a:prstGeom prst="line">
              <a:avLst/>
            </a:prstGeom>
            <a:ln w="177800">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79" name="Rectangle 78">
            <a:extLst>
              <a:ext uri="{FF2B5EF4-FFF2-40B4-BE49-F238E27FC236}">
                <a16:creationId xmlns:a16="http://schemas.microsoft.com/office/drawing/2014/main" id="{2C1BBA94-3F40-40AA-8BB9-E69E25E537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3706" y="587829"/>
            <a:ext cx="6505300" cy="568234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7173" name="Rectangle 3" descr="Minimize risk of failure by ensuring requirements are necessary, verifiable, attainable, unambiguous, complete and consistant.">
            <a:extLst>
              <a:ext uri="{FF2B5EF4-FFF2-40B4-BE49-F238E27FC236}">
                <a16:creationId xmlns:a16="http://schemas.microsoft.com/office/drawing/2014/main" id="{63640BCD-F9FB-4030-8AC4-3996EB71AB2E}"/>
              </a:ext>
            </a:extLst>
          </p:cNvPr>
          <p:cNvGraphicFramePr/>
          <p:nvPr>
            <p:extLst>
              <p:ext uri="{D42A27DB-BD31-4B8C-83A1-F6EECF244321}">
                <p14:modId xmlns:p14="http://schemas.microsoft.com/office/powerpoint/2010/main" val="814049321"/>
              </p:ext>
            </p:extLst>
          </p:nvPr>
        </p:nvGraphicFramePr>
        <p:xfrm>
          <a:off x="5407705" y="674703"/>
          <a:ext cx="5962720" cy="531877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3" name="Rectangle 72">
            <a:extLst>
              <a:ext uri="{FF2B5EF4-FFF2-40B4-BE49-F238E27FC236}">
                <a16:creationId xmlns:a16="http://schemas.microsoft.com/office/drawing/2014/main" id="{A1F6BF70-C7D1-4AF9-8DB4-BEEB8A9C35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94" name="Rectangle 2">
            <a:extLst>
              <a:ext uri="{FF2B5EF4-FFF2-40B4-BE49-F238E27FC236}">
                <a16:creationId xmlns:a16="http://schemas.microsoft.com/office/drawing/2014/main" id="{06E6E080-0516-4FC6-912C-19ADDE5A7AEE}"/>
              </a:ext>
            </a:extLst>
          </p:cNvPr>
          <p:cNvSpPr>
            <a:spLocks noGrp="1" noChangeArrowheads="1"/>
          </p:cNvSpPr>
          <p:nvPr>
            <p:ph type="title"/>
          </p:nvPr>
        </p:nvSpPr>
        <p:spPr>
          <a:xfrm>
            <a:off x="645065" y="1097280"/>
            <a:ext cx="3796306" cy="4666207"/>
          </a:xfrm>
        </p:spPr>
        <p:txBody>
          <a:bodyPr anchor="ctr">
            <a:normAutofit/>
          </a:bodyPr>
          <a:lstStyle/>
          <a:p>
            <a:r>
              <a:rPr lang="en-US" altLang="en-US" sz="4800" dirty="0"/>
              <a:t>Methods to Gather and Analyze Project Requirements</a:t>
            </a:r>
            <a:br>
              <a:rPr lang="en-US" altLang="en-US" sz="4800" dirty="0"/>
            </a:br>
            <a:endParaRPr lang="en-US" altLang="en-US" sz="4800" dirty="0"/>
          </a:p>
        </p:txBody>
      </p:sp>
      <p:grpSp>
        <p:nvGrpSpPr>
          <p:cNvPr id="75" name="Group 74">
            <a:extLst>
              <a:ext uri="{FF2B5EF4-FFF2-40B4-BE49-F238E27FC236}">
                <a16:creationId xmlns:a16="http://schemas.microsoft.com/office/drawing/2014/main" id="{0C66A8B6-1F6E-4FCC-93B9-B9986B6FD1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2576" y="5945955"/>
            <a:ext cx="12109423" cy="525780"/>
            <a:chOff x="82576" y="5945955"/>
            <a:chExt cx="12109423" cy="525780"/>
          </a:xfrm>
        </p:grpSpPr>
        <p:sp>
          <p:nvSpPr>
            <p:cNvPr id="76" name="Rectangle 75">
              <a:extLst>
                <a:ext uri="{FF2B5EF4-FFF2-40B4-BE49-F238E27FC236}">
                  <a16:creationId xmlns:a16="http://schemas.microsoft.com/office/drawing/2014/main" id="{CAF7C4FD-65AD-4BBE-886A-D2E923F94C6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03361" y="6131892"/>
              <a:ext cx="524256"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a:extLst>
                <a:ext uri="{FF2B5EF4-FFF2-40B4-BE49-F238E27FC236}">
                  <a16:creationId xmlns:a16="http://schemas.microsoft.com/office/drawing/2014/main" id="{1BA8278B-6DF7-481F-B1FA-FFE7D6C3C7B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flipH="1">
              <a:off x="5998176" y="277912"/>
              <a:ext cx="524256" cy="1186339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9" name="Rectangle 78">
            <a:extLst>
              <a:ext uri="{FF2B5EF4-FFF2-40B4-BE49-F238E27FC236}">
                <a16:creationId xmlns:a16="http://schemas.microsoft.com/office/drawing/2014/main" id="{2C1BBA94-3F40-40AA-8BB9-E69E25E537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3706" y="587829"/>
            <a:ext cx="6505300" cy="568234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8197" name="Rectangle 3" descr="Methods to gather and analyze project requirements include brainstorming, document analysis, focus groups, interface analysis, interviews, observation, prototypig, requirements workshops and surveys/questionnaires ">
            <a:extLst>
              <a:ext uri="{FF2B5EF4-FFF2-40B4-BE49-F238E27FC236}">
                <a16:creationId xmlns:a16="http://schemas.microsoft.com/office/drawing/2014/main" id="{E2D11411-AC64-4DF9-8C0B-17B7F6EEB6E6}"/>
              </a:ext>
            </a:extLst>
          </p:cNvPr>
          <p:cNvGraphicFramePr/>
          <p:nvPr>
            <p:extLst>
              <p:ext uri="{D42A27DB-BD31-4B8C-83A1-F6EECF244321}">
                <p14:modId xmlns:p14="http://schemas.microsoft.com/office/powerpoint/2010/main" val="63195406"/>
              </p:ext>
            </p:extLst>
          </p:nvPr>
        </p:nvGraphicFramePr>
        <p:xfrm>
          <a:off x="5245815" y="778172"/>
          <a:ext cx="6301120" cy="53010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33972C8-F243-430D-B54A-C5673AC670AB}"/>
              </a:ext>
            </a:extLst>
          </p:cNvPr>
          <p:cNvSpPr>
            <a:spLocks noGrp="1" noChangeArrowheads="1"/>
          </p:cNvSpPr>
          <p:nvPr>
            <p:ph type="title"/>
          </p:nvPr>
        </p:nvSpPr>
        <p:spPr>
          <a:xfrm>
            <a:off x="645065" y="1463040"/>
            <a:ext cx="3796306" cy="2690949"/>
          </a:xfrm>
        </p:spPr>
        <p:txBody>
          <a:bodyPr anchor="t">
            <a:normAutofit/>
          </a:bodyPr>
          <a:lstStyle/>
          <a:p>
            <a:r>
              <a:rPr lang="en-US" altLang="en-US" sz="4800" dirty="0"/>
              <a:t>Determine</a:t>
            </a:r>
            <a:br>
              <a:rPr lang="en-US" altLang="en-US" sz="4800" dirty="0"/>
            </a:br>
            <a:r>
              <a:rPr lang="en-US" altLang="en-US" sz="4800" dirty="0"/>
              <a:t>objectives of the project</a:t>
            </a:r>
          </a:p>
        </p:txBody>
      </p:sp>
      <p:graphicFrame>
        <p:nvGraphicFramePr>
          <p:cNvPr id="9221" name="Rectangle 3" descr="Need clear concise objectives.  Must include all stakeholders in project definition.  Reduce assumptions - assumptions are risks.  Use caution on interpretation of words and acronyms due to many meanings.">
            <a:extLst>
              <a:ext uri="{FF2B5EF4-FFF2-40B4-BE49-F238E27FC236}">
                <a16:creationId xmlns:a16="http://schemas.microsoft.com/office/drawing/2014/main" id="{416A5FF9-41E8-440B-8D6B-D16357E30D2E}"/>
              </a:ext>
            </a:extLst>
          </p:cNvPr>
          <p:cNvGraphicFramePr/>
          <p:nvPr>
            <p:extLst>
              <p:ext uri="{D42A27DB-BD31-4B8C-83A1-F6EECF244321}">
                <p14:modId xmlns:p14="http://schemas.microsoft.com/office/powerpoint/2010/main" val="1932851455"/>
              </p:ext>
            </p:extLst>
          </p:nvPr>
        </p:nvGraphicFramePr>
        <p:xfrm>
          <a:off x="5407704" y="729673"/>
          <a:ext cx="6017677" cy="52638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038050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8" name="Rectangle 137">
            <a:extLst>
              <a:ext uri="{FF2B5EF4-FFF2-40B4-BE49-F238E27FC236}">
                <a16:creationId xmlns:a16="http://schemas.microsoft.com/office/drawing/2014/main" id="{2E442304-DDBD-4F7B-8017-36BCC863FB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66" name="Rectangle 2">
            <a:extLst>
              <a:ext uri="{FF2B5EF4-FFF2-40B4-BE49-F238E27FC236}">
                <a16:creationId xmlns:a16="http://schemas.microsoft.com/office/drawing/2014/main" id="{FC257253-9D81-4833-9431-5FD2B9FF8A41}"/>
              </a:ext>
            </a:extLst>
          </p:cNvPr>
          <p:cNvSpPr>
            <a:spLocks noGrp="1" noChangeArrowheads="1"/>
          </p:cNvSpPr>
          <p:nvPr>
            <p:ph type="title"/>
          </p:nvPr>
        </p:nvSpPr>
        <p:spPr>
          <a:xfrm>
            <a:off x="635000" y="640823"/>
            <a:ext cx="3418659" cy="5583148"/>
          </a:xfrm>
        </p:spPr>
        <p:txBody>
          <a:bodyPr anchor="ctr">
            <a:normAutofit/>
          </a:bodyPr>
          <a:lstStyle/>
          <a:p>
            <a:r>
              <a:rPr lang="en-US" altLang="en-US" sz="5400" dirty="0"/>
              <a:t>Define Project Scope</a:t>
            </a:r>
            <a:br>
              <a:rPr lang="en-US" altLang="en-US" sz="5400" dirty="0"/>
            </a:br>
            <a:endParaRPr lang="en-US" altLang="en-US" sz="5400" dirty="0"/>
          </a:p>
        </p:txBody>
      </p:sp>
      <p:sp>
        <p:nvSpPr>
          <p:cNvPr id="140" name="sketch line">
            <a:extLst>
              <a:ext uri="{FF2B5EF4-FFF2-40B4-BE49-F238E27FC236}">
                <a16:creationId xmlns:a16="http://schemas.microsoft.com/office/drawing/2014/main" id="{5E107275-3853-46FD-A241-DE4355A426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onnsiteX0" fmla="*/ 0 w 5410200"/>
              <a:gd name="connsiteY0" fmla="*/ 0 h 18288"/>
              <a:gd name="connsiteX1" fmla="*/ 568071 w 5410200"/>
              <a:gd name="connsiteY1" fmla="*/ 0 h 18288"/>
              <a:gd name="connsiteX2" fmla="*/ 1298448 w 5410200"/>
              <a:gd name="connsiteY2" fmla="*/ 0 h 18288"/>
              <a:gd name="connsiteX3" fmla="*/ 1920621 w 5410200"/>
              <a:gd name="connsiteY3" fmla="*/ 0 h 18288"/>
              <a:gd name="connsiteX4" fmla="*/ 2488692 w 5410200"/>
              <a:gd name="connsiteY4" fmla="*/ 0 h 18288"/>
              <a:gd name="connsiteX5" fmla="*/ 3219069 w 5410200"/>
              <a:gd name="connsiteY5" fmla="*/ 0 h 18288"/>
              <a:gd name="connsiteX6" fmla="*/ 3895344 w 5410200"/>
              <a:gd name="connsiteY6" fmla="*/ 0 h 18288"/>
              <a:gd name="connsiteX7" fmla="*/ 4571619 w 5410200"/>
              <a:gd name="connsiteY7" fmla="*/ 0 h 18288"/>
              <a:gd name="connsiteX8" fmla="*/ 5410200 w 5410200"/>
              <a:gd name="connsiteY8" fmla="*/ 0 h 18288"/>
              <a:gd name="connsiteX9" fmla="*/ 5410200 w 5410200"/>
              <a:gd name="connsiteY9" fmla="*/ 18288 h 18288"/>
              <a:gd name="connsiteX10" fmla="*/ 4842129 w 5410200"/>
              <a:gd name="connsiteY10" fmla="*/ 18288 h 18288"/>
              <a:gd name="connsiteX11" fmla="*/ 4328160 w 5410200"/>
              <a:gd name="connsiteY11" fmla="*/ 18288 h 18288"/>
              <a:gd name="connsiteX12" fmla="*/ 3597783 w 5410200"/>
              <a:gd name="connsiteY12" fmla="*/ 18288 h 18288"/>
              <a:gd name="connsiteX13" fmla="*/ 3029712 w 5410200"/>
              <a:gd name="connsiteY13" fmla="*/ 18288 h 18288"/>
              <a:gd name="connsiteX14" fmla="*/ 2299335 w 5410200"/>
              <a:gd name="connsiteY14" fmla="*/ 18288 h 18288"/>
              <a:gd name="connsiteX15" fmla="*/ 1514856 w 5410200"/>
              <a:gd name="connsiteY15" fmla="*/ 18288 h 18288"/>
              <a:gd name="connsiteX16" fmla="*/ 892683 w 5410200"/>
              <a:gd name="connsiteY16" fmla="*/ 18288 h 18288"/>
              <a:gd name="connsiteX17" fmla="*/ 0 w 5410200"/>
              <a:gd name="connsiteY17" fmla="*/ 18288 h 18288"/>
              <a:gd name="connsiteX18" fmla="*/ 0 w 5410200"/>
              <a:gd name="connsiteY18"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1269" name="Rectangle 3" descr="Clarify project scope as to what is and is not covered.  What is needed to achieve objectives?  Include all stakeholders in defining objectives.">
            <a:extLst>
              <a:ext uri="{FF2B5EF4-FFF2-40B4-BE49-F238E27FC236}">
                <a16:creationId xmlns:a16="http://schemas.microsoft.com/office/drawing/2014/main" id="{B974F7E7-DA04-4420-86D9-E1C345290FC1}"/>
              </a:ext>
            </a:extLst>
          </p:cNvPr>
          <p:cNvGraphicFramePr/>
          <p:nvPr>
            <p:extLst>
              <p:ext uri="{D42A27DB-BD31-4B8C-83A1-F6EECF244321}">
                <p14:modId xmlns:p14="http://schemas.microsoft.com/office/powerpoint/2010/main" val="1225291009"/>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F4783C-CE68-4FF0-ACD3-3BE71CFF6D36}"/>
              </a:ext>
            </a:extLst>
          </p:cNvPr>
          <p:cNvSpPr>
            <a:spLocks noGrp="1"/>
          </p:cNvSpPr>
          <p:nvPr>
            <p:ph type="title"/>
          </p:nvPr>
        </p:nvSpPr>
        <p:spPr/>
        <p:txBody>
          <a:bodyPr/>
          <a:lstStyle/>
          <a:p>
            <a:r>
              <a:rPr lang="en-US" dirty="0"/>
              <a:t>Objectives</a:t>
            </a:r>
          </a:p>
        </p:txBody>
      </p:sp>
      <p:sp>
        <p:nvSpPr>
          <p:cNvPr id="12291" name="Rectangle 3">
            <a:extLst>
              <a:ext uri="{FF2B5EF4-FFF2-40B4-BE49-F238E27FC236}">
                <a16:creationId xmlns:a16="http://schemas.microsoft.com/office/drawing/2014/main" id="{A7904EF1-155A-4E8E-8991-3794AC9CAC0D}"/>
              </a:ext>
            </a:extLst>
          </p:cNvPr>
          <p:cNvSpPr>
            <a:spLocks noGrp="1" noChangeArrowheads="1"/>
          </p:cNvSpPr>
          <p:nvPr>
            <p:ph idx="1"/>
          </p:nvPr>
        </p:nvSpPr>
        <p:spPr>
          <a:xfrm>
            <a:off x="838200" y="1825625"/>
            <a:ext cx="10515600" cy="4351338"/>
          </a:xfrm>
        </p:spPr>
        <p:txBody>
          <a:bodyPr anchor="ctr">
            <a:normAutofit/>
          </a:bodyPr>
          <a:lstStyle/>
          <a:p>
            <a:r>
              <a:rPr lang="en-US" altLang="en-US" dirty="0"/>
              <a:t>The ideal objective is short, concise, clear and agreed to by all stakeholders.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3" name="Rectangle 72">
            <a:extLst>
              <a:ext uri="{FF2B5EF4-FFF2-40B4-BE49-F238E27FC236}">
                <a16:creationId xmlns:a16="http://schemas.microsoft.com/office/drawing/2014/main" id="{7DD77B92-CB36-4B20-A59A-59625E0F08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14" name="Rectangle 2">
            <a:extLst>
              <a:ext uri="{FF2B5EF4-FFF2-40B4-BE49-F238E27FC236}">
                <a16:creationId xmlns:a16="http://schemas.microsoft.com/office/drawing/2014/main" id="{80742A18-D163-4A9E-B9F6-2EA8D5714F63}"/>
              </a:ext>
            </a:extLst>
          </p:cNvPr>
          <p:cNvSpPr>
            <a:spLocks noGrp="1" noChangeArrowheads="1"/>
          </p:cNvSpPr>
          <p:nvPr>
            <p:ph type="title"/>
          </p:nvPr>
        </p:nvSpPr>
        <p:spPr>
          <a:xfrm>
            <a:off x="645065" y="1463040"/>
            <a:ext cx="3796306" cy="2690949"/>
          </a:xfrm>
        </p:spPr>
        <p:txBody>
          <a:bodyPr anchor="t">
            <a:normAutofit/>
          </a:bodyPr>
          <a:lstStyle/>
          <a:p>
            <a:r>
              <a:rPr lang="en-US" altLang="en-US" dirty="0"/>
              <a:t>How to Specify Requirements?</a:t>
            </a:r>
            <a:br>
              <a:rPr lang="en-US" altLang="en-US" dirty="0"/>
            </a:br>
            <a:endParaRPr lang="en-US" altLang="en-US" dirty="0"/>
          </a:p>
        </p:txBody>
      </p:sp>
      <p:grpSp>
        <p:nvGrpSpPr>
          <p:cNvPr id="75" name="Group 74">
            <a:extLst>
              <a:ext uri="{FF2B5EF4-FFF2-40B4-BE49-F238E27FC236}">
                <a16:creationId xmlns:a16="http://schemas.microsoft.com/office/drawing/2014/main" id="{B14B560F-9DD7-4302-A60B-EBD3EF59B07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09667" y="4415246"/>
            <a:ext cx="11982332" cy="2087795"/>
            <a:chOff x="143163" y="5763486"/>
            <a:chExt cx="11982332" cy="739555"/>
          </a:xfrm>
        </p:grpSpPr>
        <p:sp>
          <p:nvSpPr>
            <p:cNvPr id="76" name="Rectangle 75">
              <a:extLst>
                <a:ext uri="{FF2B5EF4-FFF2-40B4-BE49-F238E27FC236}">
                  <a16:creationId xmlns:a16="http://schemas.microsoft.com/office/drawing/2014/main" id="{3A9A4357-BD1D-4622-A4FE-766E6AB8DE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357444" y="5763486"/>
              <a:ext cx="11768051" cy="73955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7" name="Straight Connector 76">
              <a:extLst>
                <a:ext uri="{FF2B5EF4-FFF2-40B4-BE49-F238E27FC236}">
                  <a16:creationId xmlns:a16="http://schemas.microsoft.com/office/drawing/2014/main" id="{C21D6966-343E-49AC-A026-D2497E0C3CA1}"/>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flipH="1">
              <a:off x="143163" y="5763486"/>
              <a:ext cx="1" cy="739555"/>
            </a:xfrm>
            <a:prstGeom prst="line">
              <a:avLst/>
            </a:prstGeom>
            <a:ln w="177800">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79" name="Rectangle 78">
            <a:extLst>
              <a:ext uri="{FF2B5EF4-FFF2-40B4-BE49-F238E27FC236}">
                <a16:creationId xmlns:a16="http://schemas.microsoft.com/office/drawing/2014/main" id="{2C1BBA94-3F40-40AA-8BB9-E69E25E537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3706" y="587829"/>
            <a:ext cx="6505300" cy="568234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3317" name="Rectangle 3" descr="Specify requirements in a written document.  Use diagrams and pictures to enhance clarity.  Increase visualization with prototypes or use cases.">
            <a:extLst>
              <a:ext uri="{FF2B5EF4-FFF2-40B4-BE49-F238E27FC236}">
                <a16:creationId xmlns:a16="http://schemas.microsoft.com/office/drawing/2014/main" id="{FC6F917A-16E2-453F-B5E5-06DF4B13EB5A}"/>
              </a:ext>
            </a:extLst>
          </p:cNvPr>
          <p:cNvGraphicFramePr/>
          <p:nvPr>
            <p:extLst>
              <p:ext uri="{D42A27DB-BD31-4B8C-83A1-F6EECF244321}">
                <p14:modId xmlns:p14="http://schemas.microsoft.com/office/powerpoint/2010/main" val="2565327619"/>
              </p:ext>
            </p:extLst>
          </p:nvPr>
        </p:nvGraphicFramePr>
        <p:xfrm>
          <a:off x="5407705" y="1014154"/>
          <a:ext cx="5962720" cy="49793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7" name="Rectangle 76">
            <a:extLst>
              <a:ext uri="{FF2B5EF4-FFF2-40B4-BE49-F238E27FC236}">
                <a16:creationId xmlns:a16="http://schemas.microsoft.com/office/drawing/2014/main" id="{081EA652-8C6A-4E69-BEB9-1708094745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ight Triangle 78">
            <a:extLst>
              <a:ext uri="{FF2B5EF4-FFF2-40B4-BE49-F238E27FC236}">
                <a16:creationId xmlns:a16="http://schemas.microsoft.com/office/drawing/2014/main" id="{5298780A-33B9-4EA2-8F67-DE68AD6284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576720" y="3335867"/>
            <a:ext cx="3291840" cy="3200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1" name="Rectangle 80">
            <a:extLst>
              <a:ext uri="{FF2B5EF4-FFF2-40B4-BE49-F238E27FC236}">
                <a16:creationId xmlns:a16="http://schemas.microsoft.com/office/drawing/2014/main" id="{7F488E8B-4E1E-4402-8935-D4E6C02615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774" y="623275"/>
            <a:ext cx="10905053" cy="5607882"/>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338" name="Rectangle 2">
            <a:extLst>
              <a:ext uri="{FF2B5EF4-FFF2-40B4-BE49-F238E27FC236}">
                <a16:creationId xmlns:a16="http://schemas.microsoft.com/office/drawing/2014/main" id="{D47116E4-B75F-4F57-9CEA-9BF706DCD79E}"/>
              </a:ext>
            </a:extLst>
          </p:cNvPr>
          <p:cNvSpPr>
            <a:spLocks noGrp="1" noChangeArrowheads="1"/>
          </p:cNvSpPr>
          <p:nvPr>
            <p:ph type="title"/>
          </p:nvPr>
        </p:nvSpPr>
        <p:spPr>
          <a:xfrm>
            <a:off x="1075767" y="1188637"/>
            <a:ext cx="2988234" cy="4480726"/>
          </a:xfrm>
        </p:spPr>
        <p:txBody>
          <a:bodyPr>
            <a:normAutofit/>
          </a:bodyPr>
          <a:lstStyle/>
          <a:p>
            <a:pPr algn="r"/>
            <a:r>
              <a:rPr lang="en-US" altLang="en-US" sz="3600" dirty="0"/>
              <a:t>Most Important Outcome of Requirements Gathering</a:t>
            </a:r>
          </a:p>
        </p:txBody>
      </p:sp>
      <p:cxnSp>
        <p:nvCxnSpPr>
          <p:cNvPr id="83" name="Straight Connector 82">
            <a:extLst>
              <a:ext uri="{FF2B5EF4-FFF2-40B4-BE49-F238E27FC236}">
                <a16:creationId xmlns:a16="http://schemas.microsoft.com/office/drawing/2014/main" id="{23AAC9B5-8015-485C-ACF9-A750390E9A5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1852863"/>
            <a:ext cx="0" cy="3236495"/>
          </a:xfrm>
          <a:prstGeom prst="line">
            <a:avLst/>
          </a:prstGeom>
          <a:ln w="19050" cap="sq">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4339" name="Rectangle 3">
            <a:extLst>
              <a:ext uri="{FF2B5EF4-FFF2-40B4-BE49-F238E27FC236}">
                <a16:creationId xmlns:a16="http://schemas.microsoft.com/office/drawing/2014/main" id="{3C04640F-AE3E-4577-9B58-BFCA6C7CA745}"/>
              </a:ext>
            </a:extLst>
          </p:cNvPr>
          <p:cNvSpPr>
            <a:spLocks noGrp="1" noChangeArrowheads="1"/>
          </p:cNvSpPr>
          <p:nvPr>
            <p:ph type="body" idx="1"/>
          </p:nvPr>
        </p:nvSpPr>
        <p:spPr>
          <a:xfrm>
            <a:off x="5158841" y="1043321"/>
            <a:ext cx="5645145" cy="4766635"/>
          </a:xfrm>
        </p:spPr>
        <p:txBody>
          <a:bodyPr anchor="ctr">
            <a:normAutofit/>
          </a:bodyPr>
          <a:lstStyle/>
          <a:p>
            <a:pPr marL="0" indent="0">
              <a:buNone/>
            </a:pPr>
            <a:r>
              <a:rPr lang="en-US" altLang="en-US" dirty="0"/>
              <a:t>People who need to understand the requirements can do so</a:t>
            </a:r>
          </a:p>
          <a:p>
            <a:pPr lvl="1"/>
            <a:r>
              <a:rPr lang="en-US" altLang="en-US" sz="2800" dirty="0"/>
              <a:t>Includes</a:t>
            </a:r>
          </a:p>
          <a:p>
            <a:pPr lvl="2"/>
            <a:r>
              <a:rPr lang="en-US" altLang="en-US" sz="2800" dirty="0"/>
              <a:t>	Users</a:t>
            </a:r>
          </a:p>
          <a:p>
            <a:pPr lvl="2"/>
            <a:r>
              <a:rPr lang="en-US" altLang="en-US" sz="2800" dirty="0"/>
              <a:t>	Stakeholders</a:t>
            </a:r>
          </a:p>
          <a:p>
            <a:pPr lvl="2"/>
            <a:r>
              <a:rPr lang="en-US" altLang="en-US" sz="2800" dirty="0"/>
              <a:t>	Technical staff</a:t>
            </a:r>
          </a:p>
          <a:p>
            <a:pPr marL="0" indent="0">
              <a:buNone/>
            </a:pPr>
            <a:r>
              <a:rPr lang="en-US" altLang="en-US" sz="2400" dirty="0"/>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5" name="Rectangle 134">
            <a:extLst>
              <a:ext uri="{FF2B5EF4-FFF2-40B4-BE49-F238E27FC236}">
                <a16:creationId xmlns:a16="http://schemas.microsoft.com/office/drawing/2014/main" id="{9095C1F4-AE7F-44E4-8693-40D3D68311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7" name="Group 136">
            <a:extLst>
              <a:ext uri="{FF2B5EF4-FFF2-40B4-BE49-F238E27FC236}">
                <a16:creationId xmlns:a16="http://schemas.microsoft.com/office/drawing/2014/main" id="{8734DDD3-F723-4DD3-8ABE-EC0B2AC87D7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522324" y="-15978"/>
            <a:ext cx="7147352" cy="5876916"/>
            <a:chOff x="329184" y="-99107"/>
            <a:chExt cx="524256" cy="5876916"/>
          </a:xfrm>
        </p:grpSpPr>
        <p:cxnSp>
          <p:nvCxnSpPr>
            <p:cNvPr id="138" name="Straight Connector 137">
              <a:extLst>
                <a:ext uri="{FF2B5EF4-FFF2-40B4-BE49-F238E27FC236}">
                  <a16:creationId xmlns:a16="http://schemas.microsoft.com/office/drawing/2014/main" id="{F7C8EA93-3210-4C62-99E9-153C275E3A87}"/>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flipH="1">
              <a:off x="329184" y="5777809"/>
              <a:ext cx="523824" cy="0"/>
            </a:xfrm>
            <a:prstGeom prst="line">
              <a:avLst/>
            </a:prstGeom>
            <a:ln w="1524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39" name="Rectangle 138">
              <a:extLst>
                <a:ext uri="{FF2B5EF4-FFF2-40B4-BE49-F238E27FC236}">
                  <a16:creationId xmlns:a16="http://schemas.microsoft.com/office/drawing/2014/main" id="{5EB7D2A2-F448-44D4-938C-DC84CBCB3B1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29184" y="-99107"/>
              <a:ext cx="524256" cy="563122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41" name="Rectangle 140">
            <a:extLst>
              <a:ext uri="{FF2B5EF4-FFF2-40B4-BE49-F238E27FC236}">
                <a16:creationId xmlns:a16="http://schemas.microsoft.com/office/drawing/2014/main" id="{871AEA07-1E14-44B4-8E55-64EF049CD6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6464" y="1055718"/>
            <a:ext cx="10999072" cy="3358344"/>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42" name="Rectangle 2">
            <a:extLst>
              <a:ext uri="{FF2B5EF4-FFF2-40B4-BE49-F238E27FC236}">
                <a16:creationId xmlns:a16="http://schemas.microsoft.com/office/drawing/2014/main" id="{2D61B8E0-614F-40A6-BC2F-91237B8E6688}"/>
              </a:ext>
            </a:extLst>
          </p:cNvPr>
          <p:cNvSpPr>
            <a:spLocks noGrp="1" noChangeArrowheads="1"/>
          </p:cNvSpPr>
          <p:nvPr>
            <p:ph type="title"/>
          </p:nvPr>
        </p:nvSpPr>
        <p:spPr>
          <a:xfrm>
            <a:off x="1524000" y="1584683"/>
            <a:ext cx="9144000" cy="2551829"/>
          </a:xfrm>
        </p:spPr>
        <p:txBody>
          <a:bodyPr vert="horz" lIns="91440" tIns="45720" rIns="91440" bIns="45720" rtlCol="0" anchor="ctr">
            <a:normAutofit/>
          </a:bodyPr>
          <a:lstStyle/>
          <a:p>
            <a:pPr algn="ctr"/>
            <a:r>
              <a:rPr lang="en-US" altLang="en-US" sz="6600" dirty="0"/>
              <a:t>R</a:t>
            </a:r>
            <a:r>
              <a:rPr lang="en-US" altLang="en-US" sz="6600" kern="1200" dirty="0">
                <a:solidFill>
                  <a:schemeClr val="tx1"/>
                </a:solidFill>
                <a:latin typeface="+mj-lt"/>
                <a:ea typeface="+mj-ea"/>
                <a:cs typeface="+mj-cs"/>
              </a:rPr>
              <a:t>equirements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367" name="Rectangle 72">
            <a:extLst>
              <a:ext uri="{FF2B5EF4-FFF2-40B4-BE49-F238E27FC236}">
                <a16:creationId xmlns:a16="http://schemas.microsoft.com/office/drawing/2014/main" id="{7DD77B92-CB36-4B20-A59A-59625E0F08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362" name="Rectangle 2">
            <a:extLst>
              <a:ext uri="{FF2B5EF4-FFF2-40B4-BE49-F238E27FC236}">
                <a16:creationId xmlns:a16="http://schemas.microsoft.com/office/drawing/2014/main" id="{90A7CDB9-74E1-47A3-9361-DAD7349C25DB}"/>
              </a:ext>
            </a:extLst>
          </p:cNvPr>
          <p:cNvSpPr>
            <a:spLocks noGrp="1" noChangeArrowheads="1"/>
          </p:cNvSpPr>
          <p:nvPr>
            <p:ph type="title"/>
          </p:nvPr>
        </p:nvSpPr>
        <p:spPr>
          <a:xfrm>
            <a:off x="645065" y="1463040"/>
            <a:ext cx="3796306" cy="2690949"/>
          </a:xfrm>
        </p:spPr>
        <p:txBody>
          <a:bodyPr anchor="t">
            <a:normAutofit/>
          </a:bodyPr>
          <a:lstStyle/>
          <a:p>
            <a:r>
              <a:rPr lang="en-US" altLang="en-US" sz="4800" dirty="0"/>
              <a:t>Jargon – AVOID!</a:t>
            </a:r>
            <a:br>
              <a:rPr lang="en-US" altLang="en-US" sz="4800" dirty="0"/>
            </a:br>
            <a:endParaRPr lang="en-US" altLang="en-US" sz="4800" dirty="0"/>
          </a:p>
        </p:txBody>
      </p:sp>
      <p:grpSp>
        <p:nvGrpSpPr>
          <p:cNvPr id="15368" name="Group 74">
            <a:extLst>
              <a:ext uri="{FF2B5EF4-FFF2-40B4-BE49-F238E27FC236}">
                <a16:creationId xmlns:a16="http://schemas.microsoft.com/office/drawing/2014/main" id="{B14B560F-9DD7-4302-A60B-EBD3EF59B07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09667" y="4415246"/>
            <a:ext cx="11982332" cy="2087795"/>
            <a:chOff x="143163" y="5763486"/>
            <a:chExt cx="11982332" cy="739555"/>
          </a:xfrm>
        </p:grpSpPr>
        <p:sp>
          <p:nvSpPr>
            <p:cNvPr id="15369" name="Rectangle 75">
              <a:extLst>
                <a:ext uri="{FF2B5EF4-FFF2-40B4-BE49-F238E27FC236}">
                  <a16:creationId xmlns:a16="http://schemas.microsoft.com/office/drawing/2014/main" id="{3A9A4357-BD1D-4622-A4FE-766E6AB8DE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357444" y="5763486"/>
              <a:ext cx="11768051" cy="73955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370" name="Straight Connector 76">
              <a:extLst>
                <a:ext uri="{FF2B5EF4-FFF2-40B4-BE49-F238E27FC236}">
                  <a16:creationId xmlns:a16="http://schemas.microsoft.com/office/drawing/2014/main" id="{C21D6966-343E-49AC-A026-D2497E0C3CA1}"/>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flipH="1">
              <a:off x="143163" y="5763486"/>
              <a:ext cx="1" cy="739555"/>
            </a:xfrm>
            <a:prstGeom prst="line">
              <a:avLst/>
            </a:prstGeom>
            <a:ln w="177800">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79" name="Rectangle 78">
            <a:extLst>
              <a:ext uri="{FF2B5EF4-FFF2-40B4-BE49-F238E27FC236}">
                <a16:creationId xmlns:a16="http://schemas.microsoft.com/office/drawing/2014/main" id="{2C1BBA94-3F40-40AA-8BB9-E69E25E537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3706" y="587829"/>
            <a:ext cx="6505300" cy="568234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5371" name="Rectangle 3" descr="Avoid jargon.  May cause misunderstandings and incorrect assumptions.  They are expensive to fix late in the project.  A project glossary and list of acronyms help promote  consistent language.">
            <a:extLst>
              <a:ext uri="{FF2B5EF4-FFF2-40B4-BE49-F238E27FC236}">
                <a16:creationId xmlns:a16="http://schemas.microsoft.com/office/drawing/2014/main" id="{D31A9838-B429-440F-A8F8-91D91FD69449}"/>
              </a:ext>
            </a:extLst>
          </p:cNvPr>
          <p:cNvGraphicFramePr/>
          <p:nvPr>
            <p:extLst>
              <p:ext uri="{D42A27DB-BD31-4B8C-83A1-F6EECF244321}">
                <p14:modId xmlns:p14="http://schemas.microsoft.com/office/powerpoint/2010/main" val="3040922677"/>
              </p:ext>
            </p:extLst>
          </p:nvPr>
        </p:nvGraphicFramePr>
        <p:xfrm>
          <a:off x="5407705" y="1014154"/>
          <a:ext cx="5962720" cy="49793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3" name="Rectangle 72">
            <a:extLst>
              <a:ext uri="{FF2B5EF4-FFF2-40B4-BE49-F238E27FC236}">
                <a16:creationId xmlns:a16="http://schemas.microsoft.com/office/drawing/2014/main" id="{A1F6BF70-C7D1-4AF9-8DB4-BEEB8A9C35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86" name="Rectangle 2">
            <a:extLst>
              <a:ext uri="{FF2B5EF4-FFF2-40B4-BE49-F238E27FC236}">
                <a16:creationId xmlns:a16="http://schemas.microsoft.com/office/drawing/2014/main" id="{6D0F4B11-130F-4DE6-AA23-B437ADF983E8}"/>
              </a:ext>
            </a:extLst>
          </p:cNvPr>
          <p:cNvSpPr>
            <a:spLocks noGrp="1" noChangeArrowheads="1"/>
          </p:cNvSpPr>
          <p:nvPr>
            <p:ph type="title"/>
          </p:nvPr>
        </p:nvSpPr>
        <p:spPr>
          <a:xfrm>
            <a:off x="645065" y="1097280"/>
            <a:ext cx="3796306" cy="4666207"/>
          </a:xfrm>
        </p:spPr>
        <p:txBody>
          <a:bodyPr anchor="ctr">
            <a:normAutofit/>
          </a:bodyPr>
          <a:lstStyle/>
          <a:p>
            <a:r>
              <a:rPr lang="en-US" altLang="en-US" sz="4800" dirty="0"/>
              <a:t>Need accurate reflection of what the client needs</a:t>
            </a:r>
          </a:p>
        </p:txBody>
      </p:sp>
      <p:grpSp>
        <p:nvGrpSpPr>
          <p:cNvPr id="75" name="Group 74">
            <a:extLst>
              <a:ext uri="{FF2B5EF4-FFF2-40B4-BE49-F238E27FC236}">
                <a16:creationId xmlns:a16="http://schemas.microsoft.com/office/drawing/2014/main" id="{0C66A8B6-1F6E-4FCC-93B9-B9986B6FD1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2576" y="5945955"/>
            <a:ext cx="12109423" cy="525780"/>
            <a:chOff x="82576" y="5945955"/>
            <a:chExt cx="12109423" cy="525780"/>
          </a:xfrm>
        </p:grpSpPr>
        <p:sp>
          <p:nvSpPr>
            <p:cNvPr id="76" name="Rectangle 75">
              <a:extLst>
                <a:ext uri="{FF2B5EF4-FFF2-40B4-BE49-F238E27FC236}">
                  <a16:creationId xmlns:a16="http://schemas.microsoft.com/office/drawing/2014/main" id="{CAF7C4FD-65AD-4BBE-886A-D2E923F94C6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03361" y="6131892"/>
              <a:ext cx="524256"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a:extLst>
                <a:ext uri="{FF2B5EF4-FFF2-40B4-BE49-F238E27FC236}">
                  <a16:creationId xmlns:a16="http://schemas.microsoft.com/office/drawing/2014/main" id="{1BA8278B-6DF7-481F-B1FA-FFE7D6C3C7B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flipH="1">
              <a:off x="5998176" y="277912"/>
              <a:ext cx="524256" cy="1186339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9" name="Rectangle 78">
            <a:extLst>
              <a:ext uri="{FF2B5EF4-FFF2-40B4-BE49-F238E27FC236}">
                <a16:creationId xmlns:a16="http://schemas.microsoft.com/office/drawing/2014/main" id="{2C1BBA94-3F40-40AA-8BB9-E69E25E537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3706" y="587829"/>
            <a:ext cx="6505300" cy="568234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6389" name="Rectangle 3" descr="To get an acccurate reflection of client needs, walk throught the requirements, illustrate with diagrams, picture or sample data.  Communicate to reduce misunderstanding.">
            <a:extLst>
              <a:ext uri="{FF2B5EF4-FFF2-40B4-BE49-F238E27FC236}">
                <a16:creationId xmlns:a16="http://schemas.microsoft.com/office/drawing/2014/main" id="{EE478231-7573-4AFA-8F70-982B93320DF1}"/>
              </a:ext>
            </a:extLst>
          </p:cNvPr>
          <p:cNvGraphicFramePr/>
          <p:nvPr>
            <p:extLst>
              <p:ext uri="{D42A27DB-BD31-4B8C-83A1-F6EECF244321}">
                <p14:modId xmlns:p14="http://schemas.microsoft.com/office/powerpoint/2010/main" val="3624374894"/>
              </p:ext>
            </p:extLst>
          </p:nvPr>
        </p:nvGraphicFramePr>
        <p:xfrm>
          <a:off x="5431535" y="1014153"/>
          <a:ext cx="6301121" cy="49793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DBF61EA3-B236-439E-9C0B-340980D56B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A96BA5C-15E5-4B93-B704-9D93DA965CFE}"/>
              </a:ext>
            </a:extLst>
          </p:cNvPr>
          <p:cNvSpPr>
            <a:spLocks noGrp="1"/>
          </p:cNvSpPr>
          <p:nvPr>
            <p:ph type="title"/>
          </p:nvPr>
        </p:nvSpPr>
        <p:spPr>
          <a:xfrm>
            <a:off x="808638" y="386930"/>
            <a:ext cx="9236700" cy="1188950"/>
          </a:xfrm>
        </p:spPr>
        <p:txBody>
          <a:bodyPr anchor="b">
            <a:normAutofit/>
          </a:bodyPr>
          <a:lstStyle/>
          <a:p>
            <a:r>
              <a:rPr lang="en-US" sz="5400" dirty="0"/>
              <a:t>Why Do Projects Fail?</a:t>
            </a:r>
          </a:p>
        </p:txBody>
      </p:sp>
      <p:grpSp>
        <p:nvGrpSpPr>
          <p:cNvPr id="10" name="Group 9">
            <a:extLst>
              <a:ext uri="{FF2B5EF4-FFF2-40B4-BE49-F238E27FC236}">
                <a16:creationId xmlns:a16="http://schemas.microsoft.com/office/drawing/2014/main" id="{28FAF094-D087-493F-8DF9-A486C2D6BBA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 y="1998368"/>
            <a:ext cx="11695083" cy="782176"/>
            <a:chOff x="-2" y="1998368"/>
            <a:chExt cx="11695083" cy="782176"/>
          </a:xfrm>
        </p:grpSpPr>
        <p:sp>
          <p:nvSpPr>
            <p:cNvPr id="11" name="Rectangle 10">
              <a:extLst>
                <a:ext uri="{FF2B5EF4-FFF2-40B4-BE49-F238E27FC236}">
                  <a16:creationId xmlns:a16="http://schemas.microsoft.com/office/drawing/2014/main" id="{8D7C88D8-5509-4514-925A-9CE148E5CB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275593D-F75E-4426-AE3E-2CDEFD228D2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Rectangle 13">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11383362" cy="4147845"/>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0981377E-08C5-4EC2-872D-2CB980DAC0BB}"/>
              </a:ext>
            </a:extLst>
          </p:cNvPr>
          <p:cNvSpPr>
            <a:spLocks noGrp="1"/>
          </p:cNvSpPr>
          <p:nvPr>
            <p:ph idx="1"/>
          </p:nvPr>
        </p:nvSpPr>
        <p:spPr>
          <a:xfrm>
            <a:off x="793660" y="2599509"/>
            <a:ext cx="10143668" cy="3435531"/>
          </a:xfrm>
        </p:spPr>
        <p:txBody>
          <a:bodyPr anchor="ctr">
            <a:normAutofit/>
          </a:bodyPr>
          <a:lstStyle/>
          <a:p>
            <a:r>
              <a:rPr lang="en-US" sz="3200" dirty="0"/>
              <a:t>Reasons include:</a:t>
            </a:r>
          </a:p>
          <a:p>
            <a:pPr lvl="1"/>
            <a:r>
              <a:rPr lang="en-US" sz="3200" b="0" i="0" dirty="0">
                <a:effectLst/>
              </a:rPr>
              <a:t>Users are not involved enough in requirements definition</a:t>
            </a:r>
          </a:p>
          <a:p>
            <a:pPr lvl="1"/>
            <a:r>
              <a:rPr lang="en-US" sz="3200" b="0" i="0" dirty="0">
                <a:effectLst/>
              </a:rPr>
              <a:t>Requirements are incomplete or don't meet acceptance criteria</a:t>
            </a:r>
          </a:p>
          <a:p>
            <a:pPr lvl="1"/>
            <a:r>
              <a:rPr lang="en-US" sz="3200" b="0" i="0" dirty="0">
                <a:effectLst/>
              </a:rPr>
              <a:t>Requirements are constantly changing, and these changes are not managed effectively</a:t>
            </a:r>
          </a:p>
          <a:p>
            <a:endParaRPr lang="en-US" sz="2400" dirty="0"/>
          </a:p>
        </p:txBody>
      </p:sp>
    </p:spTree>
    <p:extLst>
      <p:ext uri="{BB962C8B-B14F-4D97-AF65-F5344CB8AC3E}">
        <p14:creationId xmlns:p14="http://schemas.microsoft.com/office/powerpoint/2010/main" val="42106016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DBF61EA3-B236-439E-9C0B-340980D56B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18459C7-7AFC-44BB-85D6-EDFE3B149B55}"/>
              </a:ext>
            </a:extLst>
          </p:cNvPr>
          <p:cNvSpPr>
            <a:spLocks noGrp="1"/>
          </p:cNvSpPr>
          <p:nvPr>
            <p:ph type="title"/>
          </p:nvPr>
        </p:nvSpPr>
        <p:spPr>
          <a:xfrm>
            <a:off x="808638" y="386930"/>
            <a:ext cx="9236700" cy="1188950"/>
          </a:xfrm>
        </p:spPr>
        <p:txBody>
          <a:bodyPr anchor="b">
            <a:normAutofit/>
          </a:bodyPr>
          <a:lstStyle/>
          <a:p>
            <a:r>
              <a:rPr lang="en-US" sz="5400" dirty="0"/>
              <a:t>Managing Requirements</a:t>
            </a:r>
          </a:p>
        </p:txBody>
      </p:sp>
      <p:grpSp>
        <p:nvGrpSpPr>
          <p:cNvPr id="10" name="Group 9">
            <a:extLst>
              <a:ext uri="{FF2B5EF4-FFF2-40B4-BE49-F238E27FC236}">
                <a16:creationId xmlns:a16="http://schemas.microsoft.com/office/drawing/2014/main" id="{28FAF094-D087-493F-8DF9-A486C2D6BBA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 y="1998368"/>
            <a:ext cx="11695083" cy="782176"/>
            <a:chOff x="-2" y="1998368"/>
            <a:chExt cx="11695083" cy="782176"/>
          </a:xfrm>
        </p:grpSpPr>
        <p:sp>
          <p:nvSpPr>
            <p:cNvPr id="11" name="Rectangle 10">
              <a:extLst>
                <a:ext uri="{FF2B5EF4-FFF2-40B4-BE49-F238E27FC236}">
                  <a16:creationId xmlns:a16="http://schemas.microsoft.com/office/drawing/2014/main" id="{8D7C88D8-5509-4514-925A-9CE148E5CB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275593D-F75E-4426-AE3E-2CDEFD228D2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Rectangle 13">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11383362" cy="4147845"/>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041BD74C-A0B3-473E-9358-8B2718034392}"/>
              </a:ext>
            </a:extLst>
          </p:cNvPr>
          <p:cNvSpPr>
            <a:spLocks noGrp="1"/>
          </p:cNvSpPr>
          <p:nvPr>
            <p:ph idx="1"/>
          </p:nvPr>
        </p:nvSpPr>
        <p:spPr>
          <a:xfrm>
            <a:off x="808638" y="2538134"/>
            <a:ext cx="10143668" cy="3646546"/>
          </a:xfrm>
        </p:spPr>
        <p:txBody>
          <a:bodyPr anchor="ctr">
            <a:normAutofit/>
          </a:bodyPr>
          <a:lstStyle/>
          <a:p>
            <a:pPr>
              <a:buFont typeface="Arial" panose="020B0604020202020204" pitchFamily="34" charset="0"/>
              <a:buChar char="•"/>
            </a:pPr>
            <a:r>
              <a:rPr lang="en-US" b="0" i="0" dirty="0">
                <a:effectLst/>
                <a:latin typeface="Open Sans"/>
              </a:rPr>
              <a:t>WOW!   Your team is ready for requirements gathering.  What now?</a:t>
            </a:r>
          </a:p>
          <a:p>
            <a:pPr>
              <a:buFont typeface="Arial" panose="020B0604020202020204" pitchFamily="34" charset="0"/>
              <a:buChar char="•"/>
            </a:pPr>
            <a:r>
              <a:rPr lang="en-US" dirty="0">
                <a:latin typeface="Open Sans"/>
              </a:rPr>
              <a:t>Consider:</a:t>
            </a:r>
            <a:endParaRPr lang="en-US" b="0" i="0" dirty="0">
              <a:effectLst/>
              <a:latin typeface="Open Sans"/>
            </a:endParaRPr>
          </a:p>
          <a:p>
            <a:pPr lvl="1"/>
            <a:r>
              <a:rPr lang="en-US" sz="2800" b="0" i="0" dirty="0">
                <a:effectLst/>
                <a:latin typeface="Open Sans"/>
              </a:rPr>
              <a:t>Which are the methods used to identify requirements?</a:t>
            </a:r>
          </a:p>
          <a:p>
            <a:pPr lvl="1"/>
            <a:r>
              <a:rPr lang="en-US" sz="2800" b="0" i="0" dirty="0">
                <a:effectLst/>
                <a:latin typeface="Open Sans"/>
              </a:rPr>
              <a:t>What analysis is required for identified requirements?</a:t>
            </a:r>
          </a:p>
          <a:p>
            <a:pPr lvl="1"/>
            <a:r>
              <a:rPr lang="en-US" sz="2800" dirty="0">
                <a:latin typeface="Open Sans"/>
              </a:rPr>
              <a:t>Who does the analysis?</a:t>
            </a:r>
            <a:endParaRPr lang="en-US" sz="2800" b="0" i="0" dirty="0">
              <a:effectLst/>
              <a:latin typeface="Open Sans"/>
            </a:endParaRPr>
          </a:p>
          <a:p>
            <a:pPr lvl="1"/>
            <a:r>
              <a:rPr lang="en-US" sz="2800" b="0" i="0" dirty="0">
                <a:effectLst/>
                <a:latin typeface="Open Sans"/>
              </a:rPr>
              <a:t>How are requirements prioritized?</a:t>
            </a:r>
          </a:p>
          <a:p>
            <a:pPr lvl="1"/>
            <a:r>
              <a:rPr lang="en-US" sz="2800" b="0" i="0" dirty="0">
                <a:effectLst/>
                <a:latin typeface="Open Sans"/>
              </a:rPr>
              <a:t>How are requirements tracked?</a:t>
            </a:r>
          </a:p>
          <a:p>
            <a:pPr marL="0" indent="0">
              <a:buNone/>
            </a:pPr>
            <a:endParaRPr lang="en-US" sz="2400" dirty="0"/>
          </a:p>
        </p:txBody>
      </p:sp>
    </p:spTree>
    <p:extLst>
      <p:ext uri="{BB962C8B-B14F-4D97-AF65-F5344CB8AC3E}">
        <p14:creationId xmlns:p14="http://schemas.microsoft.com/office/powerpoint/2010/main" val="25912457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DBF61EA3-B236-439E-9C0B-340980D56B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E5FA770-5F5B-46FB-8AFD-D566FA0C3069}"/>
              </a:ext>
            </a:extLst>
          </p:cNvPr>
          <p:cNvSpPr>
            <a:spLocks noGrp="1"/>
          </p:cNvSpPr>
          <p:nvPr>
            <p:ph type="title"/>
          </p:nvPr>
        </p:nvSpPr>
        <p:spPr>
          <a:xfrm>
            <a:off x="808638" y="386930"/>
            <a:ext cx="9236700" cy="1188950"/>
          </a:xfrm>
        </p:spPr>
        <p:txBody>
          <a:bodyPr anchor="b">
            <a:normAutofit/>
          </a:bodyPr>
          <a:lstStyle/>
          <a:p>
            <a:r>
              <a:rPr lang="en-US" sz="5400"/>
              <a:t>Requirement</a:t>
            </a:r>
          </a:p>
        </p:txBody>
      </p:sp>
      <p:grpSp>
        <p:nvGrpSpPr>
          <p:cNvPr id="10" name="Group 9">
            <a:extLst>
              <a:ext uri="{FF2B5EF4-FFF2-40B4-BE49-F238E27FC236}">
                <a16:creationId xmlns:a16="http://schemas.microsoft.com/office/drawing/2014/main" id="{28FAF094-D087-493F-8DF9-A486C2D6BBA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 y="1998368"/>
            <a:ext cx="11695083" cy="782176"/>
            <a:chOff x="-2" y="1998368"/>
            <a:chExt cx="11695083" cy="782176"/>
          </a:xfrm>
        </p:grpSpPr>
        <p:sp>
          <p:nvSpPr>
            <p:cNvPr id="11" name="Rectangle 10">
              <a:extLst>
                <a:ext uri="{FF2B5EF4-FFF2-40B4-BE49-F238E27FC236}">
                  <a16:creationId xmlns:a16="http://schemas.microsoft.com/office/drawing/2014/main" id="{8D7C88D8-5509-4514-925A-9CE148E5CB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275593D-F75E-4426-AE3E-2CDEFD228D2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Rectangle 13">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11383362" cy="4147845"/>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E0A35434-977D-42F7-BB0D-034950C2D494}"/>
              </a:ext>
            </a:extLst>
          </p:cNvPr>
          <p:cNvSpPr>
            <a:spLocks noGrp="1"/>
          </p:cNvSpPr>
          <p:nvPr>
            <p:ph idx="1"/>
          </p:nvPr>
        </p:nvSpPr>
        <p:spPr>
          <a:xfrm>
            <a:off x="737407" y="2389218"/>
            <a:ext cx="10143668" cy="3617687"/>
          </a:xfrm>
        </p:spPr>
        <p:txBody>
          <a:bodyPr anchor="ctr">
            <a:normAutofit/>
          </a:bodyPr>
          <a:lstStyle/>
          <a:p>
            <a:pPr fontAlgn="base">
              <a:buFont typeface="Arial" panose="020B0604020202020204" pitchFamily="34" charset="0"/>
              <a:buChar char="•"/>
            </a:pPr>
            <a:r>
              <a:rPr lang="en-US" i="0" dirty="0">
                <a:effectLst/>
                <a:latin typeface="Nunito"/>
              </a:rPr>
              <a:t>What is it? </a:t>
            </a:r>
          </a:p>
          <a:p>
            <a:pPr fontAlgn="base">
              <a:buFont typeface="Arial" panose="020B0604020202020204" pitchFamily="34" charset="0"/>
              <a:buChar char="•"/>
            </a:pPr>
            <a:r>
              <a:rPr lang="en-US" i="0" dirty="0">
                <a:effectLst/>
                <a:latin typeface="Nunito"/>
              </a:rPr>
              <a:t>Where does it fall in the scope?</a:t>
            </a:r>
          </a:p>
          <a:p>
            <a:pPr fontAlgn="base">
              <a:buFont typeface="Arial" panose="020B0604020202020204" pitchFamily="34" charset="0"/>
              <a:buChar char="•"/>
            </a:pPr>
            <a:r>
              <a:rPr lang="en-US" i="0" dirty="0">
                <a:effectLst/>
                <a:latin typeface="Nunito"/>
              </a:rPr>
              <a:t>When does it impact the scope?</a:t>
            </a:r>
          </a:p>
          <a:p>
            <a:pPr fontAlgn="base">
              <a:buFont typeface="Arial" panose="020B0604020202020204" pitchFamily="34" charset="0"/>
              <a:buChar char="•"/>
            </a:pPr>
            <a:r>
              <a:rPr lang="en-US" i="0" dirty="0">
                <a:effectLst/>
                <a:latin typeface="Nunito"/>
              </a:rPr>
              <a:t>Why is it needed?</a:t>
            </a:r>
          </a:p>
          <a:p>
            <a:pPr fontAlgn="base">
              <a:buFont typeface="Arial" panose="020B0604020202020204" pitchFamily="34" charset="0"/>
              <a:buChar char="•"/>
            </a:pPr>
            <a:r>
              <a:rPr lang="en-US" i="0" dirty="0">
                <a:effectLst/>
                <a:latin typeface="Nunito"/>
              </a:rPr>
              <a:t>Assumptions – need detail.  This is a risk factor.</a:t>
            </a:r>
          </a:p>
          <a:p>
            <a:pPr fontAlgn="base">
              <a:buFont typeface="Arial" panose="020B0604020202020204" pitchFamily="34" charset="0"/>
              <a:buChar char="•"/>
            </a:pPr>
            <a:r>
              <a:rPr lang="en-US" i="0" dirty="0">
                <a:effectLst/>
                <a:latin typeface="Nunito"/>
              </a:rPr>
              <a:t>Exclusions – need detail.  This needs to be reviewed in testing.</a:t>
            </a:r>
          </a:p>
          <a:p>
            <a:pPr marL="0" indent="0">
              <a:buNone/>
            </a:pPr>
            <a:endParaRPr lang="en-US" sz="2400" dirty="0"/>
          </a:p>
        </p:txBody>
      </p:sp>
    </p:spTree>
    <p:extLst>
      <p:ext uri="{BB962C8B-B14F-4D97-AF65-F5344CB8AC3E}">
        <p14:creationId xmlns:p14="http://schemas.microsoft.com/office/powerpoint/2010/main" val="30758894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5" name="Rectangle 44">
            <a:extLst>
              <a:ext uri="{FF2B5EF4-FFF2-40B4-BE49-F238E27FC236}">
                <a16:creationId xmlns:a16="http://schemas.microsoft.com/office/drawing/2014/main" id="{081EA652-8C6A-4E69-BEB9-1708094745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ight Triangle 46">
            <a:extLst>
              <a:ext uri="{FF2B5EF4-FFF2-40B4-BE49-F238E27FC236}">
                <a16:creationId xmlns:a16="http://schemas.microsoft.com/office/drawing/2014/main" id="{5298780A-33B9-4EA2-8F67-DE68AD6284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576720" y="3335867"/>
            <a:ext cx="3291840" cy="3200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Rectangle 48">
            <a:extLst>
              <a:ext uri="{FF2B5EF4-FFF2-40B4-BE49-F238E27FC236}">
                <a16:creationId xmlns:a16="http://schemas.microsoft.com/office/drawing/2014/main" id="{7F488E8B-4E1E-4402-8935-D4E6C02615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774" y="623275"/>
            <a:ext cx="10905053" cy="5607882"/>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18A545D-C9B0-4E23-B98C-FAF269336F02}"/>
              </a:ext>
            </a:extLst>
          </p:cNvPr>
          <p:cNvSpPr>
            <a:spLocks noGrp="1"/>
          </p:cNvSpPr>
          <p:nvPr>
            <p:ph type="title"/>
          </p:nvPr>
        </p:nvSpPr>
        <p:spPr>
          <a:xfrm>
            <a:off x="745587" y="798884"/>
            <a:ext cx="10585939" cy="1052525"/>
          </a:xfrm>
        </p:spPr>
        <p:txBody>
          <a:bodyPr anchor="ctr">
            <a:normAutofit/>
          </a:bodyPr>
          <a:lstStyle/>
          <a:p>
            <a:r>
              <a:rPr lang="en-US" sz="5000" dirty="0"/>
              <a:t>Typical Parts of Requirements Document</a:t>
            </a:r>
          </a:p>
        </p:txBody>
      </p:sp>
      <p:sp>
        <p:nvSpPr>
          <p:cNvPr id="3" name="Content Placeholder 2">
            <a:extLst>
              <a:ext uri="{FF2B5EF4-FFF2-40B4-BE49-F238E27FC236}">
                <a16:creationId xmlns:a16="http://schemas.microsoft.com/office/drawing/2014/main" id="{DB1837C7-4E67-45A2-BF63-56B9ADA73DD0}"/>
              </a:ext>
            </a:extLst>
          </p:cNvPr>
          <p:cNvSpPr>
            <a:spLocks noGrp="1"/>
          </p:cNvSpPr>
          <p:nvPr>
            <p:ph idx="1"/>
          </p:nvPr>
        </p:nvSpPr>
        <p:spPr>
          <a:xfrm>
            <a:off x="860474" y="1724562"/>
            <a:ext cx="8074815" cy="4134631"/>
          </a:xfrm>
        </p:spPr>
        <p:txBody>
          <a:bodyPr anchor="t">
            <a:normAutofit fontScale="92500" lnSpcReduction="10000"/>
          </a:bodyPr>
          <a:lstStyle/>
          <a:p>
            <a:r>
              <a:rPr lang="en-US" sz="1800" b="0" i="0" dirty="0">
                <a:effectLst/>
                <a:latin typeface="Arial" panose="020B0604020202020204" pitchFamily="34" charset="0"/>
              </a:rPr>
              <a:t>Title </a:t>
            </a:r>
          </a:p>
          <a:p>
            <a:r>
              <a:rPr lang="en-US" sz="1800" b="0" i="0" dirty="0">
                <a:effectLst/>
                <a:latin typeface="Arial" panose="020B0604020202020204" pitchFamily="34" charset="0"/>
              </a:rPr>
              <a:t>Purpose and </a:t>
            </a:r>
            <a:r>
              <a:rPr lang="en-US" sz="1800" b="0" i="0" u="none" strike="noStrike" dirty="0">
                <a:effectLst/>
                <a:latin typeface="Arial" panose="020B0604020202020204" pitchFamily="34" charset="0"/>
              </a:rPr>
              <a:t>scope</a:t>
            </a:r>
            <a:endParaRPr lang="en-US" sz="1800" b="0" i="0" dirty="0">
              <a:effectLst/>
              <a:latin typeface="Arial" panose="020B0604020202020204" pitchFamily="34" charset="0"/>
            </a:endParaRPr>
          </a:p>
          <a:p>
            <a:pPr lvl="1"/>
            <a:r>
              <a:rPr lang="en-US" sz="1800" b="0" i="0" dirty="0">
                <a:effectLst/>
                <a:latin typeface="Arial" panose="020B0604020202020204" pitchFamily="34" charset="0"/>
              </a:rPr>
              <a:t>technical view </a:t>
            </a:r>
          </a:p>
          <a:p>
            <a:pPr lvl="1"/>
            <a:r>
              <a:rPr lang="en-US" sz="1800" b="0" i="0" dirty="0">
                <a:effectLst/>
                <a:latin typeface="Arial" panose="020B0604020202020204" pitchFamily="34" charset="0"/>
              </a:rPr>
              <a:t>business view</a:t>
            </a:r>
          </a:p>
          <a:p>
            <a:r>
              <a:rPr lang="en-US" sz="1800" b="0" i="0" u="none" strike="noStrike" dirty="0">
                <a:effectLst/>
                <a:latin typeface="Arial" panose="020B0604020202020204" pitchFamily="34" charset="0"/>
              </a:rPr>
              <a:t>Stakeholder</a:t>
            </a:r>
            <a:r>
              <a:rPr lang="en-US" sz="1800" u="none" strike="noStrike" dirty="0">
                <a:latin typeface="Arial" panose="020B0604020202020204" pitchFamily="34" charset="0"/>
              </a:rPr>
              <a:t>s</a:t>
            </a:r>
          </a:p>
          <a:p>
            <a:r>
              <a:rPr lang="en-US" sz="1800" b="0" i="0" dirty="0">
                <a:effectLst/>
                <a:latin typeface="Arial" panose="020B0604020202020204" pitchFamily="34" charset="0"/>
              </a:rPr>
              <a:t>Impacts to operation</a:t>
            </a:r>
          </a:p>
          <a:p>
            <a:r>
              <a:rPr lang="en-US" sz="1800" b="0" i="0" u="none" strike="noStrike" dirty="0">
                <a:effectLst/>
                <a:latin typeface="Arial" panose="020B0604020202020204" pitchFamily="34" charset="0"/>
              </a:rPr>
              <a:t>Requirements</a:t>
            </a:r>
            <a:endParaRPr lang="en-US" sz="1800" u="none" strike="noStrike" dirty="0">
              <a:latin typeface="Arial" panose="020B0604020202020204" pitchFamily="34" charset="0"/>
            </a:endParaRPr>
          </a:p>
          <a:p>
            <a:pPr lvl="1"/>
            <a:r>
              <a:rPr lang="en-US" sz="1800" b="0" i="0" u="none" strike="noStrike" dirty="0">
                <a:effectLst/>
                <a:latin typeface="Arial" panose="020B0604020202020204" pitchFamily="34" charset="0"/>
              </a:rPr>
              <a:t> functional requirements</a:t>
            </a:r>
            <a:r>
              <a:rPr lang="en-US" sz="1800" b="0" i="0" dirty="0">
                <a:effectLst/>
                <a:latin typeface="Arial" panose="020B0604020202020204" pitchFamily="34" charset="0"/>
              </a:rPr>
              <a:t> (what it should do)</a:t>
            </a:r>
          </a:p>
          <a:p>
            <a:pPr marL="742950" lvl="1" indent="-285750"/>
            <a:r>
              <a:rPr lang="en-US" sz="1800" b="0" i="0" u="none" strike="noStrike" dirty="0">
                <a:effectLst/>
                <a:latin typeface="Arial" panose="020B0604020202020204" pitchFamily="34" charset="0"/>
              </a:rPr>
              <a:t>usability</a:t>
            </a:r>
            <a:r>
              <a:rPr lang="en-US" sz="1800" b="0" i="0" dirty="0">
                <a:effectLst/>
                <a:latin typeface="Arial" panose="020B0604020202020204" pitchFamily="34" charset="0"/>
              </a:rPr>
              <a:t> requirements</a:t>
            </a:r>
          </a:p>
          <a:p>
            <a:pPr marL="742950" lvl="1" indent="-285750"/>
            <a:r>
              <a:rPr lang="en-US" sz="1800" b="0" i="0" dirty="0">
                <a:effectLst/>
                <a:latin typeface="Arial" panose="020B0604020202020204" pitchFamily="34" charset="0"/>
              </a:rPr>
              <a:t>technical requirements (security, network, platform, integration, client)</a:t>
            </a:r>
          </a:p>
          <a:p>
            <a:pPr marL="742950" lvl="1" indent="-285750"/>
            <a:r>
              <a:rPr lang="en-US" sz="1800" b="0" i="0" dirty="0">
                <a:effectLst/>
                <a:latin typeface="Arial" panose="020B0604020202020204" pitchFamily="34" charset="0"/>
              </a:rPr>
              <a:t>environmental requirements</a:t>
            </a:r>
          </a:p>
          <a:p>
            <a:pPr marL="742950" lvl="1" indent="-285750"/>
            <a:r>
              <a:rPr lang="en-US" sz="1800" b="0" i="0" dirty="0">
                <a:effectLst/>
                <a:latin typeface="Arial" panose="020B0604020202020204" pitchFamily="34" charset="0"/>
              </a:rPr>
              <a:t>support requirements</a:t>
            </a:r>
          </a:p>
          <a:p>
            <a:pPr marL="742950" lvl="1" indent="-285750"/>
            <a:r>
              <a:rPr lang="en-US" sz="1800" b="0" i="0" dirty="0">
                <a:effectLst/>
                <a:latin typeface="Arial" panose="020B0604020202020204" pitchFamily="34" charset="0"/>
              </a:rPr>
              <a:t>interoperability requirements (how the product must work with other systems)</a:t>
            </a:r>
          </a:p>
          <a:p>
            <a:endParaRPr lang="en-US" sz="800" dirty="0"/>
          </a:p>
        </p:txBody>
      </p:sp>
    </p:spTree>
    <p:extLst>
      <p:ext uri="{BB962C8B-B14F-4D97-AF65-F5344CB8AC3E}">
        <p14:creationId xmlns:p14="http://schemas.microsoft.com/office/powerpoint/2010/main" val="7561683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7" name="Rectangle 18">
            <a:extLst>
              <a:ext uri="{FF2B5EF4-FFF2-40B4-BE49-F238E27FC236}">
                <a16:creationId xmlns:a16="http://schemas.microsoft.com/office/drawing/2014/main" id="{DBF61EA3-B236-439E-9C0B-340980D56B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18A545D-C9B0-4E23-B98C-FAF269336F02}"/>
              </a:ext>
            </a:extLst>
          </p:cNvPr>
          <p:cNvSpPr>
            <a:spLocks noGrp="1"/>
          </p:cNvSpPr>
          <p:nvPr>
            <p:ph type="title"/>
          </p:nvPr>
        </p:nvSpPr>
        <p:spPr>
          <a:xfrm>
            <a:off x="808638" y="386930"/>
            <a:ext cx="9236700" cy="1188950"/>
          </a:xfrm>
        </p:spPr>
        <p:txBody>
          <a:bodyPr anchor="b">
            <a:normAutofit fontScale="90000"/>
          </a:bodyPr>
          <a:lstStyle/>
          <a:p>
            <a:r>
              <a:rPr lang="en-US" sz="4200" dirty="0"/>
              <a:t>More Typical Parts of Requirements Document</a:t>
            </a:r>
          </a:p>
        </p:txBody>
      </p:sp>
      <p:grpSp>
        <p:nvGrpSpPr>
          <p:cNvPr id="28" name="Group 20">
            <a:extLst>
              <a:ext uri="{FF2B5EF4-FFF2-40B4-BE49-F238E27FC236}">
                <a16:creationId xmlns:a16="http://schemas.microsoft.com/office/drawing/2014/main" id="{28FAF094-D087-493F-8DF9-A486C2D6BBA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 y="1998368"/>
            <a:ext cx="11695083" cy="782176"/>
            <a:chOff x="-2" y="1998368"/>
            <a:chExt cx="11695083" cy="782176"/>
          </a:xfrm>
        </p:grpSpPr>
        <p:sp>
          <p:nvSpPr>
            <p:cNvPr id="29" name="Rectangle 21">
              <a:extLst>
                <a:ext uri="{FF2B5EF4-FFF2-40B4-BE49-F238E27FC236}">
                  <a16:creationId xmlns:a16="http://schemas.microsoft.com/office/drawing/2014/main" id="{8D7C88D8-5509-4514-925A-9CE148E5CB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2">
              <a:extLst>
                <a:ext uri="{FF2B5EF4-FFF2-40B4-BE49-F238E27FC236}">
                  <a16:creationId xmlns:a16="http://schemas.microsoft.com/office/drawing/2014/main" id="{7275593D-F75E-4426-AE3E-2CDEFD228D2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 name="Rectangle 24">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11383362" cy="4147845"/>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DB1837C7-4E67-45A2-BF63-56B9ADA73DD0}"/>
              </a:ext>
            </a:extLst>
          </p:cNvPr>
          <p:cNvSpPr>
            <a:spLocks noGrp="1"/>
          </p:cNvSpPr>
          <p:nvPr>
            <p:ph idx="1"/>
          </p:nvPr>
        </p:nvSpPr>
        <p:spPr>
          <a:xfrm>
            <a:off x="737407" y="2203079"/>
            <a:ext cx="10143668" cy="4403119"/>
          </a:xfrm>
        </p:spPr>
        <p:txBody>
          <a:bodyPr anchor="ctr">
            <a:normAutofit/>
          </a:bodyPr>
          <a:lstStyle/>
          <a:p>
            <a:pPr algn="l">
              <a:buFont typeface="Arial" panose="020B0604020202020204" pitchFamily="34" charset="0"/>
              <a:buChar char="•"/>
            </a:pPr>
            <a:r>
              <a:rPr lang="en-US" sz="2400" b="0" i="0" dirty="0">
                <a:solidFill>
                  <a:srgbClr val="202122"/>
                </a:solidFill>
                <a:effectLst/>
                <a:latin typeface="Arial" panose="020B0604020202020204" pitchFamily="34" charset="0"/>
              </a:rPr>
              <a:t>Assumptions</a:t>
            </a:r>
          </a:p>
          <a:p>
            <a:r>
              <a:rPr lang="en-US" sz="2400" b="0" i="0" u="none" strike="noStrike" dirty="0">
                <a:effectLst/>
                <a:latin typeface="Arial" panose="020B0604020202020204" pitchFamily="34" charset="0"/>
              </a:rPr>
              <a:t>Use cases – also used for test cases</a:t>
            </a:r>
            <a:endParaRPr lang="en-US" sz="2400" b="0" i="0" dirty="0">
              <a:solidFill>
                <a:srgbClr val="202122"/>
              </a:solidFill>
              <a:effectLst/>
              <a:latin typeface="Arial" panose="020B0604020202020204" pitchFamily="34" charset="0"/>
            </a:endParaRPr>
          </a:p>
          <a:p>
            <a:pPr algn="l">
              <a:buFont typeface="Arial" panose="020B0604020202020204" pitchFamily="34" charset="0"/>
              <a:buChar char="•"/>
            </a:pPr>
            <a:r>
              <a:rPr lang="en-US" sz="2400" b="0" i="0" dirty="0">
                <a:solidFill>
                  <a:srgbClr val="202122"/>
                </a:solidFill>
                <a:effectLst/>
                <a:latin typeface="Arial" panose="020B0604020202020204" pitchFamily="34" charset="0"/>
              </a:rPr>
              <a:t>Constraints</a:t>
            </a:r>
          </a:p>
          <a:p>
            <a:pPr algn="l">
              <a:buFont typeface="Arial" panose="020B0604020202020204" pitchFamily="34" charset="0"/>
              <a:buChar char="•"/>
            </a:pPr>
            <a:r>
              <a:rPr lang="en-US" sz="2400" b="0" i="0" dirty="0">
                <a:solidFill>
                  <a:srgbClr val="202122"/>
                </a:solidFill>
                <a:effectLst/>
                <a:latin typeface="Arial" panose="020B0604020202020204" pitchFamily="34" charset="0"/>
              </a:rPr>
              <a:t>Dependencies</a:t>
            </a:r>
          </a:p>
          <a:p>
            <a:pPr algn="l">
              <a:buFont typeface="Arial" panose="020B0604020202020204" pitchFamily="34" charset="0"/>
              <a:buChar char="•"/>
            </a:pPr>
            <a:r>
              <a:rPr lang="en-US" sz="2400" b="0" i="0" dirty="0">
                <a:solidFill>
                  <a:srgbClr val="202122"/>
                </a:solidFill>
                <a:effectLst/>
                <a:latin typeface="Arial" panose="020B0604020202020204" pitchFamily="34" charset="0"/>
              </a:rPr>
              <a:t>High level workflow plans, timelines and general milestones</a:t>
            </a:r>
          </a:p>
          <a:p>
            <a:pPr algn="l">
              <a:buFont typeface="Arial" panose="020B0604020202020204" pitchFamily="34" charset="0"/>
              <a:buChar char="•"/>
            </a:pPr>
            <a:r>
              <a:rPr lang="en-US" sz="2400" b="0" i="0" dirty="0">
                <a:solidFill>
                  <a:srgbClr val="202122"/>
                </a:solidFill>
                <a:effectLst/>
                <a:latin typeface="Arial" panose="020B0604020202020204" pitchFamily="34" charset="0"/>
              </a:rPr>
              <a:t>Evaluation plan and performance </a:t>
            </a:r>
            <a:r>
              <a:rPr lang="en-US" sz="2400" b="0" i="0" u="none" strike="noStrike" dirty="0">
                <a:solidFill>
                  <a:srgbClr val="0B0080"/>
                </a:solidFill>
                <a:effectLst/>
                <a:latin typeface="Arial" panose="020B0604020202020204" pitchFamily="34" charset="0"/>
              </a:rPr>
              <a:t>metrics</a:t>
            </a:r>
            <a:endParaRPr lang="en-US" sz="2400" b="0" i="0" dirty="0">
              <a:solidFill>
                <a:srgbClr val="202122"/>
              </a:solidFill>
              <a:effectLst/>
              <a:latin typeface="Arial" panose="020B0604020202020204" pitchFamily="34" charset="0"/>
            </a:endParaRPr>
          </a:p>
          <a:p>
            <a:endParaRPr lang="en-US" sz="1100" dirty="0"/>
          </a:p>
        </p:txBody>
      </p:sp>
    </p:spTree>
    <p:extLst>
      <p:ext uri="{BB962C8B-B14F-4D97-AF65-F5344CB8AC3E}">
        <p14:creationId xmlns:p14="http://schemas.microsoft.com/office/powerpoint/2010/main" val="17582025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271" name="Rectangle 72">
            <a:extLst>
              <a:ext uri="{FF2B5EF4-FFF2-40B4-BE49-F238E27FC236}">
                <a16:creationId xmlns:a16="http://schemas.microsoft.com/office/drawing/2014/main" id="{2A11688B-0A27-4E86-8D55-76F71ADF29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C84A868B-654E-447C-8D9C-0F9328308CA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192000" cy="6858000"/>
            <a:chOff x="0" y="0"/>
            <a:chExt cx="12192000" cy="6858000"/>
          </a:xfrm>
        </p:grpSpPr>
        <p:sp>
          <p:nvSpPr>
            <p:cNvPr id="76" name="Rectangle 75">
              <a:extLst>
                <a:ext uri="{FF2B5EF4-FFF2-40B4-BE49-F238E27FC236}">
                  <a16:creationId xmlns:a16="http://schemas.microsoft.com/office/drawing/2014/main" id="{4E43F5E5-7E34-4029-B18F-CAED0208687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a:extLst>
                <a:ext uri="{FF2B5EF4-FFF2-40B4-BE49-F238E27FC236}">
                  <a16:creationId xmlns:a16="http://schemas.microsoft.com/office/drawing/2014/main" id="{B59931FA-11DF-4781-8AAD-FEE88674F78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4">
                <a:lumMod val="75000"/>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9" name="Rectangle 78">
            <a:extLst>
              <a:ext uri="{FF2B5EF4-FFF2-40B4-BE49-F238E27FC236}">
                <a16:creationId xmlns:a16="http://schemas.microsoft.com/office/drawing/2014/main" id="{40F88E6C-5782-452A-8C4F-9D2C2EAC84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823" cy="31416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1266" name="Rectangle 2">
            <a:extLst>
              <a:ext uri="{FF2B5EF4-FFF2-40B4-BE49-F238E27FC236}">
                <a16:creationId xmlns:a16="http://schemas.microsoft.com/office/drawing/2014/main" id="{BEE3BBCC-E562-4D5F-A1B8-A4DBAC7CC176}"/>
              </a:ext>
            </a:extLst>
          </p:cNvPr>
          <p:cNvSpPr>
            <a:spLocks noGrp="1" noChangeArrowheads="1"/>
          </p:cNvSpPr>
          <p:nvPr>
            <p:ph type="title"/>
          </p:nvPr>
        </p:nvSpPr>
        <p:spPr>
          <a:xfrm>
            <a:off x="550864" y="365125"/>
            <a:ext cx="11090274" cy="1325563"/>
          </a:xfrm>
        </p:spPr>
        <p:txBody>
          <a:bodyPr>
            <a:normAutofit/>
          </a:bodyPr>
          <a:lstStyle/>
          <a:p>
            <a:r>
              <a:rPr lang="en-US" altLang="en-US" sz="4000" dirty="0"/>
              <a:t>What is a requirement?</a:t>
            </a:r>
          </a:p>
        </p:txBody>
      </p:sp>
      <p:graphicFrame>
        <p:nvGraphicFramePr>
          <p:cNvPr id="11272" name="Rectangle 3" descr="A requirement is a necessary Attribute, &#10;Capability,&#10;Characteristic,&#10;Quality factor&#10;which determines value and utility to a user. &#10;">
            <a:extLst>
              <a:ext uri="{FF2B5EF4-FFF2-40B4-BE49-F238E27FC236}">
                <a16:creationId xmlns:a16="http://schemas.microsoft.com/office/drawing/2014/main" id="{08FC9050-BA15-4294-ACD9-D6D11693D53C}"/>
              </a:ext>
            </a:extLst>
          </p:cNvPr>
          <p:cNvGraphicFramePr/>
          <p:nvPr>
            <p:extLst>
              <p:ext uri="{D42A27DB-BD31-4B8C-83A1-F6EECF244321}">
                <p14:modId xmlns:p14="http://schemas.microsoft.com/office/powerpoint/2010/main" val="148065788"/>
              </p:ext>
            </p:extLst>
          </p:nvPr>
        </p:nvGraphicFramePr>
        <p:xfrm>
          <a:off x="547688" y="2133600"/>
          <a:ext cx="11093450" cy="41576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3" name="Rectangle 72">
            <a:extLst>
              <a:ext uri="{FF2B5EF4-FFF2-40B4-BE49-F238E27FC236}">
                <a16:creationId xmlns:a16="http://schemas.microsoft.com/office/drawing/2014/main" id="{2E442304-DDBD-4F7B-8017-36BCC863FB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90" name="Rectangle 2">
            <a:extLst>
              <a:ext uri="{FF2B5EF4-FFF2-40B4-BE49-F238E27FC236}">
                <a16:creationId xmlns:a16="http://schemas.microsoft.com/office/drawing/2014/main" id="{64532A88-31F3-49DA-90B4-0CFE5CB9F3C0}"/>
              </a:ext>
            </a:extLst>
          </p:cNvPr>
          <p:cNvSpPr>
            <a:spLocks noGrp="1" noChangeArrowheads="1"/>
          </p:cNvSpPr>
          <p:nvPr>
            <p:ph type="title"/>
          </p:nvPr>
        </p:nvSpPr>
        <p:spPr>
          <a:xfrm>
            <a:off x="635000" y="640823"/>
            <a:ext cx="3418659" cy="5583148"/>
          </a:xfrm>
        </p:spPr>
        <p:txBody>
          <a:bodyPr anchor="ctr">
            <a:normAutofit/>
          </a:bodyPr>
          <a:lstStyle/>
          <a:p>
            <a:r>
              <a:rPr lang="en-US" altLang="en-US" sz="4200" dirty="0"/>
              <a:t>Requirements Characteristics</a:t>
            </a:r>
          </a:p>
        </p:txBody>
      </p:sp>
      <p:sp>
        <p:nvSpPr>
          <p:cNvPr id="75" name="sketch line">
            <a:extLst>
              <a:ext uri="{FF2B5EF4-FFF2-40B4-BE49-F238E27FC236}">
                <a16:creationId xmlns:a16="http://schemas.microsoft.com/office/drawing/2014/main" id="{5E107275-3853-46FD-A241-DE4355A426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onnsiteX0" fmla="*/ 0 w 5410200"/>
              <a:gd name="connsiteY0" fmla="*/ 0 h 18288"/>
              <a:gd name="connsiteX1" fmla="*/ 568071 w 5410200"/>
              <a:gd name="connsiteY1" fmla="*/ 0 h 18288"/>
              <a:gd name="connsiteX2" fmla="*/ 1298448 w 5410200"/>
              <a:gd name="connsiteY2" fmla="*/ 0 h 18288"/>
              <a:gd name="connsiteX3" fmla="*/ 1920621 w 5410200"/>
              <a:gd name="connsiteY3" fmla="*/ 0 h 18288"/>
              <a:gd name="connsiteX4" fmla="*/ 2488692 w 5410200"/>
              <a:gd name="connsiteY4" fmla="*/ 0 h 18288"/>
              <a:gd name="connsiteX5" fmla="*/ 3219069 w 5410200"/>
              <a:gd name="connsiteY5" fmla="*/ 0 h 18288"/>
              <a:gd name="connsiteX6" fmla="*/ 3895344 w 5410200"/>
              <a:gd name="connsiteY6" fmla="*/ 0 h 18288"/>
              <a:gd name="connsiteX7" fmla="*/ 4571619 w 5410200"/>
              <a:gd name="connsiteY7" fmla="*/ 0 h 18288"/>
              <a:gd name="connsiteX8" fmla="*/ 5410200 w 5410200"/>
              <a:gd name="connsiteY8" fmla="*/ 0 h 18288"/>
              <a:gd name="connsiteX9" fmla="*/ 5410200 w 5410200"/>
              <a:gd name="connsiteY9" fmla="*/ 18288 h 18288"/>
              <a:gd name="connsiteX10" fmla="*/ 4842129 w 5410200"/>
              <a:gd name="connsiteY10" fmla="*/ 18288 h 18288"/>
              <a:gd name="connsiteX11" fmla="*/ 4328160 w 5410200"/>
              <a:gd name="connsiteY11" fmla="*/ 18288 h 18288"/>
              <a:gd name="connsiteX12" fmla="*/ 3597783 w 5410200"/>
              <a:gd name="connsiteY12" fmla="*/ 18288 h 18288"/>
              <a:gd name="connsiteX13" fmla="*/ 3029712 w 5410200"/>
              <a:gd name="connsiteY13" fmla="*/ 18288 h 18288"/>
              <a:gd name="connsiteX14" fmla="*/ 2299335 w 5410200"/>
              <a:gd name="connsiteY14" fmla="*/ 18288 h 18288"/>
              <a:gd name="connsiteX15" fmla="*/ 1514856 w 5410200"/>
              <a:gd name="connsiteY15" fmla="*/ 18288 h 18288"/>
              <a:gd name="connsiteX16" fmla="*/ 892683 w 5410200"/>
              <a:gd name="connsiteY16" fmla="*/ 18288 h 18288"/>
              <a:gd name="connsiteX17" fmla="*/ 0 w 5410200"/>
              <a:gd name="connsiteY17" fmla="*/ 18288 h 18288"/>
              <a:gd name="connsiteX18" fmla="*/ 0 w 5410200"/>
              <a:gd name="connsiteY18"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2293" name="Rectangle 3" descr="Requirements are necessary, verifiable, attainable, unambiguous, complete and consistent.">
            <a:extLst>
              <a:ext uri="{FF2B5EF4-FFF2-40B4-BE49-F238E27FC236}">
                <a16:creationId xmlns:a16="http://schemas.microsoft.com/office/drawing/2014/main" id="{8F34CA2F-8E19-47C1-AC89-0780ECD2C259}"/>
              </a:ext>
            </a:extLst>
          </p:cNvPr>
          <p:cNvGraphicFramePr/>
          <p:nvPr>
            <p:extLst>
              <p:ext uri="{D42A27DB-BD31-4B8C-83A1-F6EECF244321}">
                <p14:modId xmlns:p14="http://schemas.microsoft.com/office/powerpoint/2010/main" val="39337180"/>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3" name="Rectangle 72">
            <a:extLst>
              <a:ext uri="{FF2B5EF4-FFF2-40B4-BE49-F238E27FC236}">
                <a16:creationId xmlns:a16="http://schemas.microsoft.com/office/drawing/2014/main" id="{2E442304-DDBD-4F7B-8017-36BCC863FB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14" name="Rectangle 2">
            <a:extLst>
              <a:ext uri="{FF2B5EF4-FFF2-40B4-BE49-F238E27FC236}">
                <a16:creationId xmlns:a16="http://schemas.microsoft.com/office/drawing/2014/main" id="{D8D75FF5-D971-4007-B411-3992C5C3EB4F}"/>
              </a:ext>
            </a:extLst>
          </p:cNvPr>
          <p:cNvSpPr>
            <a:spLocks noGrp="1" noChangeArrowheads="1"/>
          </p:cNvSpPr>
          <p:nvPr>
            <p:ph type="title"/>
          </p:nvPr>
        </p:nvSpPr>
        <p:spPr>
          <a:xfrm>
            <a:off x="635000" y="640823"/>
            <a:ext cx="3418659" cy="5583148"/>
          </a:xfrm>
        </p:spPr>
        <p:txBody>
          <a:bodyPr anchor="ctr">
            <a:normAutofit/>
          </a:bodyPr>
          <a:lstStyle/>
          <a:p>
            <a:r>
              <a:rPr lang="en-US" altLang="en-US" sz="5400" dirty="0"/>
              <a:t>Important Concern</a:t>
            </a:r>
          </a:p>
        </p:txBody>
      </p:sp>
      <p:sp>
        <p:nvSpPr>
          <p:cNvPr id="75" name="sketch line">
            <a:extLst>
              <a:ext uri="{FF2B5EF4-FFF2-40B4-BE49-F238E27FC236}">
                <a16:creationId xmlns:a16="http://schemas.microsoft.com/office/drawing/2014/main" id="{5E107275-3853-46FD-A241-DE4355A426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onnsiteX0" fmla="*/ 0 w 5410200"/>
              <a:gd name="connsiteY0" fmla="*/ 0 h 18288"/>
              <a:gd name="connsiteX1" fmla="*/ 568071 w 5410200"/>
              <a:gd name="connsiteY1" fmla="*/ 0 h 18288"/>
              <a:gd name="connsiteX2" fmla="*/ 1298448 w 5410200"/>
              <a:gd name="connsiteY2" fmla="*/ 0 h 18288"/>
              <a:gd name="connsiteX3" fmla="*/ 1920621 w 5410200"/>
              <a:gd name="connsiteY3" fmla="*/ 0 h 18288"/>
              <a:gd name="connsiteX4" fmla="*/ 2488692 w 5410200"/>
              <a:gd name="connsiteY4" fmla="*/ 0 h 18288"/>
              <a:gd name="connsiteX5" fmla="*/ 3219069 w 5410200"/>
              <a:gd name="connsiteY5" fmla="*/ 0 h 18288"/>
              <a:gd name="connsiteX6" fmla="*/ 3895344 w 5410200"/>
              <a:gd name="connsiteY6" fmla="*/ 0 h 18288"/>
              <a:gd name="connsiteX7" fmla="*/ 4571619 w 5410200"/>
              <a:gd name="connsiteY7" fmla="*/ 0 h 18288"/>
              <a:gd name="connsiteX8" fmla="*/ 5410200 w 5410200"/>
              <a:gd name="connsiteY8" fmla="*/ 0 h 18288"/>
              <a:gd name="connsiteX9" fmla="*/ 5410200 w 5410200"/>
              <a:gd name="connsiteY9" fmla="*/ 18288 h 18288"/>
              <a:gd name="connsiteX10" fmla="*/ 4842129 w 5410200"/>
              <a:gd name="connsiteY10" fmla="*/ 18288 h 18288"/>
              <a:gd name="connsiteX11" fmla="*/ 4328160 w 5410200"/>
              <a:gd name="connsiteY11" fmla="*/ 18288 h 18288"/>
              <a:gd name="connsiteX12" fmla="*/ 3597783 w 5410200"/>
              <a:gd name="connsiteY12" fmla="*/ 18288 h 18288"/>
              <a:gd name="connsiteX13" fmla="*/ 3029712 w 5410200"/>
              <a:gd name="connsiteY13" fmla="*/ 18288 h 18288"/>
              <a:gd name="connsiteX14" fmla="*/ 2299335 w 5410200"/>
              <a:gd name="connsiteY14" fmla="*/ 18288 h 18288"/>
              <a:gd name="connsiteX15" fmla="*/ 1514856 w 5410200"/>
              <a:gd name="connsiteY15" fmla="*/ 18288 h 18288"/>
              <a:gd name="connsiteX16" fmla="*/ 892683 w 5410200"/>
              <a:gd name="connsiteY16" fmla="*/ 18288 h 18288"/>
              <a:gd name="connsiteX17" fmla="*/ 0 w 5410200"/>
              <a:gd name="connsiteY17" fmla="*/ 18288 h 18288"/>
              <a:gd name="connsiteX18" fmla="*/ 0 w 5410200"/>
              <a:gd name="connsiteY18"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3317" name="Rectangle 3" descr="An important concern is to know what is necessary versus nice to have.  Must prioritize must have over would like.  Must prioritize cost versus benefit.  Must prioritize time to implement versus timeline.">
            <a:extLst>
              <a:ext uri="{FF2B5EF4-FFF2-40B4-BE49-F238E27FC236}">
                <a16:creationId xmlns:a16="http://schemas.microsoft.com/office/drawing/2014/main" id="{540E1BE0-7050-45CD-8A39-714754788EBA}"/>
              </a:ext>
            </a:extLst>
          </p:cNvPr>
          <p:cNvGraphicFramePr/>
          <p:nvPr>
            <p:extLst>
              <p:ext uri="{D42A27DB-BD31-4B8C-83A1-F6EECF244321}">
                <p14:modId xmlns:p14="http://schemas.microsoft.com/office/powerpoint/2010/main" val="2372193248"/>
              </p:ext>
            </p:extLst>
          </p:nvPr>
        </p:nvGraphicFramePr>
        <p:xfrm>
          <a:off x="4341694" y="640822"/>
          <a:ext cx="7215306" cy="55361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6" name="Rectangle 135">
            <a:extLst>
              <a:ext uri="{FF2B5EF4-FFF2-40B4-BE49-F238E27FC236}">
                <a16:creationId xmlns:a16="http://schemas.microsoft.com/office/drawing/2014/main" id="{DBF61EA3-B236-439E-9C0B-340980D56B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46" name="Rectangle 2">
            <a:extLst>
              <a:ext uri="{FF2B5EF4-FFF2-40B4-BE49-F238E27FC236}">
                <a16:creationId xmlns:a16="http://schemas.microsoft.com/office/drawing/2014/main" id="{7E8A6850-4A2A-4D6C-8DD3-04543C6C3E02}"/>
              </a:ext>
            </a:extLst>
          </p:cNvPr>
          <p:cNvSpPr>
            <a:spLocks noGrp="1" noChangeArrowheads="1"/>
          </p:cNvSpPr>
          <p:nvPr>
            <p:ph type="title"/>
          </p:nvPr>
        </p:nvSpPr>
        <p:spPr>
          <a:xfrm>
            <a:off x="808638" y="386930"/>
            <a:ext cx="9236700" cy="1188950"/>
          </a:xfrm>
        </p:spPr>
        <p:txBody>
          <a:bodyPr anchor="b">
            <a:normAutofit/>
          </a:bodyPr>
          <a:lstStyle/>
          <a:p>
            <a:r>
              <a:rPr lang="en-US" altLang="en-US" sz="5400"/>
              <a:t>Vision &amp; Scope</a:t>
            </a:r>
          </a:p>
        </p:txBody>
      </p:sp>
      <p:grpSp>
        <p:nvGrpSpPr>
          <p:cNvPr id="138" name="Group 137">
            <a:extLst>
              <a:ext uri="{FF2B5EF4-FFF2-40B4-BE49-F238E27FC236}">
                <a16:creationId xmlns:a16="http://schemas.microsoft.com/office/drawing/2014/main" id="{28FAF094-D087-493F-8DF9-A486C2D6BBA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 y="1998368"/>
            <a:ext cx="11695083" cy="782176"/>
            <a:chOff x="-2" y="1998368"/>
            <a:chExt cx="11695083" cy="782176"/>
          </a:xfrm>
        </p:grpSpPr>
        <p:sp>
          <p:nvSpPr>
            <p:cNvPr id="139" name="Rectangle 138">
              <a:extLst>
                <a:ext uri="{FF2B5EF4-FFF2-40B4-BE49-F238E27FC236}">
                  <a16:creationId xmlns:a16="http://schemas.microsoft.com/office/drawing/2014/main" id="{8D7C88D8-5509-4514-925A-9CE148E5CB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0" name="Rectangle 139">
              <a:extLst>
                <a:ext uri="{FF2B5EF4-FFF2-40B4-BE49-F238E27FC236}">
                  <a16:creationId xmlns:a16="http://schemas.microsoft.com/office/drawing/2014/main" id="{7275593D-F75E-4426-AE3E-2CDEFD228D2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2" name="Rectangle 141">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11383362" cy="4147845"/>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47" name="Rectangle 3">
            <a:extLst>
              <a:ext uri="{FF2B5EF4-FFF2-40B4-BE49-F238E27FC236}">
                <a16:creationId xmlns:a16="http://schemas.microsoft.com/office/drawing/2014/main" id="{51A01633-EF67-4324-993A-1C1D4C3DD7C0}"/>
              </a:ext>
            </a:extLst>
          </p:cNvPr>
          <p:cNvSpPr>
            <a:spLocks noGrp="1" noChangeArrowheads="1"/>
          </p:cNvSpPr>
          <p:nvPr>
            <p:ph type="body" idx="1"/>
          </p:nvPr>
        </p:nvSpPr>
        <p:spPr>
          <a:xfrm>
            <a:off x="793660" y="1962811"/>
            <a:ext cx="10143668" cy="4072230"/>
          </a:xfrm>
        </p:spPr>
        <p:txBody>
          <a:bodyPr anchor="ctr">
            <a:normAutofit/>
          </a:bodyPr>
          <a:lstStyle/>
          <a:p>
            <a:endParaRPr lang="en-US" altLang="en-US" sz="2200" dirty="0"/>
          </a:p>
          <a:p>
            <a:pPr>
              <a:buFont typeface="Wingdings" panose="05000000000000000000" pitchFamily="2" charset="2"/>
              <a:buNone/>
            </a:pPr>
            <a:r>
              <a:rPr lang="en-US" altLang="en-US" dirty="0"/>
              <a:t>1. Goals and Mission </a:t>
            </a:r>
          </a:p>
          <a:p>
            <a:pPr>
              <a:buFont typeface="Wingdings" panose="05000000000000000000" pitchFamily="2" charset="2"/>
              <a:buNone/>
            </a:pPr>
            <a:r>
              <a:rPr lang="en-US" altLang="en-US" dirty="0"/>
              <a:t>2. Scope of Effort </a:t>
            </a:r>
          </a:p>
          <a:p>
            <a:pPr>
              <a:buFont typeface="Wingdings" panose="05000000000000000000" pitchFamily="2" charset="2"/>
              <a:buNone/>
            </a:pPr>
            <a:r>
              <a:rPr lang="en-US" altLang="en-US" dirty="0"/>
              <a:t>3. Team Composition and Responsibilities </a:t>
            </a:r>
          </a:p>
          <a:p>
            <a:pPr>
              <a:buFont typeface="Wingdings" panose="05000000000000000000" pitchFamily="2" charset="2"/>
              <a:buNone/>
            </a:pPr>
            <a:r>
              <a:rPr lang="en-US" altLang="en-US" dirty="0"/>
              <a:t>4. Duration of Working Group </a:t>
            </a:r>
          </a:p>
          <a:p>
            <a:pPr>
              <a:buFont typeface="Wingdings" panose="05000000000000000000" pitchFamily="2" charset="2"/>
              <a:buNone/>
            </a:pPr>
            <a:r>
              <a:rPr lang="en-US" altLang="en-US" dirty="0"/>
              <a:t>5. Required Deliverables </a:t>
            </a:r>
          </a:p>
          <a:p>
            <a:pPr>
              <a:buFont typeface="Wingdings" panose="05000000000000000000" pitchFamily="2" charset="2"/>
              <a:buNone/>
            </a:pPr>
            <a:r>
              <a:rPr lang="en-US" altLang="en-US" dirty="0"/>
              <a:t>6. Critical Dependencies </a:t>
            </a:r>
          </a:p>
          <a:p>
            <a:pPr>
              <a:buFont typeface="Wingdings" panose="05000000000000000000" pitchFamily="2" charset="2"/>
              <a:buNone/>
            </a:pPr>
            <a:r>
              <a:rPr lang="en-US" altLang="en-US" dirty="0"/>
              <a:t>7. Assumptions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3" name="Rectangle 72">
            <a:extLst>
              <a:ext uri="{FF2B5EF4-FFF2-40B4-BE49-F238E27FC236}">
                <a16:creationId xmlns:a16="http://schemas.microsoft.com/office/drawing/2014/main" id="{7DD77B92-CB36-4B20-A59A-59625E0F08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338" name="Rectangle 2">
            <a:extLst>
              <a:ext uri="{FF2B5EF4-FFF2-40B4-BE49-F238E27FC236}">
                <a16:creationId xmlns:a16="http://schemas.microsoft.com/office/drawing/2014/main" id="{7DA96097-216F-43C4-961E-C013A5C98FA0}"/>
              </a:ext>
            </a:extLst>
          </p:cNvPr>
          <p:cNvSpPr>
            <a:spLocks noGrp="1" noChangeArrowheads="1"/>
          </p:cNvSpPr>
          <p:nvPr>
            <p:ph type="title"/>
          </p:nvPr>
        </p:nvSpPr>
        <p:spPr>
          <a:xfrm>
            <a:off x="645065" y="1446415"/>
            <a:ext cx="3796306" cy="2690949"/>
          </a:xfrm>
        </p:spPr>
        <p:txBody>
          <a:bodyPr anchor="t">
            <a:normAutofit/>
          </a:bodyPr>
          <a:lstStyle/>
          <a:p>
            <a:r>
              <a:rPr lang="en-US" altLang="en-US" sz="4800" dirty="0"/>
              <a:t>Fact finder</a:t>
            </a:r>
            <a:br>
              <a:rPr lang="en-US" altLang="en-US" sz="4800" dirty="0"/>
            </a:br>
            <a:endParaRPr lang="en-US" altLang="en-US" sz="4800" dirty="0"/>
          </a:p>
        </p:txBody>
      </p:sp>
      <p:grpSp>
        <p:nvGrpSpPr>
          <p:cNvPr id="75" name="Group 74">
            <a:extLst>
              <a:ext uri="{FF2B5EF4-FFF2-40B4-BE49-F238E27FC236}">
                <a16:creationId xmlns:a16="http://schemas.microsoft.com/office/drawing/2014/main" id="{B14B560F-9DD7-4302-A60B-EBD3EF59B07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09667" y="4415246"/>
            <a:ext cx="11982332" cy="2087795"/>
            <a:chOff x="143163" y="5763486"/>
            <a:chExt cx="11982332" cy="739555"/>
          </a:xfrm>
        </p:grpSpPr>
        <p:sp>
          <p:nvSpPr>
            <p:cNvPr id="76" name="Rectangle 75">
              <a:extLst>
                <a:ext uri="{FF2B5EF4-FFF2-40B4-BE49-F238E27FC236}">
                  <a16:creationId xmlns:a16="http://schemas.microsoft.com/office/drawing/2014/main" id="{3A9A4357-BD1D-4622-A4FE-766E6AB8DE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357444" y="5763486"/>
              <a:ext cx="11768051" cy="73955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7" name="Straight Connector 76">
              <a:extLst>
                <a:ext uri="{FF2B5EF4-FFF2-40B4-BE49-F238E27FC236}">
                  <a16:creationId xmlns:a16="http://schemas.microsoft.com/office/drawing/2014/main" id="{C21D6966-343E-49AC-A026-D2497E0C3CA1}"/>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flipH="1">
              <a:off x="143163" y="5763486"/>
              <a:ext cx="1" cy="739555"/>
            </a:xfrm>
            <a:prstGeom prst="line">
              <a:avLst/>
            </a:prstGeom>
            <a:ln w="177800">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79" name="Rectangle 78">
            <a:extLst>
              <a:ext uri="{FF2B5EF4-FFF2-40B4-BE49-F238E27FC236}">
                <a16:creationId xmlns:a16="http://schemas.microsoft.com/office/drawing/2014/main" id="{2C1BBA94-3F40-40AA-8BB9-E69E25E537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3706" y="587829"/>
            <a:ext cx="6505300" cy="568234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4341" name="Rectangle 3" descr="The worst question is the one that you didn't ask.  Get as many facts as you can.  Clarify unknowns or note them as a risk.">
            <a:extLst>
              <a:ext uri="{FF2B5EF4-FFF2-40B4-BE49-F238E27FC236}">
                <a16:creationId xmlns:a16="http://schemas.microsoft.com/office/drawing/2014/main" id="{665BFE0E-8447-4C0B-BDAE-A7DF5AD1E1A7}"/>
              </a:ext>
            </a:extLst>
          </p:cNvPr>
          <p:cNvGraphicFramePr/>
          <p:nvPr>
            <p:extLst>
              <p:ext uri="{D42A27DB-BD31-4B8C-83A1-F6EECF244321}">
                <p14:modId xmlns:p14="http://schemas.microsoft.com/office/powerpoint/2010/main" val="1433414125"/>
              </p:ext>
            </p:extLst>
          </p:nvPr>
        </p:nvGraphicFramePr>
        <p:xfrm>
          <a:off x="5133711" y="678128"/>
          <a:ext cx="6505295" cy="550110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DBF61EA3-B236-439E-9C0B-340980D56B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1A92147-BF4E-4144-9617-F97BCEA3E8F5}"/>
              </a:ext>
            </a:extLst>
          </p:cNvPr>
          <p:cNvSpPr>
            <a:spLocks noGrp="1"/>
          </p:cNvSpPr>
          <p:nvPr>
            <p:ph type="title"/>
          </p:nvPr>
        </p:nvSpPr>
        <p:spPr>
          <a:xfrm>
            <a:off x="808638" y="386930"/>
            <a:ext cx="9236700" cy="1188950"/>
          </a:xfrm>
        </p:spPr>
        <p:txBody>
          <a:bodyPr anchor="b">
            <a:normAutofit/>
          </a:bodyPr>
          <a:lstStyle/>
          <a:p>
            <a:r>
              <a:rPr lang="en-US" sz="5400" dirty="0"/>
              <a:t>What is a Use Case Scenario?</a:t>
            </a:r>
          </a:p>
        </p:txBody>
      </p:sp>
      <p:grpSp>
        <p:nvGrpSpPr>
          <p:cNvPr id="10" name="Group 9">
            <a:extLst>
              <a:ext uri="{FF2B5EF4-FFF2-40B4-BE49-F238E27FC236}">
                <a16:creationId xmlns:a16="http://schemas.microsoft.com/office/drawing/2014/main" id="{28FAF094-D087-493F-8DF9-A486C2D6BBA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 y="1998368"/>
            <a:ext cx="11695083" cy="782176"/>
            <a:chOff x="-2" y="1998368"/>
            <a:chExt cx="11695083" cy="782176"/>
          </a:xfrm>
        </p:grpSpPr>
        <p:sp>
          <p:nvSpPr>
            <p:cNvPr id="11" name="Rectangle 10">
              <a:extLst>
                <a:ext uri="{FF2B5EF4-FFF2-40B4-BE49-F238E27FC236}">
                  <a16:creationId xmlns:a16="http://schemas.microsoft.com/office/drawing/2014/main" id="{8D7C88D8-5509-4514-925A-9CE148E5CB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275593D-F75E-4426-AE3E-2CDEFD228D2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Rectangle 13">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11383362" cy="4147845"/>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59452720-7F39-42B0-951D-DDA82263B6AE}"/>
              </a:ext>
            </a:extLst>
          </p:cNvPr>
          <p:cNvSpPr>
            <a:spLocks noGrp="1"/>
          </p:cNvSpPr>
          <p:nvPr>
            <p:ph idx="1"/>
          </p:nvPr>
        </p:nvSpPr>
        <p:spPr>
          <a:xfrm>
            <a:off x="793660" y="2599509"/>
            <a:ext cx="10143668" cy="3435531"/>
          </a:xfrm>
        </p:spPr>
        <p:txBody>
          <a:bodyPr anchor="ctr">
            <a:normAutofit/>
          </a:bodyPr>
          <a:lstStyle/>
          <a:p>
            <a:r>
              <a:rPr lang="en-US" sz="3200" dirty="0"/>
              <a:t>Defines intended behavior and use in the project implementation</a:t>
            </a:r>
          </a:p>
          <a:p>
            <a:r>
              <a:rPr lang="en-US" sz="3200" dirty="0"/>
              <a:t>Breaks down specific business objectives</a:t>
            </a:r>
          </a:p>
          <a:p>
            <a:r>
              <a:rPr lang="en-US" sz="3200" dirty="0"/>
              <a:t>Helps define the needed test cases</a:t>
            </a:r>
          </a:p>
        </p:txBody>
      </p:sp>
    </p:spTree>
    <p:extLst>
      <p:ext uri="{BB962C8B-B14F-4D97-AF65-F5344CB8AC3E}">
        <p14:creationId xmlns:p14="http://schemas.microsoft.com/office/powerpoint/2010/main" val="31883941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2" name="Rectangle 71">
            <a:extLst>
              <a:ext uri="{FF2B5EF4-FFF2-40B4-BE49-F238E27FC236}">
                <a16:creationId xmlns:a16="http://schemas.microsoft.com/office/drawing/2014/main" id="{DBF61EA3-B236-439E-9C0B-340980D56B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70" name="Rectangle 2">
            <a:extLst>
              <a:ext uri="{FF2B5EF4-FFF2-40B4-BE49-F238E27FC236}">
                <a16:creationId xmlns:a16="http://schemas.microsoft.com/office/drawing/2014/main" id="{C77B32A0-6B39-4EE5-ACEF-C0091EC347F9}"/>
              </a:ext>
            </a:extLst>
          </p:cNvPr>
          <p:cNvSpPr>
            <a:spLocks noGrp="1" noChangeArrowheads="1"/>
          </p:cNvSpPr>
          <p:nvPr>
            <p:ph type="title"/>
          </p:nvPr>
        </p:nvSpPr>
        <p:spPr>
          <a:xfrm>
            <a:off x="808638" y="386930"/>
            <a:ext cx="9236700" cy="1188950"/>
          </a:xfrm>
        </p:spPr>
        <p:txBody>
          <a:bodyPr anchor="b">
            <a:normAutofit/>
          </a:bodyPr>
          <a:lstStyle/>
          <a:p>
            <a:r>
              <a:rPr lang="en-US" altLang="en-US" sz="5400" dirty="0"/>
              <a:t>Use Case Scenarios</a:t>
            </a:r>
          </a:p>
        </p:txBody>
      </p:sp>
      <p:grpSp>
        <p:nvGrpSpPr>
          <p:cNvPr id="74" name="Group 73">
            <a:extLst>
              <a:ext uri="{FF2B5EF4-FFF2-40B4-BE49-F238E27FC236}">
                <a16:creationId xmlns:a16="http://schemas.microsoft.com/office/drawing/2014/main" id="{28FAF094-D087-493F-8DF9-A486C2D6BBA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 y="1998368"/>
            <a:ext cx="11695083" cy="782176"/>
            <a:chOff x="-2" y="1998368"/>
            <a:chExt cx="11695083" cy="782176"/>
          </a:xfrm>
        </p:grpSpPr>
        <p:sp>
          <p:nvSpPr>
            <p:cNvPr id="75" name="Rectangle 74">
              <a:extLst>
                <a:ext uri="{FF2B5EF4-FFF2-40B4-BE49-F238E27FC236}">
                  <a16:creationId xmlns:a16="http://schemas.microsoft.com/office/drawing/2014/main" id="{8D7C88D8-5509-4514-925A-9CE148E5CB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a:extLst>
                <a:ext uri="{FF2B5EF4-FFF2-40B4-BE49-F238E27FC236}">
                  <a16:creationId xmlns:a16="http://schemas.microsoft.com/office/drawing/2014/main" id="{7275593D-F75E-4426-AE3E-2CDEFD228D2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11383362" cy="4147845"/>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71" name="Rectangle 3">
            <a:extLst>
              <a:ext uri="{FF2B5EF4-FFF2-40B4-BE49-F238E27FC236}">
                <a16:creationId xmlns:a16="http://schemas.microsoft.com/office/drawing/2014/main" id="{8F32B96F-F251-496F-A899-6AFEEF5D09BC}"/>
              </a:ext>
            </a:extLst>
          </p:cNvPr>
          <p:cNvSpPr>
            <a:spLocks noGrp="1" noChangeArrowheads="1"/>
          </p:cNvSpPr>
          <p:nvPr>
            <p:ph type="body" idx="1"/>
          </p:nvPr>
        </p:nvSpPr>
        <p:spPr>
          <a:xfrm>
            <a:off x="793660" y="2599509"/>
            <a:ext cx="10143668" cy="3435531"/>
          </a:xfrm>
        </p:spPr>
        <p:txBody>
          <a:bodyPr anchor="ctr">
            <a:normAutofit fontScale="92500"/>
          </a:bodyPr>
          <a:lstStyle/>
          <a:p>
            <a:r>
              <a:rPr lang="en-US" altLang="en-US" dirty="0"/>
              <a:t>Who are users for this scenario?</a:t>
            </a:r>
          </a:p>
          <a:p>
            <a:r>
              <a:rPr lang="en-US" altLang="en-US" dirty="0"/>
              <a:t>What is each users role?</a:t>
            </a:r>
          </a:p>
          <a:p>
            <a:r>
              <a:rPr lang="en-US" altLang="en-US" dirty="0"/>
              <a:t>What is the relationship of each user to other users in the scenario?</a:t>
            </a:r>
          </a:p>
          <a:p>
            <a:r>
              <a:rPr lang="en-US" altLang="en-US" dirty="0"/>
              <a:t>What is the business objective of each user?</a:t>
            </a:r>
          </a:p>
          <a:p>
            <a:r>
              <a:rPr lang="en-US" altLang="en-US" dirty="0"/>
              <a:t>What are the functional requirements ( activities) of this user?</a:t>
            </a:r>
          </a:p>
          <a:p>
            <a:r>
              <a:rPr lang="en-US" altLang="en-US" dirty="0"/>
              <a:t>What is the interoperability impact of this scenario?</a:t>
            </a:r>
          </a:p>
          <a:p>
            <a:r>
              <a:rPr lang="en-US" altLang="en-US" dirty="0"/>
              <a:t>What are issues with this scenario?</a:t>
            </a:r>
          </a:p>
          <a:p>
            <a:endParaRPr lang="en-US" altLang="en-US" sz="2400" dirty="0"/>
          </a:p>
          <a:p>
            <a:endParaRPr lang="en-US" altLang="en-US" sz="24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1054</TotalTime>
  <Words>803</Words>
  <Application>Microsoft Office PowerPoint</Application>
  <PresentationFormat>Widescreen</PresentationFormat>
  <Paragraphs>171</Paragraphs>
  <Slides>26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26</vt:i4>
      </vt:variant>
    </vt:vector>
  </HeadingPairs>
  <TitlesOfParts>
    <vt:vector size="33" baseType="lpstr">
      <vt:lpstr>Arial</vt:lpstr>
      <vt:lpstr>Calibri</vt:lpstr>
      <vt:lpstr>Calibri Light</vt:lpstr>
      <vt:lpstr>Nunito</vt:lpstr>
      <vt:lpstr>Open Sans</vt:lpstr>
      <vt:lpstr>Wingdings</vt:lpstr>
      <vt:lpstr>Office Theme</vt:lpstr>
      <vt:lpstr>IT 3223</vt:lpstr>
      <vt:lpstr>Requirements</vt:lpstr>
      <vt:lpstr>What is a requirement?</vt:lpstr>
      <vt:lpstr>Requirements Characteristics</vt:lpstr>
      <vt:lpstr>Important Concern</vt:lpstr>
      <vt:lpstr>Vision &amp; Scope</vt:lpstr>
      <vt:lpstr>Fact finder </vt:lpstr>
      <vt:lpstr>What is a Use Case Scenario?</vt:lpstr>
      <vt:lpstr>Use Case Scenarios</vt:lpstr>
      <vt:lpstr>Use Case Definition</vt:lpstr>
      <vt:lpstr>Non-functional Requirements</vt:lpstr>
      <vt:lpstr>Requirements Gathering</vt:lpstr>
      <vt:lpstr>Minimize risk of failure </vt:lpstr>
      <vt:lpstr>Methods to Gather and Analyze Project Requirements </vt:lpstr>
      <vt:lpstr>Determine objectives of the project</vt:lpstr>
      <vt:lpstr>Define Project Scope </vt:lpstr>
      <vt:lpstr>Objectives</vt:lpstr>
      <vt:lpstr>How to Specify Requirements? </vt:lpstr>
      <vt:lpstr>Most Important Outcome of Requirements Gathering</vt:lpstr>
      <vt:lpstr>Jargon – AVOID! </vt:lpstr>
      <vt:lpstr>Need accurate reflection of what the client needs</vt:lpstr>
      <vt:lpstr>Why Do Projects Fail?</vt:lpstr>
      <vt:lpstr>Managing Requirements</vt:lpstr>
      <vt:lpstr>Requirement</vt:lpstr>
      <vt:lpstr>Typical Parts of Requirements Document</vt:lpstr>
      <vt:lpstr>More Typical Parts of Requirements Document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 3223</dc:title>
  <dc:creator>S</dc:creator>
  <cp:lastModifiedBy>Susan Vande Ven</cp:lastModifiedBy>
  <cp:revision>14</cp:revision>
  <dcterms:created xsi:type="dcterms:W3CDTF">2021-01-05T23:42:03Z</dcterms:created>
  <dcterms:modified xsi:type="dcterms:W3CDTF">2021-04-23T20:43:40Z</dcterms:modified>
</cp:coreProperties>
</file>