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72" r:id="rId4"/>
    <p:sldId id="273" r:id="rId5"/>
    <p:sldId id="262" r:id="rId6"/>
    <p:sldId id="2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90" autoAdjust="0"/>
  </p:normalViewPr>
  <p:slideViewPr>
    <p:cSldViewPr snapToGrid="0">
      <p:cViewPr varScale="1">
        <p:scale>
          <a:sx n="67" d="100"/>
          <a:sy n="67" d="100"/>
        </p:scale>
        <p:origin x="54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56ADC-B5AC-4929-B0A3-923276FD2A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FEE9C4-4A05-48B4-8C06-CA00F8C3A1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00FC2-609F-4538-A872-1710725EC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99ED-5EDE-4E15-B64E-6111A4D5E8C1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BB229-C6C5-4944-A504-BA7DD5B37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CCA8E0-7A03-434E-A805-4D602874D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62BC3-0C1F-4D5E-AE78-BDD94C2B8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931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CE977-E710-4836-8FC3-A473598B0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D6BFD-E3BB-42F3-9F0B-6C8460B421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71D8E4-C6C3-48FB-8C89-377A4D612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99ED-5EDE-4E15-B64E-6111A4D5E8C1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AEB136-D488-4EDC-A8CF-D0BEE300B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FC1791-81DF-4B99-9F12-FBEB0E10B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62BC3-0C1F-4D5E-AE78-BDD94C2B8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692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E10188-8B22-4374-8834-2472B8CF39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642CCF-2355-4AA3-A03E-75DF62C483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1BF1B3-8967-413C-B331-FF8FF2D43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99ED-5EDE-4E15-B64E-6111A4D5E8C1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3D631-23D1-46AE-B714-E0DA6DD76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2C84D8-4655-45D9-A155-95805FB19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62BC3-0C1F-4D5E-AE78-BDD94C2B8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031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BCAA1-2F14-43E9-BD3F-32118E805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42EC25-656B-4912-8563-A1117C7B2E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3B26A-A1C5-4FB7-9322-EDD5A314F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99ED-5EDE-4E15-B64E-6111A4D5E8C1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2167-6C0A-4BD0-A84B-2AD49E4E9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331C87-2F61-40B1-A13D-1363715C1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62BC3-0C1F-4D5E-AE78-BDD94C2B8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223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F79C2-F200-47A9-AB06-FCF0F3EE4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2D5C14-D002-412A-B057-D2FFF28FC1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7DC85E-6497-4F2A-AE7A-5F4948896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99ED-5EDE-4E15-B64E-6111A4D5E8C1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02489-4F4F-4F18-B5E2-967ED1B58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5D0B51-9367-4880-9C8C-AB24BFF4E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62BC3-0C1F-4D5E-AE78-BDD94C2B8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359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28A87-30CE-492A-B571-ABB78A7CD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B399E-A366-4078-8B4D-E550276D12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FC3733-641A-4572-9AD1-0B4F1B1EC6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13D8A-EA3F-470C-9C9D-CAA41B7C1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99ED-5EDE-4E15-B64E-6111A4D5E8C1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D54F2F-5DB4-4205-8AA5-8D96836AA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D1A459-471E-4BE4-AF10-35411048A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62BC3-0C1F-4D5E-AE78-BDD94C2B8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111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ECB9A-6EC0-475C-AC2C-69CA2E0A4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A4F8ED-91A5-4822-BE5E-84AD260201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4DB261-A0C9-40F1-A303-747743B0A4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1A8DAC-10F9-47DF-82F9-844F90262A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AE35B7-AA05-4639-9E95-504BFF4C49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865B10-217B-438C-8635-D74B8CB8E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99ED-5EDE-4E15-B64E-6111A4D5E8C1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796A9C1-0B26-430A-89E4-4C5A8B113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49446B-077C-4345-A454-F3E78359B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62BC3-0C1F-4D5E-AE78-BDD94C2B8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5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558F8-D478-4B3C-80B1-F89E55E27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427447-386D-4933-BECE-0ED96AF68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99ED-5EDE-4E15-B64E-6111A4D5E8C1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75C4CF-6988-43DC-BF1A-07E9AFE72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1B0576-7E28-4059-8B02-A18205955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62BC3-0C1F-4D5E-AE78-BDD94C2B8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028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954CC8-58AA-4F4B-89B7-705B4912B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99ED-5EDE-4E15-B64E-6111A4D5E8C1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F3FD35-8693-4E24-AB2A-0F2C5001B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08367B-2B4B-4FC3-B60B-1C3678BF8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62BC3-0C1F-4D5E-AE78-BDD94C2B8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890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D4C5E-FD42-4E51-B087-DDFEC19C2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3A69FB-FBE7-47B0-9292-3FD77DBF50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B65C80-B586-4D04-A2C4-71BAF60C97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AF7EE3-8D78-40F4-B099-C648869DD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99ED-5EDE-4E15-B64E-6111A4D5E8C1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B11740-7CD9-476B-84E6-1623E55B0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DD7481-C3A4-4DA7-896A-BBAC34402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62BC3-0C1F-4D5E-AE78-BDD94C2B8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60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14A69-4EC2-46CC-B0A2-4901F01EC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7B360A-69E5-43B5-9D7E-9C71FF59D7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941792-60A6-4CC1-9F2D-BAE138115C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29A5FF-C9C0-4BE5-B3C1-308CEB82D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199ED-5EDE-4E15-B64E-6111A4D5E8C1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1BBFBB-C78D-4B73-90A5-8A5C6A905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FFC0D9-65CF-418D-B345-EF8797CE1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62BC3-0C1F-4D5E-AE78-BDD94C2B8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979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6FFBC1-CC96-4DDD-841D-A70763BE6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26589A-F26D-4A27-BEFE-1BB8D8569C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A4AAD3-9FBD-4FF7-9E33-373433BB62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199ED-5EDE-4E15-B64E-6111A4D5E8C1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5A09E8-5CA5-4D65-9E1C-3664BC04FB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BD0093-7616-488F-8ACC-6F82A09158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62BC3-0C1F-4D5E-AE78-BDD94C2B8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440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bmag.gwu.edu/cutover-and-post-go-live-phase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934F1179-B481-4F9E-BCA3-AFB972070F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0" name="Rectangle 2">
            <a:extLst>
              <a:ext uri="{FF2B5EF4-FFF2-40B4-BE49-F238E27FC236}">
                <a16:creationId xmlns:a16="http://schemas.microsoft.com/office/drawing/2014/main" id="{1D6E8F3F-7C54-4122-9419-586D32E87A1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285241" y="1008993"/>
            <a:ext cx="9231410" cy="3542045"/>
          </a:xfrm>
        </p:spPr>
        <p:txBody>
          <a:bodyPr anchor="b">
            <a:normAutofit/>
          </a:bodyPr>
          <a:lstStyle/>
          <a:p>
            <a:pPr algn="l"/>
            <a:r>
              <a:rPr lang="en-US" altLang="en-US" sz="11500" dirty="0"/>
              <a:t>IT 3223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0DE6573F-B4F7-41A8-8171-47AAD0C6419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85241" y="4582814"/>
            <a:ext cx="7132335" cy="1312657"/>
          </a:xfrm>
        </p:spPr>
        <p:txBody>
          <a:bodyPr anchor="t">
            <a:normAutofit/>
          </a:bodyPr>
          <a:lstStyle/>
          <a:p>
            <a:pPr algn="l"/>
            <a:r>
              <a:rPr lang="en-US" altLang="en-US" sz="4000" dirty="0"/>
              <a:t>Go-Live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1F5D8-44C6-47B2-B3A6-FFE5DD080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Check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658F4B-B0E8-4EE5-A55A-732DDE8DAC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Key deployment milestones are completed per Deployment Plan</a:t>
            </a:r>
          </a:p>
          <a:p>
            <a:r>
              <a:rPr lang="en-US" dirty="0"/>
              <a:t>End users have been adequately prepared for new or changed system/process</a:t>
            </a:r>
          </a:p>
          <a:p>
            <a:r>
              <a:rPr lang="en-US" dirty="0"/>
              <a:t>Support resources have been engaged in preparing for hand-off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E342EB-8741-4AB7-B12C-814D7888B0F4}"/>
              </a:ext>
            </a:extLst>
          </p:cNvPr>
          <p:cNvSpPr txBox="1"/>
          <p:nvPr/>
        </p:nvSpPr>
        <p:spPr>
          <a:xfrm>
            <a:off x="1092679" y="587970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https://bmag.gwu.edu/cutover-and-post-go-live-phase</a:t>
            </a:r>
          </a:p>
        </p:txBody>
      </p:sp>
    </p:spTree>
    <p:extLst>
      <p:ext uri="{BB962C8B-B14F-4D97-AF65-F5344CB8AC3E}">
        <p14:creationId xmlns:p14="http://schemas.microsoft.com/office/powerpoint/2010/main" val="1993083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F3CC-4BB7-4C97-9E71-C25678484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Ready for Go-Live?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708A2C-6E08-4545-80DC-32A648B11E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clean data conversion has been performed and verified</a:t>
            </a:r>
          </a:p>
          <a:p>
            <a:r>
              <a:rPr lang="en-US" dirty="0"/>
              <a:t>No High Severity errors persist</a:t>
            </a:r>
          </a:p>
          <a:p>
            <a:r>
              <a:rPr lang="en-US" dirty="0"/>
              <a:t>All Lesser Severity errors that persist have workarounds acceptable to the users or are on a trajectory for correction and regression testing within seven days</a:t>
            </a:r>
          </a:p>
          <a:p>
            <a:r>
              <a:rPr lang="en-US" dirty="0"/>
              <a:t>All necessary hardware and software are in place and running current versions of the firmware/operating system</a:t>
            </a:r>
          </a:p>
          <a:p>
            <a:r>
              <a:rPr lang="en-US" dirty="0"/>
              <a:t>User training is complete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099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E6923-B46F-43BC-BBF3-C0A11B692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More Ready for Go-Live?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72CE54-E0B3-46DF-8EDD-00A4434AE8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Updated desk procedures are created and ready for distribution to all affected users</a:t>
            </a:r>
          </a:p>
          <a:p>
            <a:r>
              <a:rPr lang="en-US" dirty="0"/>
              <a:t>Help desk documentation for the new system is ready</a:t>
            </a:r>
          </a:p>
          <a:p>
            <a:r>
              <a:rPr lang="en-US" dirty="0"/>
              <a:t>All system interfaces have been tested and certified</a:t>
            </a:r>
          </a:p>
          <a:p>
            <a:r>
              <a:rPr lang="en-US" dirty="0"/>
              <a:t>Business partners have confirmed their willingness and ability to support the go-live date</a:t>
            </a:r>
          </a:p>
          <a:p>
            <a:r>
              <a:rPr lang="en-US" dirty="0"/>
              <a:t>The CIO and managers of any impacted user departments have agreed in writing to any exceptions to items on this list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976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60AB6-3DC8-40A0-BC52-560247C3D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Model with Go-Live</a:t>
            </a:r>
          </a:p>
        </p:txBody>
      </p:sp>
      <p:pic>
        <p:nvPicPr>
          <p:cNvPr id="1026" name="Picture 2" descr="Updated Model with Go-Live now is Idea, Proposal, Planning-Analysis-Design, Development, Testing-Readiness, Go-Live, Closing">
            <a:extLst>
              <a:ext uri="{FF2B5EF4-FFF2-40B4-BE49-F238E27FC236}">
                <a16:creationId xmlns:a16="http://schemas.microsoft.com/office/drawing/2014/main" id="{BBF78C0A-21EA-4F69-87A2-A0168DD5727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" y="3264694"/>
            <a:ext cx="10958512" cy="1222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E36706-13BA-4342-96CE-5E1C3BC91211}"/>
              </a:ext>
            </a:extLst>
          </p:cNvPr>
          <p:cNvSpPr txBox="1"/>
          <p:nvPr/>
        </p:nvSpPr>
        <p:spPr>
          <a:xfrm flipH="1">
            <a:off x="1184831" y="5746617"/>
            <a:ext cx="6373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hlinkClick r:id="rId3"/>
              </a:rPr>
              <a:t>https://bmag.gwu.edu/cutover-and-post-go-live-phase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638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E243F-A3F9-49F7-9E4B-4735ECA10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After Go-Live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124919-D361-4857-AFA6-F722346AC6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Transition to post-go-live support</a:t>
            </a:r>
          </a:p>
          <a:p>
            <a:pPr lvl="1"/>
            <a:r>
              <a:rPr lang="en-US" dirty="0"/>
              <a:t>Internal</a:t>
            </a:r>
          </a:p>
          <a:p>
            <a:pPr lvl="1"/>
            <a:r>
              <a:rPr lang="en-US" dirty="0"/>
              <a:t>Contract</a:t>
            </a:r>
          </a:p>
          <a:p>
            <a:pPr lvl="1"/>
            <a:r>
              <a:rPr lang="en-US" dirty="0"/>
              <a:t>Vendor</a:t>
            </a:r>
          </a:p>
          <a:p>
            <a:r>
              <a:rPr lang="en-US" dirty="0"/>
              <a:t>Verify Support process is working</a:t>
            </a:r>
          </a:p>
          <a:p>
            <a:r>
              <a:rPr lang="en-US" dirty="0"/>
              <a:t>Verify Security protocols are working appropriately</a:t>
            </a:r>
          </a:p>
          <a:p>
            <a:r>
              <a:rPr lang="en-US" dirty="0"/>
              <a:t>Fill training gaps</a:t>
            </a:r>
          </a:p>
          <a:p>
            <a:r>
              <a:rPr lang="en-US" dirty="0"/>
              <a:t>Verify communications are working correctly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5825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220</Words>
  <Application>Microsoft Office PowerPoint</Application>
  <PresentationFormat>Widescreen</PresentationFormat>
  <Paragraphs>34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IT 3223</vt:lpstr>
      <vt:lpstr>Initial Check List</vt:lpstr>
      <vt:lpstr>Ready for Go-Live?</vt:lpstr>
      <vt:lpstr>More Ready for Go-Live? </vt:lpstr>
      <vt:lpstr>Updated Model with Go-Live</vt:lpstr>
      <vt:lpstr>After Go-Live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 3223</dc:title>
  <dc:creator>Susan Vande Ven</dc:creator>
  <cp:lastModifiedBy>Susan Vande Ven</cp:lastModifiedBy>
  <cp:revision>4</cp:revision>
  <dcterms:created xsi:type="dcterms:W3CDTF">2021-04-23T18:56:36Z</dcterms:created>
  <dcterms:modified xsi:type="dcterms:W3CDTF">2021-04-23T19:23:06Z</dcterms:modified>
</cp:coreProperties>
</file>