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44"/>
  </p:notesMasterIdLst>
  <p:sldIdLst>
    <p:sldId id="292" r:id="rId3"/>
    <p:sldId id="315" r:id="rId4"/>
    <p:sldId id="316" r:id="rId5"/>
    <p:sldId id="257" r:id="rId6"/>
    <p:sldId id="317" r:id="rId7"/>
    <p:sldId id="294" r:id="rId8"/>
    <p:sldId id="269" r:id="rId9"/>
    <p:sldId id="318" r:id="rId10"/>
    <p:sldId id="281" r:id="rId11"/>
    <p:sldId id="260" r:id="rId12"/>
    <p:sldId id="297" r:id="rId13"/>
    <p:sldId id="298" r:id="rId14"/>
    <p:sldId id="320" r:id="rId15"/>
    <p:sldId id="322" r:id="rId16"/>
    <p:sldId id="321" r:id="rId17"/>
    <p:sldId id="270" r:id="rId18"/>
    <p:sldId id="296" r:id="rId19"/>
    <p:sldId id="326" r:id="rId20"/>
    <p:sldId id="310" r:id="rId21"/>
    <p:sldId id="295" r:id="rId22"/>
    <p:sldId id="319" r:id="rId23"/>
    <p:sldId id="337" r:id="rId24"/>
    <p:sldId id="299" r:id="rId25"/>
    <p:sldId id="323" r:id="rId26"/>
    <p:sldId id="287" r:id="rId27"/>
    <p:sldId id="300" r:id="rId28"/>
    <p:sldId id="325" r:id="rId29"/>
    <p:sldId id="327" r:id="rId30"/>
    <p:sldId id="328" r:id="rId31"/>
    <p:sldId id="329" r:id="rId32"/>
    <p:sldId id="332" r:id="rId33"/>
    <p:sldId id="331" r:id="rId34"/>
    <p:sldId id="275" r:id="rId35"/>
    <p:sldId id="301" r:id="rId36"/>
    <p:sldId id="302" r:id="rId37"/>
    <p:sldId id="335" r:id="rId38"/>
    <p:sldId id="336" r:id="rId39"/>
    <p:sldId id="293" r:id="rId40"/>
    <p:sldId id="272" r:id="rId41"/>
    <p:sldId id="282" r:id="rId42"/>
    <p:sldId id="303"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 initials="S" lastIdx="1" clrIdx="0">
    <p:extLst>
      <p:ext uri="{19B8F6BF-5375-455C-9EA6-DF929625EA0E}">
        <p15:presenceInfo xmlns:p15="http://schemas.microsoft.com/office/powerpoint/2012/main" userId="Sus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3" autoAdjust="0"/>
    <p:restoredTop sz="86381" autoAdjust="0"/>
  </p:normalViewPr>
  <p:slideViewPr>
    <p:cSldViewPr snapToGrid="0" snapToObjects="1">
      <p:cViewPr varScale="1">
        <p:scale>
          <a:sx n="72" d="100"/>
          <a:sy n="72" d="100"/>
        </p:scale>
        <p:origin x="60" y="474"/>
      </p:cViewPr>
      <p:guideLst>
        <p:guide orient="horz" pos="2160"/>
        <p:guide pos="2880"/>
      </p:guideLst>
    </p:cSldViewPr>
  </p:slideViewPr>
  <p:outlineViewPr>
    <p:cViewPr>
      <p:scale>
        <a:sx n="33" d="100"/>
        <a:sy n="33" d="100"/>
      </p:scale>
      <p:origin x="0" y="-31827"/>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10.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3.svg"/><Relationship Id="rId2" Type="http://schemas.openxmlformats.org/officeDocument/2006/relationships/image" Target="../media/image64.svg"/><Relationship Id="rId1" Type="http://schemas.openxmlformats.org/officeDocument/2006/relationships/image" Target="../media/image46.png"/><Relationship Id="rId6" Type="http://schemas.openxmlformats.org/officeDocument/2006/relationships/image" Target="../media/image68.svg"/><Relationship Id="rId11" Type="http://schemas.openxmlformats.org/officeDocument/2006/relationships/image" Target="../media/image72.png"/><Relationship Id="rId5" Type="http://schemas.openxmlformats.org/officeDocument/2006/relationships/image" Target="../media/image67.png"/><Relationship Id="rId10" Type="http://schemas.openxmlformats.org/officeDocument/2006/relationships/image" Target="../media/image71.svg"/><Relationship Id="rId4" Type="http://schemas.openxmlformats.org/officeDocument/2006/relationships/image" Target="../media/image66.svg"/><Relationship Id="rId9" Type="http://schemas.openxmlformats.org/officeDocument/2006/relationships/image" Target="../media/image54.png"/></Relationships>
</file>

<file path=ppt/diagrams/_rels/data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ata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ata7.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ata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svg"/><Relationship Id="rId1" Type="http://schemas.openxmlformats.org/officeDocument/2006/relationships/image" Target="../media/image52.png"/><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diagrams/_rels/data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4" Type="http://schemas.openxmlformats.org/officeDocument/2006/relationships/image" Target="../media/image6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3.svg"/><Relationship Id="rId2" Type="http://schemas.openxmlformats.org/officeDocument/2006/relationships/image" Target="../media/image64.svg"/><Relationship Id="rId1" Type="http://schemas.openxmlformats.org/officeDocument/2006/relationships/image" Target="../media/image46.png"/><Relationship Id="rId6" Type="http://schemas.openxmlformats.org/officeDocument/2006/relationships/image" Target="../media/image68.svg"/><Relationship Id="rId11" Type="http://schemas.openxmlformats.org/officeDocument/2006/relationships/image" Target="../media/image72.png"/><Relationship Id="rId5" Type="http://schemas.openxmlformats.org/officeDocument/2006/relationships/image" Target="../media/image67.png"/><Relationship Id="rId10" Type="http://schemas.openxmlformats.org/officeDocument/2006/relationships/image" Target="../media/image71.svg"/><Relationship Id="rId4" Type="http://schemas.openxmlformats.org/officeDocument/2006/relationships/image" Target="../media/image66.svg"/><Relationship Id="rId9" Type="http://schemas.openxmlformats.org/officeDocument/2006/relationships/image" Target="../media/image5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7.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rawing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svg"/><Relationship Id="rId1" Type="http://schemas.openxmlformats.org/officeDocument/2006/relationships/image" Target="../media/image52.png"/><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diagrams/_rels/drawing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4" Type="http://schemas.openxmlformats.org/officeDocument/2006/relationships/image" Target="../media/image61.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71562955-9534-47F4-A094-FE637C89C55A}"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29C5BF11-0F07-409E-A89A-86200DE1EC87}">
      <dgm:prSet/>
      <dgm:spPr/>
      <dgm:t>
        <a:bodyPr/>
        <a:lstStyle/>
        <a:p>
          <a:pPr>
            <a:lnSpc>
              <a:spcPct val="100000"/>
            </a:lnSpc>
          </a:pPr>
          <a:r>
            <a:rPr lang="en-US" dirty="0"/>
            <a:t>Determine stakeholders, their role and how projects impacts them</a:t>
          </a:r>
        </a:p>
      </dgm:t>
    </dgm:pt>
    <dgm:pt modelId="{6E09C437-C3C1-4BBD-A262-7CC49B025F29}" type="parTrans" cxnId="{EAA99C97-9AA4-48D4-935A-FF751B667A33}">
      <dgm:prSet/>
      <dgm:spPr/>
      <dgm:t>
        <a:bodyPr/>
        <a:lstStyle/>
        <a:p>
          <a:endParaRPr lang="en-US"/>
        </a:p>
      </dgm:t>
    </dgm:pt>
    <dgm:pt modelId="{6834A9E7-9536-447E-A0E3-3529751B9D22}" type="sibTrans" cxnId="{EAA99C97-9AA4-48D4-935A-FF751B667A33}">
      <dgm:prSet/>
      <dgm:spPr/>
      <dgm:t>
        <a:bodyPr/>
        <a:lstStyle/>
        <a:p>
          <a:endParaRPr lang="en-US"/>
        </a:p>
      </dgm:t>
    </dgm:pt>
    <dgm:pt modelId="{778420D3-D0D7-4BF5-BFDA-1EA2A0755C6E}">
      <dgm:prSet/>
      <dgm:spPr/>
      <dgm:t>
        <a:bodyPr/>
        <a:lstStyle/>
        <a:p>
          <a:pPr>
            <a:lnSpc>
              <a:spcPct val="100000"/>
            </a:lnSpc>
          </a:pPr>
          <a:r>
            <a:rPr lang="en-US" dirty="0"/>
            <a:t>Interview stakeholders to determine needs.</a:t>
          </a:r>
        </a:p>
      </dgm:t>
    </dgm:pt>
    <dgm:pt modelId="{D5798E95-CF03-4033-8418-76E7F6E3934C}" type="parTrans" cxnId="{8B1DB6BB-2961-4A56-92FD-BFDBDCE3362E}">
      <dgm:prSet/>
      <dgm:spPr/>
      <dgm:t>
        <a:bodyPr/>
        <a:lstStyle/>
        <a:p>
          <a:endParaRPr lang="en-US"/>
        </a:p>
      </dgm:t>
    </dgm:pt>
    <dgm:pt modelId="{9B00B12E-9E6F-4744-A84A-51FF117892AD}" type="sibTrans" cxnId="{8B1DB6BB-2961-4A56-92FD-BFDBDCE3362E}">
      <dgm:prSet/>
      <dgm:spPr/>
      <dgm:t>
        <a:bodyPr/>
        <a:lstStyle/>
        <a:p>
          <a:endParaRPr lang="en-US"/>
        </a:p>
      </dgm:t>
    </dgm:pt>
    <dgm:pt modelId="{07944A7F-3790-4EB8-A8CD-751E13CA8908}">
      <dgm:prSet/>
      <dgm:spPr/>
      <dgm:t>
        <a:bodyPr/>
        <a:lstStyle/>
        <a:p>
          <a:pPr>
            <a:lnSpc>
              <a:spcPct val="100000"/>
            </a:lnSpc>
          </a:pPr>
          <a:r>
            <a:rPr lang="en-US" dirty="0"/>
            <a:t>List needs and prioritize them. Verify need vs nice to have</a:t>
          </a:r>
        </a:p>
      </dgm:t>
    </dgm:pt>
    <dgm:pt modelId="{CB343014-D365-46BD-8EAC-5A10B6BE8AC0}" type="parTrans" cxnId="{51AC4D96-EB28-4464-B2C6-3855B313CC08}">
      <dgm:prSet/>
      <dgm:spPr/>
      <dgm:t>
        <a:bodyPr/>
        <a:lstStyle/>
        <a:p>
          <a:endParaRPr lang="en-US"/>
        </a:p>
      </dgm:t>
    </dgm:pt>
    <dgm:pt modelId="{5B168516-B3D1-4CF3-BF20-42006EC8A9C5}" type="sibTrans" cxnId="{51AC4D96-EB28-4464-B2C6-3855B313CC08}">
      <dgm:prSet/>
      <dgm:spPr/>
      <dgm:t>
        <a:bodyPr/>
        <a:lstStyle/>
        <a:p>
          <a:endParaRPr lang="en-US"/>
        </a:p>
      </dgm:t>
    </dgm:pt>
    <dgm:pt modelId="{FDF13F44-8B63-4C77-A003-130338D5BDFC}">
      <dgm:prSet/>
      <dgm:spPr/>
      <dgm:t>
        <a:bodyPr/>
        <a:lstStyle/>
        <a:p>
          <a:pPr>
            <a:lnSpc>
              <a:spcPct val="100000"/>
            </a:lnSpc>
          </a:pPr>
          <a:r>
            <a:rPr lang="en-US" dirty="0"/>
            <a:t>Create a set measurable goals. </a:t>
          </a:r>
        </a:p>
      </dgm:t>
    </dgm:pt>
    <dgm:pt modelId="{751AE90C-A9BA-460E-967A-3D0D7DF229E3}" type="parTrans" cxnId="{75D9E825-084A-41F5-AAE8-D180246C99C2}">
      <dgm:prSet/>
      <dgm:spPr/>
      <dgm:t>
        <a:bodyPr/>
        <a:lstStyle/>
        <a:p>
          <a:endParaRPr lang="en-US"/>
        </a:p>
      </dgm:t>
    </dgm:pt>
    <dgm:pt modelId="{EDA3F2DA-D407-4390-8853-55DD66995B98}" type="sibTrans" cxnId="{75D9E825-084A-41F5-AAE8-D180246C99C2}">
      <dgm:prSet/>
      <dgm:spPr/>
      <dgm:t>
        <a:bodyPr/>
        <a:lstStyle/>
        <a:p>
          <a:endParaRPr lang="en-US"/>
        </a:p>
      </dgm:t>
    </dgm:pt>
    <dgm:pt modelId="{07B7ED67-EFBA-4FF7-BAD6-E64175F1D911}" type="pres">
      <dgm:prSet presAssocID="{71562955-9534-47F4-A094-FE637C89C55A}" presName="root" presStyleCnt="0">
        <dgm:presLayoutVars>
          <dgm:dir/>
          <dgm:resizeHandles val="exact"/>
        </dgm:presLayoutVars>
      </dgm:prSet>
      <dgm:spPr/>
    </dgm:pt>
    <dgm:pt modelId="{C2468200-D939-4660-91F9-ACB21A33B799}" type="pres">
      <dgm:prSet presAssocID="{29C5BF11-0F07-409E-A89A-86200DE1EC87}" presName="compNode" presStyleCnt="0"/>
      <dgm:spPr/>
    </dgm:pt>
    <dgm:pt modelId="{CA024307-3C53-4692-A347-FB17652C950A}" type="pres">
      <dgm:prSet presAssocID="{29C5BF11-0F07-409E-A89A-86200DE1EC87}" presName="bgRect" presStyleLbl="bgShp" presStyleIdx="0" presStyleCnt="4"/>
      <dgm:spPr/>
    </dgm:pt>
    <dgm:pt modelId="{B57BDA84-33CD-491E-9576-C5E795B7ADC4}" type="pres">
      <dgm:prSet presAssocID="{29C5BF11-0F07-409E-A89A-86200DE1EC8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7E7E7AA9-1F38-4918-AE6D-09A25CBD2F8D}" type="pres">
      <dgm:prSet presAssocID="{29C5BF11-0F07-409E-A89A-86200DE1EC87}" presName="spaceRect" presStyleCnt="0"/>
      <dgm:spPr/>
    </dgm:pt>
    <dgm:pt modelId="{024CE453-EBC1-4D4B-8AB8-504A25D8CB9F}" type="pres">
      <dgm:prSet presAssocID="{29C5BF11-0F07-409E-A89A-86200DE1EC87}" presName="parTx" presStyleLbl="revTx" presStyleIdx="0" presStyleCnt="4">
        <dgm:presLayoutVars>
          <dgm:chMax val="0"/>
          <dgm:chPref val="0"/>
        </dgm:presLayoutVars>
      </dgm:prSet>
      <dgm:spPr/>
    </dgm:pt>
    <dgm:pt modelId="{93AA8852-7992-448F-B0C6-D4FCACB124DA}" type="pres">
      <dgm:prSet presAssocID="{6834A9E7-9536-447E-A0E3-3529751B9D22}" presName="sibTrans" presStyleCnt="0"/>
      <dgm:spPr/>
    </dgm:pt>
    <dgm:pt modelId="{DAEF2C75-1BD8-4062-9394-88EBF27D07F5}" type="pres">
      <dgm:prSet presAssocID="{778420D3-D0D7-4BF5-BFDA-1EA2A0755C6E}" presName="compNode" presStyleCnt="0"/>
      <dgm:spPr/>
    </dgm:pt>
    <dgm:pt modelId="{9425EC07-D4F7-45C9-AB45-C444536FE42E}" type="pres">
      <dgm:prSet presAssocID="{778420D3-D0D7-4BF5-BFDA-1EA2A0755C6E}" presName="bgRect" presStyleLbl="bgShp" presStyleIdx="1" presStyleCnt="4" custLinFactNeighborX="3042" custLinFactNeighborY="-3134"/>
      <dgm:spPr/>
    </dgm:pt>
    <dgm:pt modelId="{4BE94BD1-A98C-4F66-BE94-C6D3E8CD1B53}" type="pres">
      <dgm:prSet presAssocID="{778420D3-D0D7-4BF5-BFDA-1EA2A0755C6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B0BF3E76-069B-47EF-8CA2-523B2688E457}" type="pres">
      <dgm:prSet presAssocID="{778420D3-D0D7-4BF5-BFDA-1EA2A0755C6E}" presName="spaceRect" presStyleCnt="0"/>
      <dgm:spPr/>
    </dgm:pt>
    <dgm:pt modelId="{CFA59D9C-1449-424E-BA8D-C70C1B18752F}" type="pres">
      <dgm:prSet presAssocID="{778420D3-D0D7-4BF5-BFDA-1EA2A0755C6E}" presName="parTx" presStyleLbl="revTx" presStyleIdx="1" presStyleCnt="4">
        <dgm:presLayoutVars>
          <dgm:chMax val="0"/>
          <dgm:chPref val="0"/>
        </dgm:presLayoutVars>
      </dgm:prSet>
      <dgm:spPr/>
    </dgm:pt>
    <dgm:pt modelId="{7F0EC56F-B532-4B29-A0E6-2CA333F1BA66}" type="pres">
      <dgm:prSet presAssocID="{9B00B12E-9E6F-4744-A84A-51FF117892AD}" presName="sibTrans" presStyleCnt="0"/>
      <dgm:spPr/>
    </dgm:pt>
    <dgm:pt modelId="{BCC2CD48-67D2-4C1A-9E19-F80B894EB3F0}" type="pres">
      <dgm:prSet presAssocID="{07944A7F-3790-4EB8-A8CD-751E13CA8908}" presName="compNode" presStyleCnt="0"/>
      <dgm:spPr/>
    </dgm:pt>
    <dgm:pt modelId="{ADC5157D-368D-44F1-9DF5-9E7C48E66FCC}" type="pres">
      <dgm:prSet presAssocID="{07944A7F-3790-4EB8-A8CD-751E13CA8908}" presName="bgRect" presStyleLbl="bgShp" presStyleIdx="2" presStyleCnt="4"/>
      <dgm:spPr/>
    </dgm:pt>
    <dgm:pt modelId="{A05E8AE2-5A88-48FB-96B8-DC168EC6320B}" type="pres">
      <dgm:prSet presAssocID="{07944A7F-3790-4EB8-A8CD-751E13CA890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 List"/>
        </a:ext>
      </dgm:extLst>
    </dgm:pt>
    <dgm:pt modelId="{C7E26DBD-BE27-4EA9-84E4-B781D865D43A}" type="pres">
      <dgm:prSet presAssocID="{07944A7F-3790-4EB8-A8CD-751E13CA8908}" presName="spaceRect" presStyleCnt="0"/>
      <dgm:spPr/>
    </dgm:pt>
    <dgm:pt modelId="{5478C8D7-8F07-4E68-8C72-2AC54694ECFC}" type="pres">
      <dgm:prSet presAssocID="{07944A7F-3790-4EB8-A8CD-751E13CA8908}" presName="parTx" presStyleLbl="revTx" presStyleIdx="2" presStyleCnt="4">
        <dgm:presLayoutVars>
          <dgm:chMax val="0"/>
          <dgm:chPref val="0"/>
        </dgm:presLayoutVars>
      </dgm:prSet>
      <dgm:spPr/>
    </dgm:pt>
    <dgm:pt modelId="{0F491F84-9280-4E41-B802-276A63E194DA}" type="pres">
      <dgm:prSet presAssocID="{5B168516-B3D1-4CF3-BF20-42006EC8A9C5}" presName="sibTrans" presStyleCnt="0"/>
      <dgm:spPr/>
    </dgm:pt>
    <dgm:pt modelId="{24FBD5B8-F8D9-4BCB-B7D2-B0740DF4ECD9}" type="pres">
      <dgm:prSet presAssocID="{FDF13F44-8B63-4C77-A003-130338D5BDFC}" presName="compNode" presStyleCnt="0"/>
      <dgm:spPr/>
    </dgm:pt>
    <dgm:pt modelId="{A506E50F-B3AC-472E-B31D-8080CC08AEB4}" type="pres">
      <dgm:prSet presAssocID="{FDF13F44-8B63-4C77-A003-130338D5BDFC}" presName="bgRect" presStyleLbl="bgShp" presStyleIdx="3" presStyleCnt="4"/>
      <dgm:spPr/>
    </dgm:pt>
    <dgm:pt modelId="{8869FC9D-39FD-4E3A-A2CE-2B3E7854B2D3}" type="pres">
      <dgm:prSet presAssocID="{FDF13F44-8B63-4C77-A003-130338D5BDF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ullseye"/>
        </a:ext>
      </dgm:extLst>
    </dgm:pt>
    <dgm:pt modelId="{1D260419-DFE6-4E85-A341-6C43D37199A6}" type="pres">
      <dgm:prSet presAssocID="{FDF13F44-8B63-4C77-A003-130338D5BDFC}" presName="spaceRect" presStyleCnt="0"/>
      <dgm:spPr/>
    </dgm:pt>
    <dgm:pt modelId="{CF009A91-27CE-4362-9C07-14C7637F5F21}" type="pres">
      <dgm:prSet presAssocID="{FDF13F44-8B63-4C77-A003-130338D5BDFC}" presName="parTx" presStyleLbl="revTx" presStyleIdx="3" presStyleCnt="4">
        <dgm:presLayoutVars>
          <dgm:chMax val="0"/>
          <dgm:chPref val="0"/>
        </dgm:presLayoutVars>
      </dgm:prSet>
      <dgm:spPr/>
    </dgm:pt>
  </dgm:ptLst>
  <dgm:cxnLst>
    <dgm:cxn modelId="{6EDF6012-D2CC-4F08-A0D4-B626F9EBA2E3}" type="presOf" srcId="{29C5BF11-0F07-409E-A89A-86200DE1EC87}" destId="{024CE453-EBC1-4D4B-8AB8-504A25D8CB9F}" srcOrd="0" destOrd="0" presId="urn:microsoft.com/office/officeart/2018/2/layout/IconVerticalSolidList"/>
    <dgm:cxn modelId="{07166515-E3B7-41A2-8DD9-F02E26EDF7DF}" type="presOf" srcId="{FDF13F44-8B63-4C77-A003-130338D5BDFC}" destId="{CF009A91-27CE-4362-9C07-14C7637F5F21}" srcOrd="0" destOrd="0" presId="urn:microsoft.com/office/officeart/2018/2/layout/IconVerticalSolidList"/>
    <dgm:cxn modelId="{75D9E825-084A-41F5-AAE8-D180246C99C2}" srcId="{71562955-9534-47F4-A094-FE637C89C55A}" destId="{FDF13F44-8B63-4C77-A003-130338D5BDFC}" srcOrd="3" destOrd="0" parTransId="{751AE90C-A9BA-460E-967A-3D0D7DF229E3}" sibTransId="{EDA3F2DA-D407-4390-8853-55DD66995B98}"/>
    <dgm:cxn modelId="{733D913A-6AAB-4A55-8E1A-73CDFA8258B1}" type="presOf" srcId="{778420D3-D0D7-4BF5-BFDA-1EA2A0755C6E}" destId="{CFA59D9C-1449-424E-BA8D-C70C1B18752F}" srcOrd="0" destOrd="0" presId="urn:microsoft.com/office/officeart/2018/2/layout/IconVerticalSolidList"/>
    <dgm:cxn modelId="{62EB7B88-2B3E-4920-804A-88361B076F43}" type="presOf" srcId="{71562955-9534-47F4-A094-FE637C89C55A}" destId="{07B7ED67-EFBA-4FF7-BAD6-E64175F1D911}" srcOrd="0" destOrd="0" presId="urn:microsoft.com/office/officeart/2018/2/layout/IconVerticalSolidList"/>
    <dgm:cxn modelId="{51AC4D96-EB28-4464-B2C6-3855B313CC08}" srcId="{71562955-9534-47F4-A094-FE637C89C55A}" destId="{07944A7F-3790-4EB8-A8CD-751E13CA8908}" srcOrd="2" destOrd="0" parTransId="{CB343014-D365-46BD-8EAC-5A10B6BE8AC0}" sibTransId="{5B168516-B3D1-4CF3-BF20-42006EC8A9C5}"/>
    <dgm:cxn modelId="{EAA99C97-9AA4-48D4-935A-FF751B667A33}" srcId="{71562955-9534-47F4-A094-FE637C89C55A}" destId="{29C5BF11-0F07-409E-A89A-86200DE1EC87}" srcOrd="0" destOrd="0" parTransId="{6E09C437-C3C1-4BBD-A262-7CC49B025F29}" sibTransId="{6834A9E7-9536-447E-A0E3-3529751B9D22}"/>
    <dgm:cxn modelId="{8B1DB6BB-2961-4A56-92FD-BFDBDCE3362E}" srcId="{71562955-9534-47F4-A094-FE637C89C55A}" destId="{778420D3-D0D7-4BF5-BFDA-1EA2A0755C6E}" srcOrd="1" destOrd="0" parTransId="{D5798E95-CF03-4033-8418-76E7F6E3934C}" sibTransId="{9B00B12E-9E6F-4744-A84A-51FF117892AD}"/>
    <dgm:cxn modelId="{DBDE50DC-AF3F-4A05-9A16-25680E7A470C}" type="presOf" srcId="{07944A7F-3790-4EB8-A8CD-751E13CA8908}" destId="{5478C8D7-8F07-4E68-8C72-2AC54694ECFC}" srcOrd="0" destOrd="0" presId="urn:microsoft.com/office/officeart/2018/2/layout/IconVerticalSolidList"/>
    <dgm:cxn modelId="{6FC9241C-160C-4D1F-8EA4-0CC584A8F1D7}" type="presParOf" srcId="{07B7ED67-EFBA-4FF7-BAD6-E64175F1D911}" destId="{C2468200-D939-4660-91F9-ACB21A33B799}" srcOrd="0" destOrd="0" presId="urn:microsoft.com/office/officeart/2018/2/layout/IconVerticalSolidList"/>
    <dgm:cxn modelId="{BF1DB7B8-793F-4FC4-888B-30A75E822069}" type="presParOf" srcId="{C2468200-D939-4660-91F9-ACB21A33B799}" destId="{CA024307-3C53-4692-A347-FB17652C950A}" srcOrd="0" destOrd="0" presId="urn:microsoft.com/office/officeart/2018/2/layout/IconVerticalSolidList"/>
    <dgm:cxn modelId="{ED132B06-8539-4BCE-8322-1C770D84AE63}" type="presParOf" srcId="{C2468200-D939-4660-91F9-ACB21A33B799}" destId="{B57BDA84-33CD-491E-9576-C5E795B7ADC4}" srcOrd="1" destOrd="0" presId="urn:microsoft.com/office/officeart/2018/2/layout/IconVerticalSolidList"/>
    <dgm:cxn modelId="{8771806F-3F71-456F-A55E-6FB18BA1E93C}" type="presParOf" srcId="{C2468200-D939-4660-91F9-ACB21A33B799}" destId="{7E7E7AA9-1F38-4918-AE6D-09A25CBD2F8D}" srcOrd="2" destOrd="0" presId="urn:microsoft.com/office/officeart/2018/2/layout/IconVerticalSolidList"/>
    <dgm:cxn modelId="{51ECCF17-3AF2-494D-A7FA-63251E212D4D}" type="presParOf" srcId="{C2468200-D939-4660-91F9-ACB21A33B799}" destId="{024CE453-EBC1-4D4B-8AB8-504A25D8CB9F}" srcOrd="3" destOrd="0" presId="urn:microsoft.com/office/officeart/2018/2/layout/IconVerticalSolidList"/>
    <dgm:cxn modelId="{1B4379CE-D8B9-44D2-898A-66435B485646}" type="presParOf" srcId="{07B7ED67-EFBA-4FF7-BAD6-E64175F1D911}" destId="{93AA8852-7992-448F-B0C6-D4FCACB124DA}" srcOrd="1" destOrd="0" presId="urn:microsoft.com/office/officeart/2018/2/layout/IconVerticalSolidList"/>
    <dgm:cxn modelId="{E5C1EDAF-775F-4E36-BC51-10A66C35CBDF}" type="presParOf" srcId="{07B7ED67-EFBA-4FF7-BAD6-E64175F1D911}" destId="{DAEF2C75-1BD8-4062-9394-88EBF27D07F5}" srcOrd="2" destOrd="0" presId="urn:microsoft.com/office/officeart/2018/2/layout/IconVerticalSolidList"/>
    <dgm:cxn modelId="{21760F32-C8FD-4CE0-977A-B7DE2B27F43D}" type="presParOf" srcId="{DAEF2C75-1BD8-4062-9394-88EBF27D07F5}" destId="{9425EC07-D4F7-45C9-AB45-C444536FE42E}" srcOrd="0" destOrd="0" presId="urn:microsoft.com/office/officeart/2018/2/layout/IconVerticalSolidList"/>
    <dgm:cxn modelId="{CF4E64C5-7D95-4532-963B-212C732595D4}" type="presParOf" srcId="{DAEF2C75-1BD8-4062-9394-88EBF27D07F5}" destId="{4BE94BD1-A98C-4F66-BE94-C6D3E8CD1B53}" srcOrd="1" destOrd="0" presId="urn:microsoft.com/office/officeart/2018/2/layout/IconVerticalSolidList"/>
    <dgm:cxn modelId="{5B5E8353-C848-4490-B0EE-B92CC3542B5D}" type="presParOf" srcId="{DAEF2C75-1BD8-4062-9394-88EBF27D07F5}" destId="{B0BF3E76-069B-47EF-8CA2-523B2688E457}" srcOrd="2" destOrd="0" presId="urn:microsoft.com/office/officeart/2018/2/layout/IconVerticalSolidList"/>
    <dgm:cxn modelId="{960CD9FE-B6AA-4988-801F-D056C4272133}" type="presParOf" srcId="{DAEF2C75-1BD8-4062-9394-88EBF27D07F5}" destId="{CFA59D9C-1449-424E-BA8D-C70C1B18752F}" srcOrd="3" destOrd="0" presId="urn:microsoft.com/office/officeart/2018/2/layout/IconVerticalSolidList"/>
    <dgm:cxn modelId="{92A760A4-9303-4BF4-98F8-06C179CBCFAB}" type="presParOf" srcId="{07B7ED67-EFBA-4FF7-BAD6-E64175F1D911}" destId="{7F0EC56F-B532-4B29-A0E6-2CA333F1BA66}" srcOrd="3" destOrd="0" presId="urn:microsoft.com/office/officeart/2018/2/layout/IconVerticalSolidList"/>
    <dgm:cxn modelId="{F7FA6140-2F4F-49CD-A4B2-630F6CD2A656}" type="presParOf" srcId="{07B7ED67-EFBA-4FF7-BAD6-E64175F1D911}" destId="{BCC2CD48-67D2-4C1A-9E19-F80B894EB3F0}" srcOrd="4" destOrd="0" presId="urn:microsoft.com/office/officeart/2018/2/layout/IconVerticalSolidList"/>
    <dgm:cxn modelId="{7DD8A2AD-D61F-4EB1-9ADC-F15DDB040918}" type="presParOf" srcId="{BCC2CD48-67D2-4C1A-9E19-F80B894EB3F0}" destId="{ADC5157D-368D-44F1-9DF5-9E7C48E66FCC}" srcOrd="0" destOrd="0" presId="urn:microsoft.com/office/officeart/2018/2/layout/IconVerticalSolidList"/>
    <dgm:cxn modelId="{14C811BF-A1F7-4C45-80E6-CE26AB84025A}" type="presParOf" srcId="{BCC2CD48-67D2-4C1A-9E19-F80B894EB3F0}" destId="{A05E8AE2-5A88-48FB-96B8-DC168EC6320B}" srcOrd="1" destOrd="0" presId="urn:microsoft.com/office/officeart/2018/2/layout/IconVerticalSolidList"/>
    <dgm:cxn modelId="{A2E5CF04-4E23-45EB-8C91-A7C78802D3EE}" type="presParOf" srcId="{BCC2CD48-67D2-4C1A-9E19-F80B894EB3F0}" destId="{C7E26DBD-BE27-4EA9-84E4-B781D865D43A}" srcOrd="2" destOrd="0" presId="urn:microsoft.com/office/officeart/2018/2/layout/IconVerticalSolidList"/>
    <dgm:cxn modelId="{AB6C271C-070B-4744-88DA-38AC0B5BC20B}" type="presParOf" srcId="{BCC2CD48-67D2-4C1A-9E19-F80B894EB3F0}" destId="{5478C8D7-8F07-4E68-8C72-2AC54694ECFC}" srcOrd="3" destOrd="0" presId="urn:microsoft.com/office/officeart/2018/2/layout/IconVerticalSolidList"/>
    <dgm:cxn modelId="{6D1E7C7B-9A5B-4C38-8ACA-BCC259B1ACDD}" type="presParOf" srcId="{07B7ED67-EFBA-4FF7-BAD6-E64175F1D911}" destId="{0F491F84-9280-4E41-B802-276A63E194DA}" srcOrd="5" destOrd="0" presId="urn:microsoft.com/office/officeart/2018/2/layout/IconVerticalSolidList"/>
    <dgm:cxn modelId="{61B0419A-3570-492F-A911-C7E71B978945}" type="presParOf" srcId="{07B7ED67-EFBA-4FF7-BAD6-E64175F1D911}" destId="{24FBD5B8-F8D9-4BCB-B7D2-B0740DF4ECD9}" srcOrd="6" destOrd="0" presId="urn:microsoft.com/office/officeart/2018/2/layout/IconVerticalSolidList"/>
    <dgm:cxn modelId="{886CCFFA-F887-4CB0-9430-0D3E1028C747}" type="presParOf" srcId="{24FBD5B8-F8D9-4BCB-B7D2-B0740DF4ECD9}" destId="{A506E50F-B3AC-472E-B31D-8080CC08AEB4}" srcOrd="0" destOrd="0" presId="urn:microsoft.com/office/officeart/2018/2/layout/IconVerticalSolidList"/>
    <dgm:cxn modelId="{B2D0AB72-F723-40D4-8D80-B8E932C8F31B}" type="presParOf" srcId="{24FBD5B8-F8D9-4BCB-B7D2-B0740DF4ECD9}" destId="{8869FC9D-39FD-4E3A-A2CE-2B3E7854B2D3}" srcOrd="1" destOrd="0" presId="urn:microsoft.com/office/officeart/2018/2/layout/IconVerticalSolidList"/>
    <dgm:cxn modelId="{95A52503-F85F-487F-A655-9AA94ABABF41}" type="presParOf" srcId="{24FBD5B8-F8D9-4BCB-B7D2-B0740DF4ECD9}" destId="{1D260419-DFE6-4E85-A341-6C43D37199A6}" srcOrd="2" destOrd="0" presId="urn:microsoft.com/office/officeart/2018/2/layout/IconVerticalSolidList"/>
    <dgm:cxn modelId="{B892787F-DA5E-4BB8-A88D-DDB35338410A}" type="presParOf" srcId="{24FBD5B8-F8D9-4BCB-B7D2-B0740DF4ECD9}" destId="{CF009A91-27CE-4362-9C07-14C7637F5F2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B8C4E0A-006A-4E30-A918-CE0CA41C398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EEE91CD-7027-4DE6-A257-492B7D3C48A1}">
      <dgm:prSet/>
      <dgm:spPr/>
      <dgm:t>
        <a:bodyPr/>
        <a:lstStyle/>
        <a:p>
          <a:pPr>
            <a:lnSpc>
              <a:spcPct val="100000"/>
            </a:lnSpc>
          </a:pPr>
          <a:r>
            <a:rPr lang="en-US" dirty="0"/>
            <a:t>Use WBS to define required tasks</a:t>
          </a:r>
        </a:p>
      </dgm:t>
    </dgm:pt>
    <dgm:pt modelId="{74F2CE81-6A75-48F5-9382-CD2B2B90013D}" type="parTrans" cxnId="{B088B720-A427-4454-83C3-DDEC3FF2C37C}">
      <dgm:prSet/>
      <dgm:spPr/>
      <dgm:t>
        <a:bodyPr/>
        <a:lstStyle/>
        <a:p>
          <a:endParaRPr lang="en-US"/>
        </a:p>
      </dgm:t>
    </dgm:pt>
    <dgm:pt modelId="{79A7935B-280B-4CEC-A709-3564373EFCD7}" type="sibTrans" cxnId="{B088B720-A427-4454-83C3-DDEC3FF2C37C}">
      <dgm:prSet/>
      <dgm:spPr/>
      <dgm:t>
        <a:bodyPr/>
        <a:lstStyle/>
        <a:p>
          <a:endParaRPr lang="en-US"/>
        </a:p>
      </dgm:t>
    </dgm:pt>
    <dgm:pt modelId="{A6E191F2-55F5-47A6-BACD-2C6C95D7C790}">
      <dgm:prSet/>
      <dgm:spPr/>
      <dgm:t>
        <a:bodyPr/>
        <a:lstStyle/>
        <a:p>
          <a:pPr>
            <a:lnSpc>
              <a:spcPct val="100000"/>
            </a:lnSpc>
          </a:pPr>
          <a:r>
            <a:rPr lang="en-US" dirty="0"/>
            <a:t>Estimate how many hours it each task/subtask will take to complete </a:t>
          </a:r>
        </a:p>
      </dgm:t>
    </dgm:pt>
    <dgm:pt modelId="{4EE5EF44-75F1-4803-BCD6-D91D1D3A78AE}" type="parTrans" cxnId="{A3757986-EC25-4522-9E75-63466D8C1BB1}">
      <dgm:prSet/>
      <dgm:spPr/>
      <dgm:t>
        <a:bodyPr/>
        <a:lstStyle/>
        <a:p>
          <a:endParaRPr lang="en-US"/>
        </a:p>
      </dgm:t>
    </dgm:pt>
    <dgm:pt modelId="{36FBF5B4-5D62-4178-8202-BDF838297B7B}" type="sibTrans" cxnId="{A3757986-EC25-4522-9E75-63466D8C1BB1}">
      <dgm:prSet/>
      <dgm:spPr/>
      <dgm:t>
        <a:bodyPr/>
        <a:lstStyle/>
        <a:p>
          <a:endParaRPr lang="en-US"/>
        </a:p>
      </dgm:t>
    </dgm:pt>
    <dgm:pt modelId="{8BEA254F-E6E1-41AC-86BE-7146F54BE1B6}">
      <dgm:prSet/>
      <dgm:spPr/>
      <dgm:t>
        <a:bodyPr/>
        <a:lstStyle/>
        <a:p>
          <a:pPr>
            <a:lnSpc>
              <a:spcPct val="100000"/>
            </a:lnSpc>
          </a:pPr>
          <a:r>
            <a:rPr lang="en-US" dirty="0"/>
            <a:t>Estimate cost of each task </a:t>
          </a:r>
        </a:p>
      </dgm:t>
    </dgm:pt>
    <dgm:pt modelId="{F90A9319-D882-4818-AF77-F0A471EE6FBF}" type="parTrans" cxnId="{B05A37A6-65DD-4295-B495-5F2BC0AEBB5C}">
      <dgm:prSet/>
      <dgm:spPr/>
      <dgm:t>
        <a:bodyPr/>
        <a:lstStyle/>
        <a:p>
          <a:endParaRPr lang="en-US"/>
        </a:p>
      </dgm:t>
    </dgm:pt>
    <dgm:pt modelId="{3D925C4D-1852-4EA7-9B50-ADB7BB973600}" type="sibTrans" cxnId="{B05A37A6-65DD-4295-B495-5F2BC0AEBB5C}">
      <dgm:prSet/>
      <dgm:spPr/>
      <dgm:t>
        <a:bodyPr/>
        <a:lstStyle/>
        <a:p>
          <a:endParaRPr lang="en-US"/>
        </a:p>
      </dgm:t>
    </dgm:pt>
    <dgm:pt modelId="{60CCBED7-3F74-48F0-9EFB-8D26A4EA3C17}">
      <dgm:prSet/>
      <dgm:spPr/>
      <dgm:t>
        <a:bodyPr/>
        <a:lstStyle/>
        <a:p>
          <a:pPr>
            <a:lnSpc>
              <a:spcPct val="100000"/>
            </a:lnSpc>
          </a:pPr>
          <a:r>
            <a:rPr lang="en-US" dirty="0"/>
            <a:t>Allocate resources to tasks.  Ensure that correct resources are available</a:t>
          </a:r>
        </a:p>
      </dgm:t>
    </dgm:pt>
    <dgm:pt modelId="{2CF58F34-3876-4EEC-8CB7-8DB56859ED25}" type="parTrans" cxnId="{53EFBC7D-7A78-442F-8AD7-B8231B00F84F}">
      <dgm:prSet/>
      <dgm:spPr/>
      <dgm:t>
        <a:bodyPr/>
        <a:lstStyle/>
        <a:p>
          <a:endParaRPr lang="en-US"/>
        </a:p>
      </dgm:t>
    </dgm:pt>
    <dgm:pt modelId="{FE1F76D3-8B02-4EA3-896F-2F66C3E9D013}" type="sibTrans" cxnId="{53EFBC7D-7A78-442F-8AD7-B8231B00F84F}">
      <dgm:prSet/>
      <dgm:spPr/>
      <dgm:t>
        <a:bodyPr/>
        <a:lstStyle/>
        <a:p>
          <a:endParaRPr lang="en-US"/>
        </a:p>
      </dgm:t>
    </dgm:pt>
    <dgm:pt modelId="{37563F33-D07F-461E-91B4-5190D8CB2C56}">
      <dgm:prSet/>
      <dgm:spPr/>
      <dgm:t>
        <a:bodyPr/>
        <a:lstStyle/>
        <a:p>
          <a:pPr>
            <a:lnSpc>
              <a:spcPct val="100000"/>
            </a:lnSpc>
          </a:pPr>
          <a:r>
            <a:rPr lang="en-US" u="sng" dirty="0"/>
            <a:t>Determine critical path – this needs the project plan</a:t>
          </a:r>
          <a:endParaRPr lang="en-US" dirty="0"/>
        </a:p>
      </dgm:t>
    </dgm:pt>
    <dgm:pt modelId="{AD33545C-1119-466C-8E35-B5EC12D6B134}" type="parTrans" cxnId="{BBC8950D-1A24-4ACD-8CEA-2486C4D7987E}">
      <dgm:prSet/>
      <dgm:spPr/>
      <dgm:t>
        <a:bodyPr/>
        <a:lstStyle/>
        <a:p>
          <a:endParaRPr lang="en-US"/>
        </a:p>
      </dgm:t>
    </dgm:pt>
    <dgm:pt modelId="{1DB03A07-07E8-4D3A-9F8B-B7D78612B69D}" type="sibTrans" cxnId="{BBC8950D-1A24-4ACD-8CEA-2486C4D7987E}">
      <dgm:prSet/>
      <dgm:spPr/>
      <dgm:t>
        <a:bodyPr/>
        <a:lstStyle/>
        <a:p>
          <a:endParaRPr lang="en-US"/>
        </a:p>
      </dgm:t>
    </dgm:pt>
    <dgm:pt modelId="{4460CB89-C568-4A86-908F-F667909F54D6}">
      <dgm:prSet/>
      <dgm:spPr/>
      <dgm:t>
        <a:bodyPr/>
        <a:lstStyle/>
        <a:p>
          <a:pPr>
            <a:lnSpc>
              <a:spcPct val="100000"/>
            </a:lnSpc>
          </a:pPr>
          <a:r>
            <a:rPr lang="en-US" dirty="0"/>
            <a:t>Develop schedule, which puts all tasks and estimates in a calendar. </a:t>
          </a:r>
        </a:p>
      </dgm:t>
    </dgm:pt>
    <dgm:pt modelId="{40CE29BE-E595-419C-8D68-78A60F820D0B}" type="parTrans" cxnId="{25533625-9534-491F-A0F5-B753951773D2}">
      <dgm:prSet/>
      <dgm:spPr/>
      <dgm:t>
        <a:bodyPr/>
        <a:lstStyle/>
        <a:p>
          <a:endParaRPr lang="en-US"/>
        </a:p>
      </dgm:t>
    </dgm:pt>
    <dgm:pt modelId="{C0D39EF5-8B48-44ED-93AE-0FADA8D7C22A}" type="sibTrans" cxnId="{25533625-9534-491F-A0F5-B753951773D2}">
      <dgm:prSet/>
      <dgm:spPr/>
      <dgm:t>
        <a:bodyPr/>
        <a:lstStyle/>
        <a:p>
          <a:endParaRPr lang="en-US"/>
        </a:p>
      </dgm:t>
    </dgm:pt>
    <dgm:pt modelId="{44A2902E-7918-4F29-9D93-7C03832F3A77}" type="pres">
      <dgm:prSet presAssocID="{AB8C4E0A-006A-4E30-A918-CE0CA41C3985}" presName="root" presStyleCnt="0">
        <dgm:presLayoutVars>
          <dgm:dir/>
          <dgm:resizeHandles val="exact"/>
        </dgm:presLayoutVars>
      </dgm:prSet>
      <dgm:spPr/>
    </dgm:pt>
    <dgm:pt modelId="{57DCCACB-CF1E-4E9F-993D-93CB34C21711}" type="pres">
      <dgm:prSet presAssocID="{9EEE91CD-7027-4DE6-A257-492B7D3C48A1}" presName="compNode" presStyleCnt="0"/>
      <dgm:spPr/>
    </dgm:pt>
    <dgm:pt modelId="{2641D4E9-20AB-41CF-8576-A0733F60106D}" type="pres">
      <dgm:prSet presAssocID="{9EEE91CD-7027-4DE6-A257-492B7D3C48A1}" presName="bgRect" presStyleLbl="bgShp" presStyleIdx="0" presStyleCnt="6"/>
      <dgm:spPr/>
    </dgm:pt>
    <dgm:pt modelId="{8B38FD69-496F-4355-823A-EE85B6ECAC20}" type="pres">
      <dgm:prSet presAssocID="{9EEE91CD-7027-4DE6-A257-492B7D3C48A1}"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pt>
    <dgm:pt modelId="{ECB6D999-9779-42F4-A771-3EFDA7213A5E}" type="pres">
      <dgm:prSet presAssocID="{9EEE91CD-7027-4DE6-A257-492B7D3C48A1}" presName="spaceRect" presStyleCnt="0"/>
      <dgm:spPr/>
    </dgm:pt>
    <dgm:pt modelId="{E37E5259-BD5B-4D62-A795-086DEC5B135F}" type="pres">
      <dgm:prSet presAssocID="{9EEE91CD-7027-4DE6-A257-492B7D3C48A1}" presName="parTx" presStyleLbl="revTx" presStyleIdx="0" presStyleCnt="6">
        <dgm:presLayoutVars>
          <dgm:chMax val="0"/>
          <dgm:chPref val="0"/>
        </dgm:presLayoutVars>
      </dgm:prSet>
      <dgm:spPr/>
    </dgm:pt>
    <dgm:pt modelId="{08A1F238-4A3C-494A-98FF-5054434A529A}" type="pres">
      <dgm:prSet presAssocID="{79A7935B-280B-4CEC-A709-3564373EFCD7}" presName="sibTrans" presStyleCnt="0"/>
      <dgm:spPr/>
    </dgm:pt>
    <dgm:pt modelId="{54398BF4-B94E-4C93-B2BC-DD6D0FAFEF80}" type="pres">
      <dgm:prSet presAssocID="{A6E191F2-55F5-47A6-BACD-2C6C95D7C790}" presName="compNode" presStyleCnt="0"/>
      <dgm:spPr/>
    </dgm:pt>
    <dgm:pt modelId="{EC1EA980-B0C0-4C2B-81F0-E96B51B5F8F3}" type="pres">
      <dgm:prSet presAssocID="{A6E191F2-55F5-47A6-BACD-2C6C95D7C790}" presName="bgRect" presStyleLbl="bgShp" presStyleIdx="1" presStyleCnt="6"/>
      <dgm:spPr/>
    </dgm:pt>
    <dgm:pt modelId="{CEFF1BC6-C5C9-43CE-ADDE-2D22A18A657E}" type="pres">
      <dgm:prSet presAssocID="{A6E191F2-55F5-47A6-BACD-2C6C95D7C790}"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29313E9E-9D74-4393-81C9-52E001C7CA4D}" type="pres">
      <dgm:prSet presAssocID="{A6E191F2-55F5-47A6-BACD-2C6C95D7C790}" presName="spaceRect" presStyleCnt="0"/>
      <dgm:spPr/>
    </dgm:pt>
    <dgm:pt modelId="{B11AAD76-F3FD-4036-A723-6AC2E7E1093A}" type="pres">
      <dgm:prSet presAssocID="{A6E191F2-55F5-47A6-BACD-2C6C95D7C790}" presName="parTx" presStyleLbl="revTx" presStyleIdx="1" presStyleCnt="6">
        <dgm:presLayoutVars>
          <dgm:chMax val="0"/>
          <dgm:chPref val="0"/>
        </dgm:presLayoutVars>
      </dgm:prSet>
      <dgm:spPr/>
    </dgm:pt>
    <dgm:pt modelId="{67003E6C-1A08-4555-84B0-175C133969C6}" type="pres">
      <dgm:prSet presAssocID="{36FBF5B4-5D62-4178-8202-BDF838297B7B}" presName="sibTrans" presStyleCnt="0"/>
      <dgm:spPr/>
    </dgm:pt>
    <dgm:pt modelId="{E9E0513C-E1D5-4C37-A0D5-31514F5C3512}" type="pres">
      <dgm:prSet presAssocID="{8BEA254F-E6E1-41AC-86BE-7146F54BE1B6}" presName="compNode" presStyleCnt="0"/>
      <dgm:spPr/>
    </dgm:pt>
    <dgm:pt modelId="{0EEBD689-2105-4EF3-AB11-5A9AA7C632BC}" type="pres">
      <dgm:prSet presAssocID="{8BEA254F-E6E1-41AC-86BE-7146F54BE1B6}" presName="bgRect" presStyleLbl="bgShp" presStyleIdx="2" presStyleCnt="6" custLinFactNeighborY="-2052"/>
      <dgm:spPr/>
    </dgm:pt>
    <dgm:pt modelId="{37B645E9-F4FD-46D8-9961-87770E9C4336}" type="pres">
      <dgm:prSet presAssocID="{8BEA254F-E6E1-41AC-86BE-7146F54BE1B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ey"/>
        </a:ext>
      </dgm:extLst>
    </dgm:pt>
    <dgm:pt modelId="{2D2E6AF0-E871-4D1C-9B68-79F5B94E93F6}" type="pres">
      <dgm:prSet presAssocID="{8BEA254F-E6E1-41AC-86BE-7146F54BE1B6}" presName="spaceRect" presStyleCnt="0"/>
      <dgm:spPr/>
    </dgm:pt>
    <dgm:pt modelId="{6A5CFDE0-0BAA-40BA-99A1-D7FB8EA6C961}" type="pres">
      <dgm:prSet presAssocID="{8BEA254F-E6E1-41AC-86BE-7146F54BE1B6}" presName="parTx" presStyleLbl="revTx" presStyleIdx="2" presStyleCnt="6">
        <dgm:presLayoutVars>
          <dgm:chMax val="0"/>
          <dgm:chPref val="0"/>
        </dgm:presLayoutVars>
      </dgm:prSet>
      <dgm:spPr/>
    </dgm:pt>
    <dgm:pt modelId="{8906BED4-373A-4D94-BD69-E5E1A1B5BFBD}" type="pres">
      <dgm:prSet presAssocID="{3D925C4D-1852-4EA7-9B50-ADB7BB973600}" presName="sibTrans" presStyleCnt="0"/>
      <dgm:spPr/>
    </dgm:pt>
    <dgm:pt modelId="{0770C04E-81C2-4578-A8EC-417B63EF6176}" type="pres">
      <dgm:prSet presAssocID="{60CCBED7-3F74-48F0-9EFB-8D26A4EA3C17}" presName="compNode" presStyleCnt="0"/>
      <dgm:spPr/>
    </dgm:pt>
    <dgm:pt modelId="{8E8238BF-EA95-47F0-B560-08CAD60C3355}" type="pres">
      <dgm:prSet presAssocID="{60CCBED7-3F74-48F0-9EFB-8D26A4EA3C17}" presName="bgRect" presStyleLbl="bgShp" presStyleIdx="3" presStyleCnt="6"/>
      <dgm:spPr/>
    </dgm:pt>
    <dgm:pt modelId="{CFC5DDA2-58A3-498F-B887-673D697DA70A}" type="pres">
      <dgm:prSet presAssocID="{60CCBED7-3F74-48F0-9EFB-8D26A4EA3C17}"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ock"/>
        </a:ext>
      </dgm:extLst>
    </dgm:pt>
    <dgm:pt modelId="{B0835FB1-1F91-43D1-BE5E-2FEA7B4545BA}" type="pres">
      <dgm:prSet presAssocID="{60CCBED7-3F74-48F0-9EFB-8D26A4EA3C17}" presName="spaceRect" presStyleCnt="0"/>
      <dgm:spPr/>
    </dgm:pt>
    <dgm:pt modelId="{E3FFA1BE-6B7C-4AFE-85B0-F13C593F01DA}" type="pres">
      <dgm:prSet presAssocID="{60CCBED7-3F74-48F0-9EFB-8D26A4EA3C17}" presName="parTx" presStyleLbl="revTx" presStyleIdx="3" presStyleCnt="6">
        <dgm:presLayoutVars>
          <dgm:chMax val="0"/>
          <dgm:chPref val="0"/>
        </dgm:presLayoutVars>
      </dgm:prSet>
      <dgm:spPr/>
    </dgm:pt>
    <dgm:pt modelId="{7763E6E0-7AFA-4053-A9F2-7BAE18C90CEB}" type="pres">
      <dgm:prSet presAssocID="{FE1F76D3-8B02-4EA3-896F-2F66C3E9D013}" presName="sibTrans" presStyleCnt="0"/>
      <dgm:spPr/>
    </dgm:pt>
    <dgm:pt modelId="{F70E601E-2F9E-453D-9FBC-33B9FCA9D02F}" type="pres">
      <dgm:prSet presAssocID="{4460CB89-C568-4A86-908F-F667909F54D6}" presName="compNode" presStyleCnt="0"/>
      <dgm:spPr/>
    </dgm:pt>
    <dgm:pt modelId="{3687E572-789A-425F-A0D7-6D8D465F5DC6}" type="pres">
      <dgm:prSet presAssocID="{4460CB89-C568-4A86-908F-F667909F54D6}" presName="bgRect" presStyleLbl="bgShp" presStyleIdx="4" presStyleCnt="6"/>
      <dgm:spPr/>
    </dgm:pt>
    <dgm:pt modelId="{E6179F83-1381-442A-B85B-7AE1AF1D86B8}" type="pres">
      <dgm:prSet presAssocID="{4460CB89-C568-4A86-908F-F667909F54D6}"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Monthly calendar"/>
        </a:ext>
      </dgm:extLst>
    </dgm:pt>
    <dgm:pt modelId="{410EC6BE-AFE7-436F-8897-8DF05C9761CC}" type="pres">
      <dgm:prSet presAssocID="{4460CB89-C568-4A86-908F-F667909F54D6}" presName="spaceRect" presStyleCnt="0"/>
      <dgm:spPr/>
    </dgm:pt>
    <dgm:pt modelId="{27DC5964-2772-4F4E-844F-DB9C56E87174}" type="pres">
      <dgm:prSet presAssocID="{4460CB89-C568-4A86-908F-F667909F54D6}" presName="parTx" presStyleLbl="revTx" presStyleIdx="4" presStyleCnt="6">
        <dgm:presLayoutVars>
          <dgm:chMax val="0"/>
          <dgm:chPref val="0"/>
        </dgm:presLayoutVars>
      </dgm:prSet>
      <dgm:spPr/>
    </dgm:pt>
    <dgm:pt modelId="{C4E24173-EDDA-404E-933F-A31F7D8DF61F}" type="pres">
      <dgm:prSet presAssocID="{C0D39EF5-8B48-44ED-93AE-0FADA8D7C22A}" presName="sibTrans" presStyleCnt="0"/>
      <dgm:spPr/>
    </dgm:pt>
    <dgm:pt modelId="{3D109524-326D-4090-8881-721D361B4981}" type="pres">
      <dgm:prSet presAssocID="{37563F33-D07F-461E-91B4-5190D8CB2C56}" presName="compNode" presStyleCnt="0"/>
      <dgm:spPr/>
    </dgm:pt>
    <dgm:pt modelId="{E416C0D7-7B6B-4BBF-B2EF-405B0EE5F863}" type="pres">
      <dgm:prSet presAssocID="{37563F33-D07F-461E-91B4-5190D8CB2C56}" presName="bgRect" presStyleLbl="bgShp" presStyleIdx="5" presStyleCnt="6" custLinFactNeighborX="133" custLinFactNeighborY="189"/>
      <dgm:spPr/>
    </dgm:pt>
    <dgm:pt modelId="{86F7DDD3-B2B1-41B1-AF55-8C1D79592A08}" type="pres">
      <dgm:prSet presAssocID="{37563F33-D07F-461E-91B4-5190D8CB2C56}"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heckmark"/>
        </a:ext>
      </dgm:extLst>
    </dgm:pt>
    <dgm:pt modelId="{902EC35B-1B84-404E-8E2E-4BEA5BDDBE32}" type="pres">
      <dgm:prSet presAssocID="{37563F33-D07F-461E-91B4-5190D8CB2C56}" presName="spaceRect" presStyleCnt="0"/>
      <dgm:spPr/>
    </dgm:pt>
    <dgm:pt modelId="{3692481C-0297-4503-9C41-5FE503B4144A}" type="pres">
      <dgm:prSet presAssocID="{37563F33-D07F-461E-91B4-5190D8CB2C56}" presName="parTx" presStyleLbl="revTx" presStyleIdx="5" presStyleCnt="6">
        <dgm:presLayoutVars>
          <dgm:chMax val="0"/>
          <dgm:chPref val="0"/>
        </dgm:presLayoutVars>
      </dgm:prSet>
      <dgm:spPr/>
    </dgm:pt>
  </dgm:ptLst>
  <dgm:cxnLst>
    <dgm:cxn modelId="{B5C95702-BDDF-4757-8F6A-67E2F8077305}" type="presOf" srcId="{37563F33-D07F-461E-91B4-5190D8CB2C56}" destId="{3692481C-0297-4503-9C41-5FE503B4144A}" srcOrd="0" destOrd="0" presId="urn:microsoft.com/office/officeart/2018/2/layout/IconVerticalSolidList"/>
    <dgm:cxn modelId="{BBC8950D-1A24-4ACD-8CEA-2486C4D7987E}" srcId="{AB8C4E0A-006A-4E30-A918-CE0CA41C3985}" destId="{37563F33-D07F-461E-91B4-5190D8CB2C56}" srcOrd="5" destOrd="0" parTransId="{AD33545C-1119-466C-8E35-B5EC12D6B134}" sibTransId="{1DB03A07-07E8-4D3A-9F8B-B7D78612B69D}"/>
    <dgm:cxn modelId="{9105E40E-AC51-4132-B4FF-B327CE65C503}" type="presOf" srcId="{4460CB89-C568-4A86-908F-F667909F54D6}" destId="{27DC5964-2772-4F4E-844F-DB9C56E87174}" srcOrd="0" destOrd="0" presId="urn:microsoft.com/office/officeart/2018/2/layout/IconVerticalSolidList"/>
    <dgm:cxn modelId="{B088B720-A427-4454-83C3-DDEC3FF2C37C}" srcId="{AB8C4E0A-006A-4E30-A918-CE0CA41C3985}" destId="{9EEE91CD-7027-4DE6-A257-492B7D3C48A1}" srcOrd="0" destOrd="0" parTransId="{74F2CE81-6A75-48F5-9382-CD2B2B90013D}" sibTransId="{79A7935B-280B-4CEC-A709-3564373EFCD7}"/>
    <dgm:cxn modelId="{25533625-9534-491F-A0F5-B753951773D2}" srcId="{AB8C4E0A-006A-4E30-A918-CE0CA41C3985}" destId="{4460CB89-C568-4A86-908F-F667909F54D6}" srcOrd="4" destOrd="0" parTransId="{40CE29BE-E595-419C-8D68-78A60F820D0B}" sibTransId="{C0D39EF5-8B48-44ED-93AE-0FADA8D7C22A}"/>
    <dgm:cxn modelId="{11D8742A-A7D5-42FE-B123-14E38D802BCA}" type="presOf" srcId="{9EEE91CD-7027-4DE6-A257-492B7D3C48A1}" destId="{E37E5259-BD5B-4D62-A795-086DEC5B135F}" srcOrd="0" destOrd="0" presId="urn:microsoft.com/office/officeart/2018/2/layout/IconVerticalSolidList"/>
    <dgm:cxn modelId="{4C4C2B3B-FBD4-4B14-B036-DDF238DE1386}" type="presOf" srcId="{AB8C4E0A-006A-4E30-A918-CE0CA41C3985}" destId="{44A2902E-7918-4F29-9D93-7C03832F3A77}" srcOrd="0" destOrd="0" presId="urn:microsoft.com/office/officeart/2018/2/layout/IconVerticalSolidList"/>
    <dgm:cxn modelId="{C24B6F73-7E96-46D1-804D-D960FE84E18C}" type="presOf" srcId="{60CCBED7-3F74-48F0-9EFB-8D26A4EA3C17}" destId="{E3FFA1BE-6B7C-4AFE-85B0-F13C593F01DA}" srcOrd="0" destOrd="0" presId="urn:microsoft.com/office/officeart/2018/2/layout/IconVerticalSolidList"/>
    <dgm:cxn modelId="{53EFBC7D-7A78-442F-8AD7-B8231B00F84F}" srcId="{AB8C4E0A-006A-4E30-A918-CE0CA41C3985}" destId="{60CCBED7-3F74-48F0-9EFB-8D26A4EA3C17}" srcOrd="3" destOrd="0" parTransId="{2CF58F34-3876-4EEC-8CB7-8DB56859ED25}" sibTransId="{FE1F76D3-8B02-4EA3-896F-2F66C3E9D013}"/>
    <dgm:cxn modelId="{A3757986-EC25-4522-9E75-63466D8C1BB1}" srcId="{AB8C4E0A-006A-4E30-A918-CE0CA41C3985}" destId="{A6E191F2-55F5-47A6-BACD-2C6C95D7C790}" srcOrd="1" destOrd="0" parTransId="{4EE5EF44-75F1-4803-BCD6-D91D1D3A78AE}" sibTransId="{36FBF5B4-5D62-4178-8202-BDF838297B7B}"/>
    <dgm:cxn modelId="{B05A37A6-65DD-4295-B495-5F2BC0AEBB5C}" srcId="{AB8C4E0A-006A-4E30-A918-CE0CA41C3985}" destId="{8BEA254F-E6E1-41AC-86BE-7146F54BE1B6}" srcOrd="2" destOrd="0" parTransId="{F90A9319-D882-4818-AF77-F0A471EE6FBF}" sibTransId="{3D925C4D-1852-4EA7-9B50-ADB7BB973600}"/>
    <dgm:cxn modelId="{31E9F0C2-6EAA-428D-9A46-230E18635C71}" type="presOf" srcId="{8BEA254F-E6E1-41AC-86BE-7146F54BE1B6}" destId="{6A5CFDE0-0BAA-40BA-99A1-D7FB8EA6C961}" srcOrd="0" destOrd="0" presId="urn:microsoft.com/office/officeart/2018/2/layout/IconVerticalSolidList"/>
    <dgm:cxn modelId="{9E6C56CA-0881-4021-AC80-B849800ADD25}" type="presOf" srcId="{A6E191F2-55F5-47A6-BACD-2C6C95D7C790}" destId="{B11AAD76-F3FD-4036-A723-6AC2E7E1093A}" srcOrd="0" destOrd="0" presId="urn:microsoft.com/office/officeart/2018/2/layout/IconVerticalSolidList"/>
    <dgm:cxn modelId="{37D8882A-53E4-4DD8-BD65-580E6C0C2630}" type="presParOf" srcId="{44A2902E-7918-4F29-9D93-7C03832F3A77}" destId="{57DCCACB-CF1E-4E9F-993D-93CB34C21711}" srcOrd="0" destOrd="0" presId="urn:microsoft.com/office/officeart/2018/2/layout/IconVerticalSolidList"/>
    <dgm:cxn modelId="{C2FDC946-543D-4A6D-A8F0-7E40993A44D0}" type="presParOf" srcId="{57DCCACB-CF1E-4E9F-993D-93CB34C21711}" destId="{2641D4E9-20AB-41CF-8576-A0733F60106D}" srcOrd="0" destOrd="0" presId="urn:microsoft.com/office/officeart/2018/2/layout/IconVerticalSolidList"/>
    <dgm:cxn modelId="{3CCCDED0-CF3A-4FFE-92BB-7EA5F75E2B93}" type="presParOf" srcId="{57DCCACB-CF1E-4E9F-993D-93CB34C21711}" destId="{8B38FD69-496F-4355-823A-EE85B6ECAC20}" srcOrd="1" destOrd="0" presId="urn:microsoft.com/office/officeart/2018/2/layout/IconVerticalSolidList"/>
    <dgm:cxn modelId="{686DA36C-6559-4389-B618-3B34699D5955}" type="presParOf" srcId="{57DCCACB-CF1E-4E9F-993D-93CB34C21711}" destId="{ECB6D999-9779-42F4-A771-3EFDA7213A5E}" srcOrd="2" destOrd="0" presId="urn:microsoft.com/office/officeart/2018/2/layout/IconVerticalSolidList"/>
    <dgm:cxn modelId="{A6F74F07-F40C-4123-98B7-DE449266A87D}" type="presParOf" srcId="{57DCCACB-CF1E-4E9F-993D-93CB34C21711}" destId="{E37E5259-BD5B-4D62-A795-086DEC5B135F}" srcOrd="3" destOrd="0" presId="urn:microsoft.com/office/officeart/2018/2/layout/IconVerticalSolidList"/>
    <dgm:cxn modelId="{7B188F7E-23E5-4B95-ADC6-287F757EDEBB}" type="presParOf" srcId="{44A2902E-7918-4F29-9D93-7C03832F3A77}" destId="{08A1F238-4A3C-494A-98FF-5054434A529A}" srcOrd="1" destOrd="0" presId="urn:microsoft.com/office/officeart/2018/2/layout/IconVerticalSolidList"/>
    <dgm:cxn modelId="{91BC4D06-3CC5-408E-A55B-74C6EF4D2AC5}" type="presParOf" srcId="{44A2902E-7918-4F29-9D93-7C03832F3A77}" destId="{54398BF4-B94E-4C93-B2BC-DD6D0FAFEF80}" srcOrd="2" destOrd="0" presId="urn:microsoft.com/office/officeart/2018/2/layout/IconVerticalSolidList"/>
    <dgm:cxn modelId="{4F47B6A3-C9F3-457F-BCDD-FD84EAC76830}" type="presParOf" srcId="{54398BF4-B94E-4C93-B2BC-DD6D0FAFEF80}" destId="{EC1EA980-B0C0-4C2B-81F0-E96B51B5F8F3}" srcOrd="0" destOrd="0" presId="urn:microsoft.com/office/officeart/2018/2/layout/IconVerticalSolidList"/>
    <dgm:cxn modelId="{BC0B596D-ED4D-49F2-BE5A-623CB2881D57}" type="presParOf" srcId="{54398BF4-B94E-4C93-B2BC-DD6D0FAFEF80}" destId="{CEFF1BC6-C5C9-43CE-ADDE-2D22A18A657E}" srcOrd="1" destOrd="0" presId="urn:microsoft.com/office/officeart/2018/2/layout/IconVerticalSolidList"/>
    <dgm:cxn modelId="{641498A8-7EED-4679-B704-7D007FA4D0DC}" type="presParOf" srcId="{54398BF4-B94E-4C93-B2BC-DD6D0FAFEF80}" destId="{29313E9E-9D74-4393-81C9-52E001C7CA4D}" srcOrd="2" destOrd="0" presId="urn:microsoft.com/office/officeart/2018/2/layout/IconVerticalSolidList"/>
    <dgm:cxn modelId="{EA775172-A179-4EA2-928F-D658E4AE6425}" type="presParOf" srcId="{54398BF4-B94E-4C93-B2BC-DD6D0FAFEF80}" destId="{B11AAD76-F3FD-4036-A723-6AC2E7E1093A}" srcOrd="3" destOrd="0" presId="urn:microsoft.com/office/officeart/2018/2/layout/IconVerticalSolidList"/>
    <dgm:cxn modelId="{B2CBCE64-C532-4FC1-8AAA-DFAF34F2C76D}" type="presParOf" srcId="{44A2902E-7918-4F29-9D93-7C03832F3A77}" destId="{67003E6C-1A08-4555-84B0-175C133969C6}" srcOrd="3" destOrd="0" presId="urn:microsoft.com/office/officeart/2018/2/layout/IconVerticalSolidList"/>
    <dgm:cxn modelId="{74B40F85-DE70-403F-A861-82A484766035}" type="presParOf" srcId="{44A2902E-7918-4F29-9D93-7C03832F3A77}" destId="{E9E0513C-E1D5-4C37-A0D5-31514F5C3512}" srcOrd="4" destOrd="0" presId="urn:microsoft.com/office/officeart/2018/2/layout/IconVerticalSolidList"/>
    <dgm:cxn modelId="{9736B7E8-A04A-42AA-BEBD-77A8C03DC403}" type="presParOf" srcId="{E9E0513C-E1D5-4C37-A0D5-31514F5C3512}" destId="{0EEBD689-2105-4EF3-AB11-5A9AA7C632BC}" srcOrd="0" destOrd="0" presId="urn:microsoft.com/office/officeart/2018/2/layout/IconVerticalSolidList"/>
    <dgm:cxn modelId="{841B8736-E6EB-4BB7-8EF1-FE0B0700EF27}" type="presParOf" srcId="{E9E0513C-E1D5-4C37-A0D5-31514F5C3512}" destId="{37B645E9-F4FD-46D8-9961-87770E9C4336}" srcOrd="1" destOrd="0" presId="urn:microsoft.com/office/officeart/2018/2/layout/IconVerticalSolidList"/>
    <dgm:cxn modelId="{1C7F62BD-407B-4EF5-A625-C685809504AA}" type="presParOf" srcId="{E9E0513C-E1D5-4C37-A0D5-31514F5C3512}" destId="{2D2E6AF0-E871-4D1C-9B68-79F5B94E93F6}" srcOrd="2" destOrd="0" presId="urn:microsoft.com/office/officeart/2018/2/layout/IconVerticalSolidList"/>
    <dgm:cxn modelId="{83B4878E-48C0-46D6-82EE-26AB23A9739B}" type="presParOf" srcId="{E9E0513C-E1D5-4C37-A0D5-31514F5C3512}" destId="{6A5CFDE0-0BAA-40BA-99A1-D7FB8EA6C961}" srcOrd="3" destOrd="0" presId="urn:microsoft.com/office/officeart/2018/2/layout/IconVerticalSolidList"/>
    <dgm:cxn modelId="{D7470610-5341-4A5B-93D0-9D299068E45D}" type="presParOf" srcId="{44A2902E-7918-4F29-9D93-7C03832F3A77}" destId="{8906BED4-373A-4D94-BD69-E5E1A1B5BFBD}" srcOrd="5" destOrd="0" presId="urn:microsoft.com/office/officeart/2018/2/layout/IconVerticalSolidList"/>
    <dgm:cxn modelId="{92CD335F-9940-485C-B72D-8B8C2E78F6FA}" type="presParOf" srcId="{44A2902E-7918-4F29-9D93-7C03832F3A77}" destId="{0770C04E-81C2-4578-A8EC-417B63EF6176}" srcOrd="6" destOrd="0" presId="urn:microsoft.com/office/officeart/2018/2/layout/IconVerticalSolidList"/>
    <dgm:cxn modelId="{FD933A0E-95E8-4065-BE30-65408663B59A}" type="presParOf" srcId="{0770C04E-81C2-4578-A8EC-417B63EF6176}" destId="{8E8238BF-EA95-47F0-B560-08CAD60C3355}" srcOrd="0" destOrd="0" presId="urn:microsoft.com/office/officeart/2018/2/layout/IconVerticalSolidList"/>
    <dgm:cxn modelId="{E5249D4B-BBB0-495F-B69A-789DAF7C357C}" type="presParOf" srcId="{0770C04E-81C2-4578-A8EC-417B63EF6176}" destId="{CFC5DDA2-58A3-498F-B887-673D697DA70A}" srcOrd="1" destOrd="0" presId="urn:microsoft.com/office/officeart/2018/2/layout/IconVerticalSolidList"/>
    <dgm:cxn modelId="{FDD81916-98F0-4628-ACBE-5B780B19BA57}" type="presParOf" srcId="{0770C04E-81C2-4578-A8EC-417B63EF6176}" destId="{B0835FB1-1F91-43D1-BE5E-2FEA7B4545BA}" srcOrd="2" destOrd="0" presId="urn:microsoft.com/office/officeart/2018/2/layout/IconVerticalSolidList"/>
    <dgm:cxn modelId="{4D2EFAAC-ED55-48A2-98E7-6A5985E269E2}" type="presParOf" srcId="{0770C04E-81C2-4578-A8EC-417B63EF6176}" destId="{E3FFA1BE-6B7C-4AFE-85B0-F13C593F01DA}" srcOrd="3" destOrd="0" presId="urn:microsoft.com/office/officeart/2018/2/layout/IconVerticalSolidList"/>
    <dgm:cxn modelId="{E9CE7962-2349-46B4-8E44-C581AA339886}" type="presParOf" srcId="{44A2902E-7918-4F29-9D93-7C03832F3A77}" destId="{7763E6E0-7AFA-4053-A9F2-7BAE18C90CEB}" srcOrd="7" destOrd="0" presId="urn:microsoft.com/office/officeart/2018/2/layout/IconVerticalSolidList"/>
    <dgm:cxn modelId="{0031D158-2AFE-4120-B964-9E7B08A4729E}" type="presParOf" srcId="{44A2902E-7918-4F29-9D93-7C03832F3A77}" destId="{F70E601E-2F9E-453D-9FBC-33B9FCA9D02F}" srcOrd="8" destOrd="0" presId="urn:microsoft.com/office/officeart/2018/2/layout/IconVerticalSolidList"/>
    <dgm:cxn modelId="{6A5B2552-12B5-46D3-88C0-93AA5802933E}" type="presParOf" srcId="{F70E601E-2F9E-453D-9FBC-33B9FCA9D02F}" destId="{3687E572-789A-425F-A0D7-6D8D465F5DC6}" srcOrd="0" destOrd="0" presId="urn:microsoft.com/office/officeart/2018/2/layout/IconVerticalSolidList"/>
    <dgm:cxn modelId="{EE64E1CE-FFE7-43F7-93EB-BD8322F28565}" type="presParOf" srcId="{F70E601E-2F9E-453D-9FBC-33B9FCA9D02F}" destId="{E6179F83-1381-442A-B85B-7AE1AF1D86B8}" srcOrd="1" destOrd="0" presId="urn:microsoft.com/office/officeart/2018/2/layout/IconVerticalSolidList"/>
    <dgm:cxn modelId="{A91FFF07-A35C-441A-8F2C-EE23A4232E6C}" type="presParOf" srcId="{F70E601E-2F9E-453D-9FBC-33B9FCA9D02F}" destId="{410EC6BE-AFE7-436F-8897-8DF05C9761CC}" srcOrd="2" destOrd="0" presId="urn:microsoft.com/office/officeart/2018/2/layout/IconVerticalSolidList"/>
    <dgm:cxn modelId="{B7B39EE6-7F24-4640-8150-5E706A9D5DC0}" type="presParOf" srcId="{F70E601E-2F9E-453D-9FBC-33B9FCA9D02F}" destId="{27DC5964-2772-4F4E-844F-DB9C56E87174}" srcOrd="3" destOrd="0" presId="urn:microsoft.com/office/officeart/2018/2/layout/IconVerticalSolidList"/>
    <dgm:cxn modelId="{7E172CC4-2A10-4717-970C-6FE89B932EA8}" type="presParOf" srcId="{44A2902E-7918-4F29-9D93-7C03832F3A77}" destId="{C4E24173-EDDA-404E-933F-A31F7D8DF61F}" srcOrd="9" destOrd="0" presId="urn:microsoft.com/office/officeart/2018/2/layout/IconVerticalSolidList"/>
    <dgm:cxn modelId="{A3F4E090-AA63-4E82-954D-214D6FC3AC9C}" type="presParOf" srcId="{44A2902E-7918-4F29-9D93-7C03832F3A77}" destId="{3D109524-326D-4090-8881-721D361B4981}" srcOrd="10" destOrd="0" presId="urn:microsoft.com/office/officeart/2018/2/layout/IconVerticalSolidList"/>
    <dgm:cxn modelId="{E9213965-81B0-4135-9474-AC44EAB78C65}" type="presParOf" srcId="{3D109524-326D-4090-8881-721D361B4981}" destId="{E416C0D7-7B6B-4BBF-B2EF-405B0EE5F863}" srcOrd="0" destOrd="0" presId="urn:microsoft.com/office/officeart/2018/2/layout/IconVerticalSolidList"/>
    <dgm:cxn modelId="{37039B4E-DCEF-49AE-A68B-E17E5DBE94EB}" type="presParOf" srcId="{3D109524-326D-4090-8881-721D361B4981}" destId="{86F7DDD3-B2B1-41B1-AF55-8C1D79592A08}" srcOrd="1" destOrd="0" presId="urn:microsoft.com/office/officeart/2018/2/layout/IconVerticalSolidList"/>
    <dgm:cxn modelId="{85CE4965-6D49-4329-A1B5-57E2222983B3}" type="presParOf" srcId="{3D109524-326D-4090-8881-721D361B4981}" destId="{902EC35B-1B84-404E-8E2E-4BEA5BDDBE32}" srcOrd="2" destOrd="0" presId="urn:microsoft.com/office/officeart/2018/2/layout/IconVerticalSolidList"/>
    <dgm:cxn modelId="{4381484D-3726-43F9-ADF5-665E2FA1FC24}" type="presParOf" srcId="{3D109524-326D-4090-8881-721D361B4981}" destId="{3692481C-0297-4503-9C41-5FE503B4144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3A36E0-453E-4B93-B869-02FE945C65C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AD60412-11FC-4A06-9DE8-BC40F59A331B}">
      <dgm:prSet/>
      <dgm:spPr/>
      <dgm:t>
        <a:bodyPr/>
        <a:lstStyle/>
        <a:p>
          <a:r>
            <a:rPr lang="en-US"/>
            <a:t>Determine the major deliverables or products to be produced. </a:t>
          </a:r>
        </a:p>
      </dgm:t>
    </dgm:pt>
    <dgm:pt modelId="{44F32237-F0DB-4FE6-954E-F851F6257690}" type="parTrans" cxnId="{CAA02D79-9DF3-4A44-A059-E2B2799FCC83}">
      <dgm:prSet/>
      <dgm:spPr/>
      <dgm:t>
        <a:bodyPr/>
        <a:lstStyle/>
        <a:p>
          <a:endParaRPr lang="en-US"/>
        </a:p>
      </dgm:t>
    </dgm:pt>
    <dgm:pt modelId="{0599EC83-D467-4A96-B843-FB3E2A72EA2A}" type="sibTrans" cxnId="{CAA02D79-9DF3-4A44-A059-E2B2799FCC83}">
      <dgm:prSet/>
      <dgm:spPr/>
      <dgm:t>
        <a:bodyPr/>
        <a:lstStyle/>
        <a:p>
          <a:endParaRPr lang="en-US"/>
        </a:p>
      </dgm:t>
    </dgm:pt>
    <dgm:pt modelId="{95864DE2-4181-4389-B1C6-8A01D7CEA4BF}">
      <dgm:prSet/>
      <dgm:spPr/>
      <dgm:t>
        <a:bodyPr/>
        <a:lstStyle/>
        <a:p>
          <a:r>
            <a:rPr lang="en-US"/>
            <a:t>Divide each of these major deliverables into its component deliverables in the same manner. </a:t>
          </a:r>
        </a:p>
      </dgm:t>
    </dgm:pt>
    <dgm:pt modelId="{766F518E-8779-42A4-AE90-0D1612CAF1A5}" type="parTrans" cxnId="{EC29DB01-739C-47B9-917A-BD0DF2313732}">
      <dgm:prSet/>
      <dgm:spPr/>
      <dgm:t>
        <a:bodyPr/>
        <a:lstStyle/>
        <a:p>
          <a:endParaRPr lang="en-US"/>
        </a:p>
      </dgm:t>
    </dgm:pt>
    <dgm:pt modelId="{99FB6CC1-C1EC-41D1-8230-107EC24D22E0}" type="sibTrans" cxnId="{EC29DB01-739C-47B9-917A-BD0DF2313732}">
      <dgm:prSet/>
      <dgm:spPr/>
      <dgm:t>
        <a:bodyPr/>
        <a:lstStyle/>
        <a:p>
          <a:endParaRPr lang="en-US"/>
        </a:p>
      </dgm:t>
    </dgm:pt>
    <dgm:pt modelId="{ED5BEF24-FE28-4E61-ABA3-28A0FB768CD2}">
      <dgm:prSet/>
      <dgm:spPr/>
      <dgm:t>
        <a:bodyPr/>
        <a:lstStyle/>
        <a:p>
          <a:r>
            <a:rPr lang="en-US" dirty="0"/>
            <a:t>Divide each of these component deliverables into work pieces.</a:t>
          </a:r>
        </a:p>
      </dgm:t>
    </dgm:pt>
    <dgm:pt modelId="{6AADBA40-3CFE-4580-9074-78F717CBE71F}" type="parTrans" cxnId="{24D09D3D-7C44-4A2C-A4C2-DAD1F12DEB26}">
      <dgm:prSet/>
      <dgm:spPr/>
      <dgm:t>
        <a:bodyPr/>
        <a:lstStyle/>
        <a:p>
          <a:endParaRPr lang="en-US"/>
        </a:p>
      </dgm:t>
    </dgm:pt>
    <dgm:pt modelId="{BACE40BA-9728-4519-B13A-21C9C9DA1B3F}" type="sibTrans" cxnId="{24D09D3D-7C44-4A2C-A4C2-DAD1F12DEB26}">
      <dgm:prSet/>
      <dgm:spPr/>
      <dgm:t>
        <a:bodyPr/>
        <a:lstStyle/>
        <a:p>
          <a:endParaRPr lang="en-US"/>
        </a:p>
      </dgm:t>
    </dgm:pt>
    <dgm:pt modelId="{FDB9BC4C-A017-4389-953A-F0C40BCDFB57}" type="pres">
      <dgm:prSet presAssocID="{443A36E0-453E-4B93-B869-02FE945C65C8}" presName="root" presStyleCnt="0">
        <dgm:presLayoutVars>
          <dgm:dir/>
          <dgm:resizeHandles val="exact"/>
        </dgm:presLayoutVars>
      </dgm:prSet>
      <dgm:spPr/>
    </dgm:pt>
    <dgm:pt modelId="{C63D2BA9-B98E-4FFD-9581-C295C23E4548}" type="pres">
      <dgm:prSet presAssocID="{FAD60412-11FC-4A06-9DE8-BC40F59A331B}" presName="compNode" presStyleCnt="0"/>
      <dgm:spPr/>
    </dgm:pt>
    <dgm:pt modelId="{EDA42A29-9ECE-40F8-BD8E-255D5BA5B11F}" type="pres">
      <dgm:prSet presAssocID="{FAD60412-11FC-4A06-9DE8-BC40F59A331B}" presName="bgRect" presStyleLbl="bgShp" presStyleIdx="0" presStyleCnt="3"/>
      <dgm:spPr/>
    </dgm:pt>
    <dgm:pt modelId="{DF6E7689-7CF9-4FDD-BFAD-F37C88562BDA}" type="pres">
      <dgm:prSet presAssocID="{FAD60412-11FC-4A06-9DE8-BC40F59A331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A405C222-7DB8-4859-8309-376DE93E0FF2}" type="pres">
      <dgm:prSet presAssocID="{FAD60412-11FC-4A06-9DE8-BC40F59A331B}" presName="spaceRect" presStyleCnt="0"/>
      <dgm:spPr/>
    </dgm:pt>
    <dgm:pt modelId="{1B7B77A3-3A2F-41E2-A750-CACF0E47C86B}" type="pres">
      <dgm:prSet presAssocID="{FAD60412-11FC-4A06-9DE8-BC40F59A331B}" presName="parTx" presStyleLbl="revTx" presStyleIdx="0" presStyleCnt="3">
        <dgm:presLayoutVars>
          <dgm:chMax val="0"/>
          <dgm:chPref val="0"/>
        </dgm:presLayoutVars>
      </dgm:prSet>
      <dgm:spPr/>
    </dgm:pt>
    <dgm:pt modelId="{F4426B1D-6911-4A74-9910-F07EE34F52CA}" type="pres">
      <dgm:prSet presAssocID="{0599EC83-D467-4A96-B843-FB3E2A72EA2A}" presName="sibTrans" presStyleCnt="0"/>
      <dgm:spPr/>
    </dgm:pt>
    <dgm:pt modelId="{0A3E13F2-A250-46A9-A56A-AEE37D36B23F}" type="pres">
      <dgm:prSet presAssocID="{95864DE2-4181-4389-B1C6-8A01D7CEA4BF}" presName="compNode" presStyleCnt="0"/>
      <dgm:spPr/>
    </dgm:pt>
    <dgm:pt modelId="{15E00118-AC2C-4053-BB03-81C3353014EB}" type="pres">
      <dgm:prSet presAssocID="{95864DE2-4181-4389-B1C6-8A01D7CEA4BF}" presName="bgRect" presStyleLbl="bgShp" presStyleIdx="1" presStyleCnt="3"/>
      <dgm:spPr/>
    </dgm:pt>
    <dgm:pt modelId="{43CC5796-91BE-4111-B2F0-F648B1EE2D7E}" type="pres">
      <dgm:prSet presAssocID="{95864DE2-4181-4389-B1C6-8A01D7CEA4B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lowchart"/>
        </a:ext>
      </dgm:extLst>
    </dgm:pt>
    <dgm:pt modelId="{63D2AEFE-3BBB-4403-B73B-085D65EDF299}" type="pres">
      <dgm:prSet presAssocID="{95864DE2-4181-4389-B1C6-8A01D7CEA4BF}" presName="spaceRect" presStyleCnt="0"/>
      <dgm:spPr/>
    </dgm:pt>
    <dgm:pt modelId="{D14670A7-652A-467C-AACE-DB252B15706F}" type="pres">
      <dgm:prSet presAssocID="{95864DE2-4181-4389-B1C6-8A01D7CEA4BF}" presName="parTx" presStyleLbl="revTx" presStyleIdx="1" presStyleCnt="3">
        <dgm:presLayoutVars>
          <dgm:chMax val="0"/>
          <dgm:chPref val="0"/>
        </dgm:presLayoutVars>
      </dgm:prSet>
      <dgm:spPr/>
    </dgm:pt>
    <dgm:pt modelId="{BB5E0DFD-81A8-4343-805B-06999DD4C07A}" type="pres">
      <dgm:prSet presAssocID="{99FB6CC1-C1EC-41D1-8230-107EC24D22E0}" presName="sibTrans" presStyleCnt="0"/>
      <dgm:spPr/>
    </dgm:pt>
    <dgm:pt modelId="{7AA66C92-1330-4769-BF76-EDD6B5E7E608}" type="pres">
      <dgm:prSet presAssocID="{ED5BEF24-FE28-4E61-ABA3-28A0FB768CD2}" presName="compNode" presStyleCnt="0"/>
      <dgm:spPr/>
    </dgm:pt>
    <dgm:pt modelId="{43138365-43D2-4E50-944B-9EE1E3AE7514}" type="pres">
      <dgm:prSet presAssocID="{ED5BEF24-FE28-4E61-ABA3-28A0FB768CD2}" presName="bgRect" presStyleLbl="bgShp" presStyleIdx="2" presStyleCnt="3"/>
      <dgm:spPr/>
    </dgm:pt>
    <dgm:pt modelId="{33CB0FCD-CF94-4033-8563-59B4C26E8015}" type="pres">
      <dgm:prSet presAssocID="{ED5BEF24-FE28-4E61-ABA3-28A0FB768CD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uzzle"/>
        </a:ext>
      </dgm:extLst>
    </dgm:pt>
    <dgm:pt modelId="{83F1F783-ACE4-40C9-8AB3-B58923651347}" type="pres">
      <dgm:prSet presAssocID="{ED5BEF24-FE28-4E61-ABA3-28A0FB768CD2}" presName="spaceRect" presStyleCnt="0"/>
      <dgm:spPr/>
    </dgm:pt>
    <dgm:pt modelId="{A9335999-D127-4363-A161-4F732C892C39}" type="pres">
      <dgm:prSet presAssocID="{ED5BEF24-FE28-4E61-ABA3-28A0FB768CD2}" presName="parTx" presStyleLbl="revTx" presStyleIdx="2" presStyleCnt="3">
        <dgm:presLayoutVars>
          <dgm:chMax val="0"/>
          <dgm:chPref val="0"/>
        </dgm:presLayoutVars>
      </dgm:prSet>
      <dgm:spPr/>
    </dgm:pt>
  </dgm:ptLst>
  <dgm:cxnLst>
    <dgm:cxn modelId="{EC29DB01-739C-47B9-917A-BD0DF2313732}" srcId="{443A36E0-453E-4B93-B869-02FE945C65C8}" destId="{95864DE2-4181-4389-B1C6-8A01D7CEA4BF}" srcOrd="1" destOrd="0" parTransId="{766F518E-8779-42A4-AE90-0D1612CAF1A5}" sibTransId="{99FB6CC1-C1EC-41D1-8230-107EC24D22E0}"/>
    <dgm:cxn modelId="{2A288902-293D-48BC-923F-F55AC4DEB2CD}" type="presOf" srcId="{FAD60412-11FC-4A06-9DE8-BC40F59A331B}" destId="{1B7B77A3-3A2F-41E2-A750-CACF0E47C86B}" srcOrd="0" destOrd="0" presId="urn:microsoft.com/office/officeart/2018/2/layout/IconVerticalSolidList"/>
    <dgm:cxn modelId="{BC654834-B766-4C30-AA7D-6D135F1A6B6A}" type="presOf" srcId="{95864DE2-4181-4389-B1C6-8A01D7CEA4BF}" destId="{D14670A7-652A-467C-AACE-DB252B15706F}" srcOrd="0" destOrd="0" presId="urn:microsoft.com/office/officeart/2018/2/layout/IconVerticalSolidList"/>
    <dgm:cxn modelId="{24D09D3D-7C44-4A2C-A4C2-DAD1F12DEB26}" srcId="{443A36E0-453E-4B93-B869-02FE945C65C8}" destId="{ED5BEF24-FE28-4E61-ABA3-28A0FB768CD2}" srcOrd="2" destOrd="0" parTransId="{6AADBA40-3CFE-4580-9074-78F717CBE71F}" sibTransId="{BACE40BA-9728-4519-B13A-21C9C9DA1B3F}"/>
    <dgm:cxn modelId="{8F2C6E48-97DB-43F4-8DA4-87E934C20CE4}" type="presOf" srcId="{443A36E0-453E-4B93-B869-02FE945C65C8}" destId="{FDB9BC4C-A017-4389-953A-F0C40BCDFB57}" srcOrd="0" destOrd="0" presId="urn:microsoft.com/office/officeart/2018/2/layout/IconVerticalSolidList"/>
    <dgm:cxn modelId="{CAA02D79-9DF3-4A44-A059-E2B2799FCC83}" srcId="{443A36E0-453E-4B93-B869-02FE945C65C8}" destId="{FAD60412-11FC-4A06-9DE8-BC40F59A331B}" srcOrd="0" destOrd="0" parTransId="{44F32237-F0DB-4FE6-954E-F851F6257690}" sibTransId="{0599EC83-D467-4A96-B843-FB3E2A72EA2A}"/>
    <dgm:cxn modelId="{BC4C91A8-32B0-403E-9A04-7224013667C7}" type="presOf" srcId="{ED5BEF24-FE28-4E61-ABA3-28A0FB768CD2}" destId="{A9335999-D127-4363-A161-4F732C892C39}" srcOrd="0" destOrd="0" presId="urn:microsoft.com/office/officeart/2018/2/layout/IconVerticalSolidList"/>
    <dgm:cxn modelId="{C9523C36-18BF-4B56-A5A3-1661ECBB24EC}" type="presParOf" srcId="{FDB9BC4C-A017-4389-953A-F0C40BCDFB57}" destId="{C63D2BA9-B98E-4FFD-9581-C295C23E4548}" srcOrd="0" destOrd="0" presId="urn:microsoft.com/office/officeart/2018/2/layout/IconVerticalSolidList"/>
    <dgm:cxn modelId="{5610C4B9-CC3E-4DF4-A34F-1C4EA75F02BC}" type="presParOf" srcId="{C63D2BA9-B98E-4FFD-9581-C295C23E4548}" destId="{EDA42A29-9ECE-40F8-BD8E-255D5BA5B11F}" srcOrd="0" destOrd="0" presId="urn:microsoft.com/office/officeart/2018/2/layout/IconVerticalSolidList"/>
    <dgm:cxn modelId="{FAAE3D32-DA79-4FDF-8B94-DEDE204B6A64}" type="presParOf" srcId="{C63D2BA9-B98E-4FFD-9581-C295C23E4548}" destId="{DF6E7689-7CF9-4FDD-BFAD-F37C88562BDA}" srcOrd="1" destOrd="0" presId="urn:microsoft.com/office/officeart/2018/2/layout/IconVerticalSolidList"/>
    <dgm:cxn modelId="{46438C1F-514C-4C26-93A4-F248BB48B3C7}" type="presParOf" srcId="{C63D2BA9-B98E-4FFD-9581-C295C23E4548}" destId="{A405C222-7DB8-4859-8309-376DE93E0FF2}" srcOrd="2" destOrd="0" presId="urn:microsoft.com/office/officeart/2018/2/layout/IconVerticalSolidList"/>
    <dgm:cxn modelId="{CC3E7A1F-A9CF-477E-9F42-46C9C5FC4C48}" type="presParOf" srcId="{C63D2BA9-B98E-4FFD-9581-C295C23E4548}" destId="{1B7B77A3-3A2F-41E2-A750-CACF0E47C86B}" srcOrd="3" destOrd="0" presId="urn:microsoft.com/office/officeart/2018/2/layout/IconVerticalSolidList"/>
    <dgm:cxn modelId="{79EF1E42-B770-4BC4-A5F0-F2D4594C6B44}" type="presParOf" srcId="{FDB9BC4C-A017-4389-953A-F0C40BCDFB57}" destId="{F4426B1D-6911-4A74-9910-F07EE34F52CA}" srcOrd="1" destOrd="0" presId="urn:microsoft.com/office/officeart/2018/2/layout/IconVerticalSolidList"/>
    <dgm:cxn modelId="{719F6B20-37B5-4759-9F30-08C70D317F24}" type="presParOf" srcId="{FDB9BC4C-A017-4389-953A-F0C40BCDFB57}" destId="{0A3E13F2-A250-46A9-A56A-AEE37D36B23F}" srcOrd="2" destOrd="0" presId="urn:microsoft.com/office/officeart/2018/2/layout/IconVerticalSolidList"/>
    <dgm:cxn modelId="{3419F9C7-B3BC-4B49-A56E-BDE957781DC3}" type="presParOf" srcId="{0A3E13F2-A250-46A9-A56A-AEE37D36B23F}" destId="{15E00118-AC2C-4053-BB03-81C3353014EB}" srcOrd="0" destOrd="0" presId="urn:microsoft.com/office/officeart/2018/2/layout/IconVerticalSolidList"/>
    <dgm:cxn modelId="{992A0918-16DB-4C54-9ECC-9D7AFCD559FF}" type="presParOf" srcId="{0A3E13F2-A250-46A9-A56A-AEE37D36B23F}" destId="{43CC5796-91BE-4111-B2F0-F648B1EE2D7E}" srcOrd="1" destOrd="0" presId="urn:microsoft.com/office/officeart/2018/2/layout/IconVerticalSolidList"/>
    <dgm:cxn modelId="{C32BBD52-647C-464D-A2EF-8D6B3D4CAFEA}" type="presParOf" srcId="{0A3E13F2-A250-46A9-A56A-AEE37D36B23F}" destId="{63D2AEFE-3BBB-4403-B73B-085D65EDF299}" srcOrd="2" destOrd="0" presId="urn:microsoft.com/office/officeart/2018/2/layout/IconVerticalSolidList"/>
    <dgm:cxn modelId="{721862F2-7EFA-493F-9CE8-9FF6397DDA5B}" type="presParOf" srcId="{0A3E13F2-A250-46A9-A56A-AEE37D36B23F}" destId="{D14670A7-652A-467C-AACE-DB252B15706F}" srcOrd="3" destOrd="0" presId="urn:microsoft.com/office/officeart/2018/2/layout/IconVerticalSolidList"/>
    <dgm:cxn modelId="{5304F854-7A05-4B16-A08C-24503320D7BF}" type="presParOf" srcId="{FDB9BC4C-A017-4389-953A-F0C40BCDFB57}" destId="{BB5E0DFD-81A8-4343-805B-06999DD4C07A}" srcOrd="3" destOrd="0" presId="urn:microsoft.com/office/officeart/2018/2/layout/IconVerticalSolidList"/>
    <dgm:cxn modelId="{88DF7C96-1EB7-4F61-948D-C4B34B99F444}" type="presParOf" srcId="{FDB9BC4C-A017-4389-953A-F0C40BCDFB57}" destId="{7AA66C92-1330-4769-BF76-EDD6B5E7E608}" srcOrd="4" destOrd="0" presId="urn:microsoft.com/office/officeart/2018/2/layout/IconVerticalSolidList"/>
    <dgm:cxn modelId="{C924B6BF-EF9A-4EB9-84F4-A02943DA136B}" type="presParOf" srcId="{7AA66C92-1330-4769-BF76-EDD6B5E7E608}" destId="{43138365-43D2-4E50-944B-9EE1E3AE7514}" srcOrd="0" destOrd="0" presId="urn:microsoft.com/office/officeart/2018/2/layout/IconVerticalSolidList"/>
    <dgm:cxn modelId="{0FF5CC23-D026-4570-88BF-FB1407A1ADEB}" type="presParOf" srcId="{7AA66C92-1330-4769-BF76-EDD6B5E7E608}" destId="{33CB0FCD-CF94-4033-8563-59B4C26E8015}" srcOrd="1" destOrd="0" presId="urn:microsoft.com/office/officeart/2018/2/layout/IconVerticalSolidList"/>
    <dgm:cxn modelId="{34D2C9C9-4EC9-40DC-BB8D-DD9915FB9970}" type="presParOf" srcId="{7AA66C92-1330-4769-BF76-EDD6B5E7E608}" destId="{83F1F783-ACE4-40C9-8AB3-B58923651347}" srcOrd="2" destOrd="0" presId="urn:microsoft.com/office/officeart/2018/2/layout/IconVerticalSolidList"/>
    <dgm:cxn modelId="{0F278904-E99E-4154-BD5F-57D20D2DDB91}" type="presParOf" srcId="{7AA66C92-1330-4769-BF76-EDD6B5E7E608}" destId="{A9335999-D127-4363-A161-4F732C892C3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32F2B9-A784-4D42-A7E5-B2067DB1725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A8B2E5C-3A4D-4D36-BCF1-E4DAABACE1AC}">
      <dgm:prSet/>
      <dgm:spPr/>
      <dgm:t>
        <a:bodyPr/>
        <a:lstStyle/>
        <a:p>
          <a:r>
            <a:rPr lang="en-US" dirty="0"/>
            <a:t>Create a list of items needed for the project to meet those goals. </a:t>
          </a:r>
        </a:p>
      </dgm:t>
    </dgm:pt>
    <dgm:pt modelId="{026A6A9F-4850-466C-88DB-614D25E7A7BF}" type="parTrans" cxnId="{7D4B657A-0BAA-4ED0-A8C3-8A9B9C714022}">
      <dgm:prSet/>
      <dgm:spPr/>
      <dgm:t>
        <a:bodyPr/>
        <a:lstStyle/>
        <a:p>
          <a:endParaRPr lang="en-US"/>
        </a:p>
      </dgm:t>
    </dgm:pt>
    <dgm:pt modelId="{00D6332D-5D49-41D1-B357-4B21B2F8B3D4}" type="sibTrans" cxnId="{7D4B657A-0BAA-4ED0-A8C3-8A9B9C714022}">
      <dgm:prSet/>
      <dgm:spPr/>
      <dgm:t>
        <a:bodyPr/>
        <a:lstStyle/>
        <a:p>
          <a:endParaRPr lang="en-US"/>
        </a:p>
      </dgm:t>
    </dgm:pt>
    <dgm:pt modelId="{7D195FCF-FA62-4890-AD9F-DD65D4518F64}">
      <dgm:prSet/>
      <dgm:spPr/>
      <dgm:t>
        <a:bodyPr/>
        <a:lstStyle/>
        <a:p>
          <a:r>
            <a:rPr lang="en-US"/>
            <a:t>Specify when and how to deliver each item.</a:t>
          </a:r>
        </a:p>
      </dgm:t>
    </dgm:pt>
    <dgm:pt modelId="{2689A6FE-EC20-410C-A751-D60146812B33}" type="parTrans" cxnId="{C480E342-6033-43AE-AACF-6F9CE4C17C3F}">
      <dgm:prSet/>
      <dgm:spPr/>
      <dgm:t>
        <a:bodyPr/>
        <a:lstStyle/>
        <a:p>
          <a:endParaRPr lang="en-US"/>
        </a:p>
      </dgm:t>
    </dgm:pt>
    <dgm:pt modelId="{3E794749-F05B-4DA5-B843-4ABADAFFBC65}" type="sibTrans" cxnId="{C480E342-6033-43AE-AACF-6F9CE4C17C3F}">
      <dgm:prSet/>
      <dgm:spPr/>
      <dgm:t>
        <a:bodyPr/>
        <a:lstStyle/>
        <a:p>
          <a:endParaRPr lang="en-US"/>
        </a:p>
      </dgm:t>
    </dgm:pt>
    <dgm:pt modelId="{4B9AFE28-10BB-404D-905B-CDC7F43720EA}">
      <dgm:prSet/>
      <dgm:spPr/>
      <dgm:t>
        <a:bodyPr/>
        <a:lstStyle/>
        <a:p>
          <a:r>
            <a:rPr lang="en-US" dirty="0"/>
            <a:t>Add the deliverables to the project plan with an estimated delivery date. </a:t>
          </a:r>
        </a:p>
      </dgm:t>
    </dgm:pt>
    <dgm:pt modelId="{8082A0A9-FDF1-4898-970A-CAEB13F453EA}" type="parTrans" cxnId="{EDC2F092-78CA-42A2-B28E-91F24AC0363D}">
      <dgm:prSet/>
      <dgm:spPr/>
      <dgm:t>
        <a:bodyPr/>
        <a:lstStyle/>
        <a:p>
          <a:endParaRPr lang="en-US"/>
        </a:p>
      </dgm:t>
    </dgm:pt>
    <dgm:pt modelId="{5ABFE0A2-35BA-4DA0-B847-BB895FC6A05D}" type="sibTrans" cxnId="{EDC2F092-78CA-42A2-B28E-91F24AC0363D}">
      <dgm:prSet/>
      <dgm:spPr/>
      <dgm:t>
        <a:bodyPr/>
        <a:lstStyle/>
        <a:p>
          <a:endParaRPr lang="en-US"/>
        </a:p>
      </dgm:t>
    </dgm:pt>
    <dgm:pt modelId="{F263C529-84A6-44C2-9F04-38E5D9566433}" type="pres">
      <dgm:prSet presAssocID="{3232F2B9-A784-4D42-A7E5-B2067DB1725A}" presName="root" presStyleCnt="0">
        <dgm:presLayoutVars>
          <dgm:dir/>
          <dgm:resizeHandles val="exact"/>
        </dgm:presLayoutVars>
      </dgm:prSet>
      <dgm:spPr/>
    </dgm:pt>
    <dgm:pt modelId="{EEFF9A3F-FB54-4D9C-A59F-9F78254E97ED}" type="pres">
      <dgm:prSet presAssocID="{AA8B2E5C-3A4D-4D36-BCF1-E4DAABACE1AC}" presName="compNode" presStyleCnt="0"/>
      <dgm:spPr/>
    </dgm:pt>
    <dgm:pt modelId="{D55503F7-245E-4B9C-883B-BB9BE879C00F}" type="pres">
      <dgm:prSet presAssocID="{AA8B2E5C-3A4D-4D36-BCF1-E4DAABACE1AC}" presName="bgRect" presStyleLbl="bgShp" presStyleIdx="0" presStyleCnt="3"/>
      <dgm:spPr/>
    </dgm:pt>
    <dgm:pt modelId="{C5156589-7FA4-44D2-86B0-67EAD13E1E84}" type="pres">
      <dgm:prSet presAssocID="{AA8B2E5C-3A4D-4D36-BCF1-E4DAABACE1A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orkflow"/>
        </a:ext>
      </dgm:extLst>
    </dgm:pt>
    <dgm:pt modelId="{C1B5A63F-EDCF-485A-B609-8345B708AD9C}" type="pres">
      <dgm:prSet presAssocID="{AA8B2E5C-3A4D-4D36-BCF1-E4DAABACE1AC}" presName="spaceRect" presStyleCnt="0"/>
      <dgm:spPr/>
    </dgm:pt>
    <dgm:pt modelId="{CC5F773D-8F53-4E79-9978-21432D0CFA36}" type="pres">
      <dgm:prSet presAssocID="{AA8B2E5C-3A4D-4D36-BCF1-E4DAABACE1AC}" presName="parTx" presStyleLbl="revTx" presStyleIdx="0" presStyleCnt="3">
        <dgm:presLayoutVars>
          <dgm:chMax val="0"/>
          <dgm:chPref val="0"/>
        </dgm:presLayoutVars>
      </dgm:prSet>
      <dgm:spPr/>
    </dgm:pt>
    <dgm:pt modelId="{1FF44BF4-4A01-45DB-A461-21F69344B7D8}" type="pres">
      <dgm:prSet presAssocID="{00D6332D-5D49-41D1-B357-4B21B2F8B3D4}" presName="sibTrans" presStyleCnt="0"/>
      <dgm:spPr/>
    </dgm:pt>
    <dgm:pt modelId="{38E1B430-A3CA-47E0-AF2F-EFC109E1B176}" type="pres">
      <dgm:prSet presAssocID="{7D195FCF-FA62-4890-AD9F-DD65D4518F64}" presName="compNode" presStyleCnt="0"/>
      <dgm:spPr/>
    </dgm:pt>
    <dgm:pt modelId="{A2AE06E5-0D1F-4C21-AFAD-7CDDD5F7C018}" type="pres">
      <dgm:prSet presAssocID="{7D195FCF-FA62-4890-AD9F-DD65D4518F64}" presName="bgRect" presStyleLbl="bgShp" presStyleIdx="1" presStyleCnt="3"/>
      <dgm:spPr/>
    </dgm:pt>
    <dgm:pt modelId="{F59DFE24-8D61-497D-A6BC-E0E09BF3C068}" type="pres">
      <dgm:prSet presAssocID="{7D195FCF-FA62-4890-AD9F-DD65D4518F6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ower"/>
        </a:ext>
      </dgm:extLst>
    </dgm:pt>
    <dgm:pt modelId="{AD745369-BF3F-42A0-981F-2FF00EEF75BA}" type="pres">
      <dgm:prSet presAssocID="{7D195FCF-FA62-4890-AD9F-DD65D4518F64}" presName="spaceRect" presStyleCnt="0"/>
      <dgm:spPr/>
    </dgm:pt>
    <dgm:pt modelId="{BC42C3EF-4DB5-4108-8FF8-BE99B4139B9F}" type="pres">
      <dgm:prSet presAssocID="{7D195FCF-FA62-4890-AD9F-DD65D4518F64}" presName="parTx" presStyleLbl="revTx" presStyleIdx="1" presStyleCnt="3">
        <dgm:presLayoutVars>
          <dgm:chMax val="0"/>
          <dgm:chPref val="0"/>
        </dgm:presLayoutVars>
      </dgm:prSet>
      <dgm:spPr/>
    </dgm:pt>
    <dgm:pt modelId="{3B9F10F6-2789-40E9-A1F9-48C6F2AA81B4}" type="pres">
      <dgm:prSet presAssocID="{3E794749-F05B-4DA5-B843-4ABADAFFBC65}" presName="sibTrans" presStyleCnt="0"/>
      <dgm:spPr/>
    </dgm:pt>
    <dgm:pt modelId="{DAC665B2-BDC9-4665-8E65-A585FADA089D}" type="pres">
      <dgm:prSet presAssocID="{4B9AFE28-10BB-404D-905B-CDC7F43720EA}" presName="compNode" presStyleCnt="0"/>
      <dgm:spPr/>
    </dgm:pt>
    <dgm:pt modelId="{18080292-66D8-412B-B6D3-BBA43D475F3E}" type="pres">
      <dgm:prSet presAssocID="{4B9AFE28-10BB-404D-905B-CDC7F43720EA}" presName="bgRect" presStyleLbl="bgShp" presStyleIdx="2" presStyleCnt="3"/>
      <dgm:spPr/>
    </dgm:pt>
    <dgm:pt modelId="{F7C6CBDC-EA6C-4627-87A2-DCC8D82C497C}" type="pres">
      <dgm:prSet presAssocID="{4B9AFE28-10BB-404D-905B-CDC7F43720E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ily Calendar"/>
        </a:ext>
      </dgm:extLst>
    </dgm:pt>
    <dgm:pt modelId="{277F84E2-DA0B-4866-8ABD-4DBB8BAAB253}" type="pres">
      <dgm:prSet presAssocID="{4B9AFE28-10BB-404D-905B-CDC7F43720EA}" presName="spaceRect" presStyleCnt="0"/>
      <dgm:spPr/>
    </dgm:pt>
    <dgm:pt modelId="{480FA5E1-8386-4BC1-B500-D256AFC68752}" type="pres">
      <dgm:prSet presAssocID="{4B9AFE28-10BB-404D-905B-CDC7F43720EA}" presName="parTx" presStyleLbl="revTx" presStyleIdx="2" presStyleCnt="3">
        <dgm:presLayoutVars>
          <dgm:chMax val="0"/>
          <dgm:chPref val="0"/>
        </dgm:presLayoutVars>
      </dgm:prSet>
      <dgm:spPr/>
    </dgm:pt>
  </dgm:ptLst>
  <dgm:cxnLst>
    <dgm:cxn modelId="{C480E342-6033-43AE-AACF-6F9CE4C17C3F}" srcId="{3232F2B9-A784-4D42-A7E5-B2067DB1725A}" destId="{7D195FCF-FA62-4890-AD9F-DD65D4518F64}" srcOrd="1" destOrd="0" parTransId="{2689A6FE-EC20-410C-A751-D60146812B33}" sibTransId="{3E794749-F05B-4DA5-B843-4ABADAFFBC65}"/>
    <dgm:cxn modelId="{3FFC1871-F4C9-4AA3-A294-29D990C7320A}" type="presOf" srcId="{7D195FCF-FA62-4890-AD9F-DD65D4518F64}" destId="{BC42C3EF-4DB5-4108-8FF8-BE99B4139B9F}" srcOrd="0" destOrd="0" presId="urn:microsoft.com/office/officeart/2018/2/layout/IconVerticalSolidList"/>
    <dgm:cxn modelId="{37E99D52-9F58-4840-83F1-2544165C9C96}" type="presOf" srcId="{4B9AFE28-10BB-404D-905B-CDC7F43720EA}" destId="{480FA5E1-8386-4BC1-B500-D256AFC68752}" srcOrd="0" destOrd="0" presId="urn:microsoft.com/office/officeart/2018/2/layout/IconVerticalSolidList"/>
    <dgm:cxn modelId="{7D4B657A-0BAA-4ED0-A8C3-8A9B9C714022}" srcId="{3232F2B9-A784-4D42-A7E5-B2067DB1725A}" destId="{AA8B2E5C-3A4D-4D36-BCF1-E4DAABACE1AC}" srcOrd="0" destOrd="0" parTransId="{026A6A9F-4850-466C-88DB-614D25E7A7BF}" sibTransId="{00D6332D-5D49-41D1-B357-4B21B2F8B3D4}"/>
    <dgm:cxn modelId="{EDC2F092-78CA-42A2-B28E-91F24AC0363D}" srcId="{3232F2B9-A784-4D42-A7E5-B2067DB1725A}" destId="{4B9AFE28-10BB-404D-905B-CDC7F43720EA}" srcOrd="2" destOrd="0" parTransId="{8082A0A9-FDF1-4898-970A-CAEB13F453EA}" sibTransId="{5ABFE0A2-35BA-4DA0-B847-BB895FC6A05D}"/>
    <dgm:cxn modelId="{FAF1EDE4-1D5A-4F85-9A13-55AC761C0E91}" type="presOf" srcId="{AA8B2E5C-3A4D-4D36-BCF1-E4DAABACE1AC}" destId="{CC5F773D-8F53-4E79-9978-21432D0CFA36}" srcOrd="0" destOrd="0" presId="urn:microsoft.com/office/officeart/2018/2/layout/IconVerticalSolidList"/>
    <dgm:cxn modelId="{4FF2FFE5-1612-42B4-B9FD-6232BA2F6603}" type="presOf" srcId="{3232F2B9-A784-4D42-A7E5-B2067DB1725A}" destId="{F263C529-84A6-44C2-9F04-38E5D9566433}" srcOrd="0" destOrd="0" presId="urn:microsoft.com/office/officeart/2018/2/layout/IconVerticalSolidList"/>
    <dgm:cxn modelId="{39CC8C12-7B4D-489B-A3C2-E4155F6F0804}" type="presParOf" srcId="{F263C529-84A6-44C2-9F04-38E5D9566433}" destId="{EEFF9A3F-FB54-4D9C-A59F-9F78254E97ED}" srcOrd="0" destOrd="0" presId="urn:microsoft.com/office/officeart/2018/2/layout/IconVerticalSolidList"/>
    <dgm:cxn modelId="{EA52BF29-CF39-4F60-B4DB-DF44640EFAC0}" type="presParOf" srcId="{EEFF9A3F-FB54-4D9C-A59F-9F78254E97ED}" destId="{D55503F7-245E-4B9C-883B-BB9BE879C00F}" srcOrd="0" destOrd="0" presId="urn:microsoft.com/office/officeart/2018/2/layout/IconVerticalSolidList"/>
    <dgm:cxn modelId="{94511D5F-E8A9-465E-904F-70CB477FE397}" type="presParOf" srcId="{EEFF9A3F-FB54-4D9C-A59F-9F78254E97ED}" destId="{C5156589-7FA4-44D2-86B0-67EAD13E1E84}" srcOrd="1" destOrd="0" presId="urn:microsoft.com/office/officeart/2018/2/layout/IconVerticalSolidList"/>
    <dgm:cxn modelId="{CFD9DE22-AD4B-4AF9-B0D7-B295C82F7BDE}" type="presParOf" srcId="{EEFF9A3F-FB54-4D9C-A59F-9F78254E97ED}" destId="{C1B5A63F-EDCF-485A-B609-8345B708AD9C}" srcOrd="2" destOrd="0" presId="urn:microsoft.com/office/officeart/2018/2/layout/IconVerticalSolidList"/>
    <dgm:cxn modelId="{ED92A196-86EA-4742-836A-ED7885A4DABF}" type="presParOf" srcId="{EEFF9A3F-FB54-4D9C-A59F-9F78254E97ED}" destId="{CC5F773D-8F53-4E79-9978-21432D0CFA36}" srcOrd="3" destOrd="0" presId="urn:microsoft.com/office/officeart/2018/2/layout/IconVerticalSolidList"/>
    <dgm:cxn modelId="{0B211CE7-DE27-4284-9653-188043E1250B}" type="presParOf" srcId="{F263C529-84A6-44C2-9F04-38E5D9566433}" destId="{1FF44BF4-4A01-45DB-A461-21F69344B7D8}" srcOrd="1" destOrd="0" presId="urn:microsoft.com/office/officeart/2018/2/layout/IconVerticalSolidList"/>
    <dgm:cxn modelId="{5BED1FC3-4ECE-4381-8D12-EAF571C86438}" type="presParOf" srcId="{F263C529-84A6-44C2-9F04-38E5D9566433}" destId="{38E1B430-A3CA-47E0-AF2F-EFC109E1B176}" srcOrd="2" destOrd="0" presId="urn:microsoft.com/office/officeart/2018/2/layout/IconVerticalSolidList"/>
    <dgm:cxn modelId="{4D23ACA6-A680-4A64-B2CA-17DF6F894138}" type="presParOf" srcId="{38E1B430-A3CA-47E0-AF2F-EFC109E1B176}" destId="{A2AE06E5-0D1F-4C21-AFAD-7CDDD5F7C018}" srcOrd="0" destOrd="0" presId="urn:microsoft.com/office/officeart/2018/2/layout/IconVerticalSolidList"/>
    <dgm:cxn modelId="{C7F88DED-587D-4A63-8A40-68191753381E}" type="presParOf" srcId="{38E1B430-A3CA-47E0-AF2F-EFC109E1B176}" destId="{F59DFE24-8D61-497D-A6BC-E0E09BF3C068}" srcOrd="1" destOrd="0" presId="urn:microsoft.com/office/officeart/2018/2/layout/IconVerticalSolidList"/>
    <dgm:cxn modelId="{1792D223-ACCA-4185-861D-B634DF32D4E3}" type="presParOf" srcId="{38E1B430-A3CA-47E0-AF2F-EFC109E1B176}" destId="{AD745369-BF3F-42A0-981F-2FF00EEF75BA}" srcOrd="2" destOrd="0" presId="urn:microsoft.com/office/officeart/2018/2/layout/IconVerticalSolidList"/>
    <dgm:cxn modelId="{CD47E98B-2614-4219-A866-65A8ACF2571C}" type="presParOf" srcId="{38E1B430-A3CA-47E0-AF2F-EFC109E1B176}" destId="{BC42C3EF-4DB5-4108-8FF8-BE99B4139B9F}" srcOrd="3" destOrd="0" presId="urn:microsoft.com/office/officeart/2018/2/layout/IconVerticalSolidList"/>
    <dgm:cxn modelId="{C466FCEE-A7FB-44ED-9D2A-076DF80DC3C3}" type="presParOf" srcId="{F263C529-84A6-44C2-9F04-38E5D9566433}" destId="{3B9F10F6-2789-40E9-A1F9-48C6F2AA81B4}" srcOrd="3" destOrd="0" presId="urn:microsoft.com/office/officeart/2018/2/layout/IconVerticalSolidList"/>
    <dgm:cxn modelId="{A82A4D77-D451-464D-85FC-C40931B8A85E}" type="presParOf" srcId="{F263C529-84A6-44C2-9F04-38E5D9566433}" destId="{DAC665B2-BDC9-4665-8E65-A585FADA089D}" srcOrd="4" destOrd="0" presId="urn:microsoft.com/office/officeart/2018/2/layout/IconVerticalSolidList"/>
    <dgm:cxn modelId="{FB800B6A-4DBB-49D2-B9E5-B9D209A353B3}" type="presParOf" srcId="{DAC665B2-BDC9-4665-8E65-A585FADA089D}" destId="{18080292-66D8-412B-B6D3-BBA43D475F3E}" srcOrd="0" destOrd="0" presId="urn:microsoft.com/office/officeart/2018/2/layout/IconVerticalSolidList"/>
    <dgm:cxn modelId="{DEC9AFD9-1AF7-4BF3-8A47-CEB6E1F2C3D6}" type="presParOf" srcId="{DAC665B2-BDC9-4665-8E65-A585FADA089D}" destId="{F7C6CBDC-EA6C-4627-87A2-DCC8D82C497C}" srcOrd="1" destOrd="0" presId="urn:microsoft.com/office/officeart/2018/2/layout/IconVerticalSolidList"/>
    <dgm:cxn modelId="{E6D2194F-7E02-42E2-8806-E9D15ED99E00}" type="presParOf" srcId="{DAC665B2-BDC9-4665-8E65-A585FADA089D}" destId="{277F84E2-DA0B-4866-8ABD-4DBB8BAAB253}" srcOrd="2" destOrd="0" presId="urn:microsoft.com/office/officeart/2018/2/layout/IconVerticalSolidList"/>
    <dgm:cxn modelId="{F8CAFD59-13CD-40F9-8EEE-7BBCA5EC83E1}" type="presParOf" srcId="{DAC665B2-BDC9-4665-8E65-A585FADA089D}" destId="{480FA5E1-8386-4BC1-B500-D256AFC6875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E3FA89-4C3E-4D7C-A25B-AA24390FBBBD}" type="doc">
      <dgm:prSet loTypeId="urn:microsoft.com/office/officeart/2016/7/layout/BasicLinearProcessNumbered" loCatId="process" qsTypeId="urn:microsoft.com/office/officeart/2005/8/quickstyle/simple1" qsCatId="simple" csTypeId="urn:microsoft.com/office/officeart/2005/8/colors/colorful2" csCatId="colorful" phldr="1"/>
      <dgm:spPr/>
      <dgm:t>
        <a:bodyPr/>
        <a:lstStyle/>
        <a:p>
          <a:endParaRPr lang="en-US"/>
        </a:p>
      </dgm:t>
    </dgm:pt>
    <dgm:pt modelId="{6F600DAB-7F83-4ED4-9E0F-992F7F7042FB}">
      <dgm:prSet/>
      <dgm:spPr/>
      <dgm:t>
        <a:bodyPr/>
        <a:lstStyle/>
        <a:p>
          <a:r>
            <a:rPr lang="en-US" dirty="0"/>
            <a:t>Identify by name, type of skill/role and responsibilities to carry out the project.</a:t>
          </a:r>
        </a:p>
      </dgm:t>
    </dgm:pt>
    <dgm:pt modelId="{1A4C8B6F-AD16-4E94-A0B3-B702683890C9}" type="parTrans" cxnId="{DEAF9255-4D3B-41B9-A5C8-2E63716F4A43}">
      <dgm:prSet/>
      <dgm:spPr/>
      <dgm:t>
        <a:bodyPr/>
        <a:lstStyle/>
        <a:p>
          <a:endParaRPr lang="en-US"/>
        </a:p>
      </dgm:t>
    </dgm:pt>
    <dgm:pt modelId="{3AD7EFE2-633D-44C3-AB65-7716D965AA3D}" type="sibTrans" cxnId="{DEAF9255-4D3B-41B9-A5C8-2E63716F4A43}">
      <dgm:prSet phldrT="1" phldr="0"/>
      <dgm:spPr/>
      <dgm:t>
        <a:bodyPr/>
        <a:lstStyle/>
        <a:p>
          <a:r>
            <a:rPr lang="en-US"/>
            <a:t>1</a:t>
          </a:r>
        </a:p>
      </dgm:t>
    </dgm:pt>
    <dgm:pt modelId="{0DA3D850-A436-4263-B00F-98A5DBC63113}">
      <dgm:prSet/>
      <dgm:spPr/>
      <dgm:t>
        <a:bodyPr/>
        <a:lstStyle/>
        <a:p>
          <a:r>
            <a:rPr lang="en-US" dirty="0"/>
            <a:t>Put the start dates, the duration and the method you will use for obtaining them in the project plan</a:t>
          </a:r>
        </a:p>
      </dgm:t>
    </dgm:pt>
    <dgm:pt modelId="{4CEE1A93-05D5-42A3-805C-47A35C65D150}" type="parTrans" cxnId="{3426FC21-79B0-4F7D-859E-4E97E2E3040E}">
      <dgm:prSet/>
      <dgm:spPr/>
      <dgm:t>
        <a:bodyPr/>
        <a:lstStyle/>
        <a:p>
          <a:endParaRPr lang="en-US"/>
        </a:p>
      </dgm:t>
    </dgm:pt>
    <dgm:pt modelId="{0B26BD30-7BA1-4AB4-9BB6-B252F6BCD325}" type="sibTrans" cxnId="{3426FC21-79B0-4F7D-859E-4E97E2E3040E}">
      <dgm:prSet phldrT="2" phldr="0"/>
      <dgm:spPr/>
      <dgm:t>
        <a:bodyPr/>
        <a:lstStyle/>
        <a:p>
          <a:r>
            <a:rPr lang="en-US"/>
            <a:t>2</a:t>
          </a:r>
        </a:p>
      </dgm:t>
    </dgm:pt>
    <dgm:pt modelId="{F615611B-B909-4B49-8568-7A133A92A87C}">
      <dgm:prSet/>
      <dgm:spPr/>
      <dgm:t>
        <a:bodyPr/>
        <a:lstStyle/>
        <a:p>
          <a:r>
            <a:rPr lang="en-US"/>
            <a:t>Verify resources are not overbooked</a:t>
          </a:r>
        </a:p>
      </dgm:t>
    </dgm:pt>
    <dgm:pt modelId="{55F92379-8940-4F43-91B5-3EDC467A1CDD}" type="parTrans" cxnId="{163D8632-C9D5-4BF5-BCBB-B0D33045FC0C}">
      <dgm:prSet/>
      <dgm:spPr/>
      <dgm:t>
        <a:bodyPr/>
        <a:lstStyle/>
        <a:p>
          <a:endParaRPr lang="en-US"/>
        </a:p>
      </dgm:t>
    </dgm:pt>
    <dgm:pt modelId="{E995A8E5-E979-48E5-9723-99A03B5100D6}" type="sibTrans" cxnId="{163D8632-C9D5-4BF5-BCBB-B0D33045FC0C}">
      <dgm:prSet phldrT="3" phldr="0"/>
      <dgm:spPr/>
      <dgm:t>
        <a:bodyPr/>
        <a:lstStyle/>
        <a:p>
          <a:r>
            <a:rPr lang="en-US"/>
            <a:t>3</a:t>
          </a:r>
        </a:p>
      </dgm:t>
    </dgm:pt>
    <dgm:pt modelId="{E6EAA70E-4E4B-4E15-97C6-2AA2E0287624}" type="pres">
      <dgm:prSet presAssocID="{D9E3FA89-4C3E-4D7C-A25B-AA24390FBBBD}" presName="Name0" presStyleCnt="0">
        <dgm:presLayoutVars>
          <dgm:animLvl val="lvl"/>
          <dgm:resizeHandles val="exact"/>
        </dgm:presLayoutVars>
      </dgm:prSet>
      <dgm:spPr/>
    </dgm:pt>
    <dgm:pt modelId="{FE5775E3-340A-48DE-B2CE-0B79A5EB652C}" type="pres">
      <dgm:prSet presAssocID="{6F600DAB-7F83-4ED4-9E0F-992F7F7042FB}" presName="compositeNode" presStyleCnt="0">
        <dgm:presLayoutVars>
          <dgm:bulletEnabled val="1"/>
        </dgm:presLayoutVars>
      </dgm:prSet>
      <dgm:spPr/>
    </dgm:pt>
    <dgm:pt modelId="{25EC644A-8E32-4A0D-9B0F-155670933352}" type="pres">
      <dgm:prSet presAssocID="{6F600DAB-7F83-4ED4-9E0F-992F7F7042FB}" presName="bgRect" presStyleLbl="bgAccFollowNode1" presStyleIdx="0" presStyleCnt="3"/>
      <dgm:spPr/>
    </dgm:pt>
    <dgm:pt modelId="{C4B4A80E-D036-4F41-8C80-BA939BB46DAB}" type="pres">
      <dgm:prSet presAssocID="{3AD7EFE2-633D-44C3-AB65-7716D965AA3D}" presName="sibTransNodeCircle" presStyleLbl="alignNode1" presStyleIdx="0" presStyleCnt="6">
        <dgm:presLayoutVars>
          <dgm:chMax val="0"/>
          <dgm:bulletEnabled/>
        </dgm:presLayoutVars>
      </dgm:prSet>
      <dgm:spPr/>
    </dgm:pt>
    <dgm:pt modelId="{7AF155B0-689D-46A7-8C5A-ECBA49307103}" type="pres">
      <dgm:prSet presAssocID="{6F600DAB-7F83-4ED4-9E0F-992F7F7042FB}" presName="bottomLine" presStyleLbl="alignNode1" presStyleIdx="1" presStyleCnt="6">
        <dgm:presLayoutVars/>
      </dgm:prSet>
      <dgm:spPr/>
    </dgm:pt>
    <dgm:pt modelId="{E4111A07-4D07-4721-AC08-E8374DE94D79}" type="pres">
      <dgm:prSet presAssocID="{6F600DAB-7F83-4ED4-9E0F-992F7F7042FB}" presName="nodeText" presStyleLbl="bgAccFollowNode1" presStyleIdx="0" presStyleCnt="3">
        <dgm:presLayoutVars>
          <dgm:bulletEnabled val="1"/>
        </dgm:presLayoutVars>
      </dgm:prSet>
      <dgm:spPr/>
    </dgm:pt>
    <dgm:pt modelId="{27EEC913-E6B8-4767-A763-F2ACBCED8566}" type="pres">
      <dgm:prSet presAssocID="{3AD7EFE2-633D-44C3-AB65-7716D965AA3D}" presName="sibTrans" presStyleCnt="0"/>
      <dgm:spPr/>
    </dgm:pt>
    <dgm:pt modelId="{6643FD29-974A-4DF9-97B9-3C8925364DCF}" type="pres">
      <dgm:prSet presAssocID="{0DA3D850-A436-4263-B00F-98A5DBC63113}" presName="compositeNode" presStyleCnt="0">
        <dgm:presLayoutVars>
          <dgm:bulletEnabled val="1"/>
        </dgm:presLayoutVars>
      </dgm:prSet>
      <dgm:spPr/>
    </dgm:pt>
    <dgm:pt modelId="{EDD9147F-AA53-4FBA-866F-CA8461480265}" type="pres">
      <dgm:prSet presAssocID="{0DA3D850-A436-4263-B00F-98A5DBC63113}" presName="bgRect" presStyleLbl="bgAccFollowNode1" presStyleIdx="1" presStyleCnt="3"/>
      <dgm:spPr/>
    </dgm:pt>
    <dgm:pt modelId="{5B700B47-F6B5-4E08-82EB-953EC509BC74}" type="pres">
      <dgm:prSet presAssocID="{0B26BD30-7BA1-4AB4-9BB6-B252F6BCD325}" presName="sibTransNodeCircle" presStyleLbl="alignNode1" presStyleIdx="2" presStyleCnt="6">
        <dgm:presLayoutVars>
          <dgm:chMax val="0"/>
          <dgm:bulletEnabled/>
        </dgm:presLayoutVars>
      </dgm:prSet>
      <dgm:spPr/>
    </dgm:pt>
    <dgm:pt modelId="{5CEE33BD-AA09-4776-BA7D-ABF481BE6BF3}" type="pres">
      <dgm:prSet presAssocID="{0DA3D850-A436-4263-B00F-98A5DBC63113}" presName="bottomLine" presStyleLbl="alignNode1" presStyleIdx="3" presStyleCnt="6">
        <dgm:presLayoutVars/>
      </dgm:prSet>
      <dgm:spPr/>
    </dgm:pt>
    <dgm:pt modelId="{4FDFAA3F-28C8-4461-8BA2-539EA9984BFD}" type="pres">
      <dgm:prSet presAssocID="{0DA3D850-A436-4263-B00F-98A5DBC63113}" presName="nodeText" presStyleLbl="bgAccFollowNode1" presStyleIdx="1" presStyleCnt="3">
        <dgm:presLayoutVars>
          <dgm:bulletEnabled val="1"/>
        </dgm:presLayoutVars>
      </dgm:prSet>
      <dgm:spPr/>
    </dgm:pt>
    <dgm:pt modelId="{6B7D138E-549B-4CF9-9282-D941501F7B0E}" type="pres">
      <dgm:prSet presAssocID="{0B26BD30-7BA1-4AB4-9BB6-B252F6BCD325}" presName="sibTrans" presStyleCnt="0"/>
      <dgm:spPr/>
    </dgm:pt>
    <dgm:pt modelId="{D9DBCCCA-AC00-4FC3-8510-4E28CF706CF1}" type="pres">
      <dgm:prSet presAssocID="{F615611B-B909-4B49-8568-7A133A92A87C}" presName="compositeNode" presStyleCnt="0">
        <dgm:presLayoutVars>
          <dgm:bulletEnabled val="1"/>
        </dgm:presLayoutVars>
      </dgm:prSet>
      <dgm:spPr/>
    </dgm:pt>
    <dgm:pt modelId="{FFBB2C69-D707-4763-814A-366BDCE37B28}" type="pres">
      <dgm:prSet presAssocID="{F615611B-B909-4B49-8568-7A133A92A87C}" presName="bgRect" presStyleLbl="bgAccFollowNode1" presStyleIdx="2" presStyleCnt="3"/>
      <dgm:spPr/>
    </dgm:pt>
    <dgm:pt modelId="{0728360F-746A-4117-A742-0A57A94F1B28}" type="pres">
      <dgm:prSet presAssocID="{E995A8E5-E979-48E5-9723-99A03B5100D6}" presName="sibTransNodeCircle" presStyleLbl="alignNode1" presStyleIdx="4" presStyleCnt="6">
        <dgm:presLayoutVars>
          <dgm:chMax val="0"/>
          <dgm:bulletEnabled/>
        </dgm:presLayoutVars>
      </dgm:prSet>
      <dgm:spPr/>
    </dgm:pt>
    <dgm:pt modelId="{77D10A61-9715-4F7F-8CA9-FB1D862E00A9}" type="pres">
      <dgm:prSet presAssocID="{F615611B-B909-4B49-8568-7A133A92A87C}" presName="bottomLine" presStyleLbl="alignNode1" presStyleIdx="5" presStyleCnt="6">
        <dgm:presLayoutVars/>
      </dgm:prSet>
      <dgm:spPr/>
    </dgm:pt>
    <dgm:pt modelId="{1D616E31-5CE8-4148-9DAB-8B90CB18BEB7}" type="pres">
      <dgm:prSet presAssocID="{F615611B-B909-4B49-8568-7A133A92A87C}" presName="nodeText" presStyleLbl="bgAccFollowNode1" presStyleIdx="2" presStyleCnt="3">
        <dgm:presLayoutVars>
          <dgm:bulletEnabled val="1"/>
        </dgm:presLayoutVars>
      </dgm:prSet>
      <dgm:spPr/>
    </dgm:pt>
  </dgm:ptLst>
  <dgm:cxnLst>
    <dgm:cxn modelId="{41F4F919-EF83-4066-B362-9B6A068A1F92}" type="presOf" srcId="{D9E3FA89-4C3E-4D7C-A25B-AA24390FBBBD}" destId="{E6EAA70E-4E4B-4E15-97C6-2AA2E0287624}" srcOrd="0" destOrd="0" presId="urn:microsoft.com/office/officeart/2016/7/layout/BasicLinearProcessNumbered"/>
    <dgm:cxn modelId="{3D76511F-3C8C-419B-ACC8-C1DC48B8C5A2}" type="presOf" srcId="{E995A8E5-E979-48E5-9723-99A03B5100D6}" destId="{0728360F-746A-4117-A742-0A57A94F1B28}" srcOrd="0" destOrd="0" presId="urn:microsoft.com/office/officeart/2016/7/layout/BasicLinearProcessNumbered"/>
    <dgm:cxn modelId="{3426FC21-79B0-4F7D-859E-4E97E2E3040E}" srcId="{D9E3FA89-4C3E-4D7C-A25B-AA24390FBBBD}" destId="{0DA3D850-A436-4263-B00F-98A5DBC63113}" srcOrd="1" destOrd="0" parTransId="{4CEE1A93-05D5-42A3-805C-47A35C65D150}" sibTransId="{0B26BD30-7BA1-4AB4-9BB6-B252F6BCD325}"/>
    <dgm:cxn modelId="{1B1F6632-EFAD-4AE3-A4C5-DF7CD1592B16}" type="presOf" srcId="{F615611B-B909-4B49-8568-7A133A92A87C}" destId="{FFBB2C69-D707-4763-814A-366BDCE37B28}" srcOrd="0" destOrd="0" presId="urn:microsoft.com/office/officeart/2016/7/layout/BasicLinearProcessNumbered"/>
    <dgm:cxn modelId="{163D8632-C9D5-4BF5-BCBB-B0D33045FC0C}" srcId="{D9E3FA89-4C3E-4D7C-A25B-AA24390FBBBD}" destId="{F615611B-B909-4B49-8568-7A133A92A87C}" srcOrd="2" destOrd="0" parTransId="{55F92379-8940-4F43-91B5-3EDC467A1CDD}" sibTransId="{E995A8E5-E979-48E5-9723-99A03B5100D6}"/>
    <dgm:cxn modelId="{7B9DC948-5B9B-472C-9552-E7D0E651DC64}" type="presOf" srcId="{F615611B-B909-4B49-8568-7A133A92A87C}" destId="{1D616E31-5CE8-4148-9DAB-8B90CB18BEB7}" srcOrd="1" destOrd="0" presId="urn:microsoft.com/office/officeart/2016/7/layout/BasicLinearProcessNumbered"/>
    <dgm:cxn modelId="{DEAF9255-4D3B-41B9-A5C8-2E63716F4A43}" srcId="{D9E3FA89-4C3E-4D7C-A25B-AA24390FBBBD}" destId="{6F600DAB-7F83-4ED4-9E0F-992F7F7042FB}" srcOrd="0" destOrd="0" parTransId="{1A4C8B6F-AD16-4E94-A0B3-B702683890C9}" sibTransId="{3AD7EFE2-633D-44C3-AB65-7716D965AA3D}"/>
    <dgm:cxn modelId="{FD7516C4-26F5-42D8-AEB7-01AA895CBADB}" type="presOf" srcId="{3AD7EFE2-633D-44C3-AB65-7716D965AA3D}" destId="{C4B4A80E-D036-4F41-8C80-BA939BB46DAB}" srcOrd="0" destOrd="0" presId="urn:microsoft.com/office/officeart/2016/7/layout/BasicLinearProcessNumbered"/>
    <dgm:cxn modelId="{E62D91D4-EF07-4FA7-915E-994781924A21}" type="presOf" srcId="{6F600DAB-7F83-4ED4-9E0F-992F7F7042FB}" destId="{25EC644A-8E32-4A0D-9B0F-155670933352}" srcOrd="0" destOrd="0" presId="urn:microsoft.com/office/officeart/2016/7/layout/BasicLinearProcessNumbered"/>
    <dgm:cxn modelId="{FB3817D5-C190-46EB-A02C-F5403196F488}" type="presOf" srcId="{0B26BD30-7BA1-4AB4-9BB6-B252F6BCD325}" destId="{5B700B47-F6B5-4E08-82EB-953EC509BC74}" srcOrd="0" destOrd="0" presId="urn:microsoft.com/office/officeart/2016/7/layout/BasicLinearProcessNumbered"/>
    <dgm:cxn modelId="{14B944DF-799F-451C-B97E-E0D04D4BBD25}" type="presOf" srcId="{6F600DAB-7F83-4ED4-9E0F-992F7F7042FB}" destId="{E4111A07-4D07-4721-AC08-E8374DE94D79}" srcOrd="1" destOrd="0" presId="urn:microsoft.com/office/officeart/2016/7/layout/BasicLinearProcessNumbered"/>
    <dgm:cxn modelId="{911B41EA-E4A8-47B6-B9B5-91A04EA94539}" type="presOf" srcId="{0DA3D850-A436-4263-B00F-98A5DBC63113}" destId="{4FDFAA3F-28C8-4461-8BA2-539EA9984BFD}" srcOrd="1" destOrd="0" presId="urn:microsoft.com/office/officeart/2016/7/layout/BasicLinearProcessNumbered"/>
    <dgm:cxn modelId="{E8C3BCEB-CA37-4C2C-A613-20C0299AF4E9}" type="presOf" srcId="{0DA3D850-A436-4263-B00F-98A5DBC63113}" destId="{EDD9147F-AA53-4FBA-866F-CA8461480265}" srcOrd="0" destOrd="0" presId="urn:microsoft.com/office/officeart/2016/7/layout/BasicLinearProcessNumbered"/>
    <dgm:cxn modelId="{DFCCE2CA-7957-44DE-94FC-F275EC0A1E38}" type="presParOf" srcId="{E6EAA70E-4E4B-4E15-97C6-2AA2E0287624}" destId="{FE5775E3-340A-48DE-B2CE-0B79A5EB652C}" srcOrd="0" destOrd="0" presId="urn:microsoft.com/office/officeart/2016/7/layout/BasicLinearProcessNumbered"/>
    <dgm:cxn modelId="{8F5709A2-20B8-45F3-BC96-8B95D4D8D273}" type="presParOf" srcId="{FE5775E3-340A-48DE-B2CE-0B79A5EB652C}" destId="{25EC644A-8E32-4A0D-9B0F-155670933352}" srcOrd="0" destOrd="0" presId="urn:microsoft.com/office/officeart/2016/7/layout/BasicLinearProcessNumbered"/>
    <dgm:cxn modelId="{96E71452-FA6C-4526-8A5C-896128AC7FFE}" type="presParOf" srcId="{FE5775E3-340A-48DE-B2CE-0B79A5EB652C}" destId="{C4B4A80E-D036-4F41-8C80-BA939BB46DAB}" srcOrd="1" destOrd="0" presId="urn:microsoft.com/office/officeart/2016/7/layout/BasicLinearProcessNumbered"/>
    <dgm:cxn modelId="{DF6F2A50-3A2F-41FB-ABCD-82F142BB646F}" type="presParOf" srcId="{FE5775E3-340A-48DE-B2CE-0B79A5EB652C}" destId="{7AF155B0-689D-46A7-8C5A-ECBA49307103}" srcOrd="2" destOrd="0" presId="urn:microsoft.com/office/officeart/2016/7/layout/BasicLinearProcessNumbered"/>
    <dgm:cxn modelId="{4DBA028C-9A09-4FAC-AA2A-5FB4E6D74CA3}" type="presParOf" srcId="{FE5775E3-340A-48DE-B2CE-0B79A5EB652C}" destId="{E4111A07-4D07-4721-AC08-E8374DE94D79}" srcOrd="3" destOrd="0" presId="urn:microsoft.com/office/officeart/2016/7/layout/BasicLinearProcessNumbered"/>
    <dgm:cxn modelId="{7D96D9DA-CD5E-46EF-A4DB-F24934B3BB99}" type="presParOf" srcId="{E6EAA70E-4E4B-4E15-97C6-2AA2E0287624}" destId="{27EEC913-E6B8-4767-A763-F2ACBCED8566}" srcOrd="1" destOrd="0" presId="urn:microsoft.com/office/officeart/2016/7/layout/BasicLinearProcessNumbered"/>
    <dgm:cxn modelId="{39A05EA4-D3CE-4C0A-96B2-6E41809FCF96}" type="presParOf" srcId="{E6EAA70E-4E4B-4E15-97C6-2AA2E0287624}" destId="{6643FD29-974A-4DF9-97B9-3C8925364DCF}" srcOrd="2" destOrd="0" presId="urn:microsoft.com/office/officeart/2016/7/layout/BasicLinearProcessNumbered"/>
    <dgm:cxn modelId="{FDAE9D10-E753-4C29-9A66-E3C4E0EA9362}" type="presParOf" srcId="{6643FD29-974A-4DF9-97B9-3C8925364DCF}" destId="{EDD9147F-AA53-4FBA-866F-CA8461480265}" srcOrd="0" destOrd="0" presId="urn:microsoft.com/office/officeart/2016/7/layout/BasicLinearProcessNumbered"/>
    <dgm:cxn modelId="{F1825E3E-AE1B-4CBC-AA37-FBE333DEB988}" type="presParOf" srcId="{6643FD29-974A-4DF9-97B9-3C8925364DCF}" destId="{5B700B47-F6B5-4E08-82EB-953EC509BC74}" srcOrd="1" destOrd="0" presId="urn:microsoft.com/office/officeart/2016/7/layout/BasicLinearProcessNumbered"/>
    <dgm:cxn modelId="{D2C7D836-D86A-481B-9AF3-820A01E5646F}" type="presParOf" srcId="{6643FD29-974A-4DF9-97B9-3C8925364DCF}" destId="{5CEE33BD-AA09-4776-BA7D-ABF481BE6BF3}" srcOrd="2" destOrd="0" presId="urn:microsoft.com/office/officeart/2016/7/layout/BasicLinearProcessNumbered"/>
    <dgm:cxn modelId="{2E22A142-DA22-406F-8E82-730D081F58A9}" type="presParOf" srcId="{6643FD29-974A-4DF9-97B9-3C8925364DCF}" destId="{4FDFAA3F-28C8-4461-8BA2-539EA9984BFD}" srcOrd="3" destOrd="0" presId="urn:microsoft.com/office/officeart/2016/7/layout/BasicLinearProcessNumbered"/>
    <dgm:cxn modelId="{1075929F-CFDD-461A-AB77-F963FBC980DB}" type="presParOf" srcId="{E6EAA70E-4E4B-4E15-97C6-2AA2E0287624}" destId="{6B7D138E-549B-4CF9-9282-D941501F7B0E}" srcOrd="3" destOrd="0" presId="urn:microsoft.com/office/officeart/2016/7/layout/BasicLinearProcessNumbered"/>
    <dgm:cxn modelId="{DE50173F-BAC4-4724-8E5A-C5E186CB7D87}" type="presParOf" srcId="{E6EAA70E-4E4B-4E15-97C6-2AA2E0287624}" destId="{D9DBCCCA-AC00-4FC3-8510-4E28CF706CF1}" srcOrd="4" destOrd="0" presId="urn:microsoft.com/office/officeart/2016/7/layout/BasicLinearProcessNumbered"/>
    <dgm:cxn modelId="{D544C4F0-398D-4994-A34D-C16C7F624C54}" type="presParOf" srcId="{D9DBCCCA-AC00-4FC3-8510-4E28CF706CF1}" destId="{FFBB2C69-D707-4763-814A-366BDCE37B28}" srcOrd="0" destOrd="0" presId="urn:microsoft.com/office/officeart/2016/7/layout/BasicLinearProcessNumbered"/>
    <dgm:cxn modelId="{3ECFE5E9-11BB-4DBF-994C-D29DE132F160}" type="presParOf" srcId="{D9DBCCCA-AC00-4FC3-8510-4E28CF706CF1}" destId="{0728360F-746A-4117-A742-0A57A94F1B28}" srcOrd="1" destOrd="0" presId="urn:microsoft.com/office/officeart/2016/7/layout/BasicLinearProcessNumbered"/>
    <dgm:cxn modelId="{B279E927-E0A7-4B12-A6A3-70EDEE6636D8}" type="presParOf" srcId="{D9DBCCCA-AC00-4FC3-8510-4E28CF706CF1}" destId="{77D10A61-9715-4F7F-8CA9-FB1D862E00A9}" srcOrd="2" destOrd="0" presId="urn:microsoft.com/office/officeart/2016/7/layout/BasicLinearProcessNumbered"/>
    <dgm:cxn modelId="{5FE5AA5A-481C-497E-937C-888AEB2EE83C}" type="presParOf" srcId="{D9DBCCCA-AC00-4FC3-8510-4E28CF706CF1}" destId="{1D616E31-5CE8-4148-9DAB-8B90CB18BEB7}"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E6D730-D2C4-44C9-9435-693E20A8FD15}"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US"/>
        </a:p>
      </dgm:t>
    </dgm:pt>
    <dgm:pt modelId="{B1A84BF1-0F4E-4053-8267-3E1AE0F1DD54}">
      <dgm:prSet/>
      <dgm:spPr/>
      <dgm:t>
        <a:bodyPr/>
        <a:lstStyle/>
        <a:p>
          <a:r>
            <a:rPr lang="en-US" dirty="0"/>
            <a:t>Who needs which reports, how often, in what format and using what media?</a:t>
          </a:r>
        </a:p>
      </dgm:t>
    </dgm:pt>
    <dgm:pt modelId="{07A75963-7B20-40CE-9390-5F31B97EBE47}" type="parTrans" cxnId="{8F0996C8-5E59-408B-A41C-B350B8C96585}">
      <dgm:prSet/>
      <dgm:spPr/>
      <dgm:t>
        <a:bodyPr/>
        <a:lstStyle/>
        <a:p>
          <a:endParaRPr lang="en-US"/>
        </a:p>
      </dgm:t>
    </dgm:pt>
    <dgm:pt modelId="{3B044131-3044-4440-B8A8-AF2730A946E3}" type="sibTrans" cxnId="{8F0996C8-5E59-408B-A41C-B350B8C96585}">
      <dgm:prSet/>
      <dgm:spPr/>
      <dgm:t>
        <a:bodyPr/>
        <a:lstStyle/>
        <a:p>
          <a:endParaRPr lang="en-US"/>
        </a:p>
      </dgm:t>
    </dgm:pt>
    <dgm:pt modelId="{147AEFB1-B92B-4940-839C-D6AC75743310}">
      <dgm:prSet/>
      <dgm:spPr/>
      <dgm:t>
        <a:bodyPr/>
        <a:lstStyle/>
        <a:p>
          <a:r>
            <a:rPr lang="en-US" dirty="0"/>
            <a:t>How issues will be escalated and to whom? </a:t>
          </a:r>
        </a:p>
      </dgm:t>
    </dgm:pt>
    <dgm:pt modelId="{309FD9B8-8354-4E40-84C8-18B4690A2320}" type="parTrans" cxnId="{30ED0A0E-98DE-4933-9AA8-F97C7107E121}">
      <dgm:prSet/>
      <dgm:spPr/>
      <dgm:t>
        <a:bodyPr/>
        <a:lstStyle/>
        <a:p>
          <a:endParaRPr lang="en-US"/>
        </a:p>
      </dgm:t>
    </dgm:pt>
    <dgm:pt modelId="{ADA61D34-C3B3-4459-8D2A-7209AC46B74A}" type="sibTrans" cxnId="{30ED0A0E-98DE-4933-9AA8-F97C7107E121}">
      <dgm:prSet/>
      <dgm:spPr/>
      <dgm:t>
        <a:bodyPr/>
        <a:lstStyle/>
        <a:p>
          <a:endParaRPr lang="en-US"/>
        </a:p>
      </dgm:t>
    </dgm:pt>
    <dgm:pt modelId="{0C7A3FE8-8852-4025-89F7-C1D06E444941}">
      <dgm:prSet/>
      <dgm:spPr/>
      <dgm:t>
        <a:bodyPr/>
        <a:lstStyle/>
        <a:p>
          <a:r>
            <a:rPr lang="en-US" dirty="0"/>
            <a:t>Where are project documents stored and who has access ?</a:t>
          </a:r>
        </a:p>
      </dgm:t>
    </dgm:pt>
    <dgm:pt modelId="{B1FE27F6-C1D8-471F-A7A2-05B15F5C246A}" type="parTrans" cxnId="{E50EA21F-F406-4097-8E31-133680AB20D0}">
      <dgm:prSet/>
      <dgm:spPr/>
      <dgm:t>
        <a:bodyPr/>
        <a:lstStyle/>
        <a:p>
          <a:endParaRPr lang="en-US"/>
        </a:p>
      </dgm:t>
    </dgm:pt>
    <dgm:pt modelId="{76BE95C7-3280-4A48-A77F-4AAC4D4A052E}" type="sibTrans" cxnId="{E50EA21F-F406-4097-8E31-133680AB20D0}">
      <dgm:prSet/>
      <dgm:spPr/>
      <dgm:t>
        <a:bodyPr/>
        <a:lstStyle/>
        <a:p>
          <a:endParaRPr lang="en-US"/>
        </a:p>
      </dgm:t>
    </dgm:pt>
    <dgm:pt modelId="{8A3B74DA-D8C4-478C-ACD3-B9FBC71CDBAE}">
      <dgm:prSet/>
      <dgm:spPr/>
      <dgm:t>
        <a:bodyPr/>
        <a:lstStyle/>
        <a:p>
          <a:r>
            <a:rPr lang="en-US"/>
            <a:t>What new risks have surfaced?</a:t>
          </a:r>
        </a:p>
      </dgm:t>
    </dgm:pt>
    <dgm:pt modelId="{AC021BF0-DF8A-40F9-8B46-C24858CEA71C}" type="parTrans" cxnId="{3E4B2D32-70AB-471D-8D17-1CD41CEDC3E7}">
      <dgm:prSet/>
      <dgm:spPr/>
      <dgm:t>
        <a:bodyPr/>
        <a:lstStyle/>
        <a:p>
          <a:endParaRPr lang="en-US"/>
        </a:p>
      </dgm:t>
    </dgm:pt>
    <dgm:pt modelId="{50356ED4-AA7B-4B7A-9A89-45DC5306A37D}" type="sibTrans" cxnId="{3E4B2D32-70AB-471D-8D17-1CD41CEDC3E7}">
      <dgm:prSet/>
      <dgm:spPr/>
      <dgm:t>
        <a:bodyPr/>
        <a:lstStyle/>
        <a:p>
          <a:endParaRPr lang="en-US"/>
        </a:p>
      </dgm:t>
    </dgm:pt>
    <dgm:pt modelId="{463DCED5-0BC9-4096-A349-E16B9664E059}">
      <dgm:prSet/>
      <dgm:spPr/>
      <dgm:t>
        <a:bodyPr/>
        <a:lstStyle/>
        <a:p>
          <a:r>
            <a:rPr lang="en-US"/>
            <a:t>What metrics will be used to ensure a quality solution completed ?</a:t>
          </a:r>
        </a:p>
      </dgm:t>
    </dgm:pt>
    <dgm:pt modelId="{EC13DE96-9D4D-4E1D-962C-C3692CEE2A2C}" type="parTrans" cxnId="{CB7306D8-6982-4636-8004-33067F348C8E}">
      <dgm:prSet/>
      <dgm:spPr/>
      <dgm:t>
        <a:bodyPr/>
        <a:lstStyle/>
        <a:p>
          <a:endParaRPr lang="en-US"/>
        </a:p>
      </dgm:t>
    </dgm:pt>
    <dgm:pt modelId="{B573A22F-7470-4A58-B764-D2AC21E1C5B9}" type="sibTrans" cxnId="{CB7306D8-6982-4636-8004-33067F348C8E}">
      <dgm:prSet/>
      <dgm:spPr/>
      <dgm:t>
        <a:bodyPr/>
        <a:lstStyle/>
        <a:p>
          <a:endParaRPr lang="en-US"/>
        </a:p>
      </dgm:t>
    </dgm:pt>
    <dgm:pt modelId="{0321B994-C56B-4953-BC01-38B0ADF6E984}" type="pres">
      <dgm:prSet presAssocID="{47E6D730-D2C4-44C9-9435-693E20A8FD15}" presName="diagram" presStyleCnt="0">
        <dgm:presLayoutVars>
          <dgm:dir/>
          <dgm:resizeHandles val="exact"/>
        </dgm:presLayoutVars>
      </dgm:prSet>
      <dgm:spPr/>
    </dgm:pt>
    <dgm:pt modelId="{2C5CFDC4-1C31-43A6-999C-60A430C02241}" type="pres">
      <dgm:prSet presAssocID="{B1A84BF1-0F4E-4053-8267-3E1AE0F1DD54}" presName="node" presStyleLbl="node1" presStyleIdx="0" presStyleCnt="5">
        <dgm:presLayoutVars>
          <dgm:bulletEnabled val="1"/>
        </dgm:presLayoutVars>
      </dgm:prSet>
      <dgm:spPr/>
    </dgm:pt>
    <dgm:pt modelId="{E8306A45-3A43-4DFC-8ADE-F26455DFCBD5}" type="pres">
      <dgm:prSet presAssocID="{3B044131-3044-4440-B8A8-AF2730A946E3}" presName="sibTrans" presStyleCnt="0"/>
      <dgm:spPr/>
    </dgm:pt>
    <dgm:pt modelId="{62B3EFC7-FCA6-415B-9C60-54EFC430C788}" type="pres">
      <dgm:prSet presAssocID="{147AEFB1-B92B-4940-839C-D6AC75743310}" presName="node" presStyleLbl="node1" presStyleIdx="1" presStyleCnt="5">
        <dgm:presLayoutVars>
          <dgm:bulletEnabled val="1"/>
        </dgm:presLayoutVars>
      </dgm:prSet>
      <dgm:spPr/>
    </dgm:pt>
    <dgm:pt modelId="{F3762ADB-FBDE-452F-B62D-B4F2AF2A256C}" type="pres">
      <dgm:prSet presAssocID="{ADA61D34-C3B3-4459-8D2A-7209AC46B74A}" presName="sibTrans" presStyleCnt="0"/>
      <dgm:spPr/>
    </dgm:pt>
    <dgm:pt modelId="{28BF0864-5A7D-4127-A8B8-32826E1891C7}" type="pres">
      <dgm:prSet presAssocID="{0C7A3FE8-8852-4025-89F7-C1D06E444941}" presName="node" presStyleLbl="node1" presStyleIdx="2" presStyleCnt="5">
        <dgm:presLayoutVars>
          <dgm:bulletEnabled val="1"/>
        </dgm:presLayoutVars>
      </dgm:prSet>
      <dgm:spPr/>
    </dgm:pt>
    <dgm:pt modelId="{1A8BF1AD-581C-4198-8812-30B6A369AA5D}" type="pres">
      <dgm:prSet presAssocID="{76BE95C7-3280-4A48-A77F-4AAC4D4A052E}" presName="sibTrans" presStyleCnt="0"/>
      <dgm:spPr/>
    </dgm:pt>
    <dgm:pt modelId="{7D9925AD-9143-47DD-97BF-03FCCF228E9D}" type="pres">
      <dgm:prSet presAssocID="{8A3B74DA-D8C4-478C-ACD3-B9FBC71CDBAE}" presName="node" presStyleLbl="node1" presStyleIdx="3" presStyleCnt="5">
        <dgm:presLayoutVars>
          <dgm:bulletEnabled val="1"/>
        </dgm:presLayoutVars>
      </dgm:prSet>
      <dgm:spPr/>
    </dgm:pt>
    <dgm:pt modelId="{82813478-9100-40DE-AAC8-0A4930611F29}" type="pres">
      <dgm:prSet presAssocID="{50356ED4-AA7B-4B7A-9A89-45DC5306A37D}" presName="sibTrans" presStyleCnt="0"/>
      <dgm:spPr/>
    </dgm:pt>
    <dgm:pt modelId="{FB4EA24A-B476-4F4A-B82F-03312192126C}" type="pres">
      <dgm:prSet presAssocID="{463DCED5-0BC9-4096-A349-E16B9664E059}" presName="node" presStyleLbl="node1" presStyleIdx="4" presStyleCnt="5">
        <dgm:presLayoutVars>
          <dgm:bulletEnabled val="1"/>
        </dgm:presLayoutVars>
      </dgm:prSet>
      <dgm:spPr/>
    </dgm:pt>
  </dgm:ptLst>
  <dgm:cxnLst>
    <dgm:cxn modelId="{30ED0A0E-98DE-4933-9AA8-F97C7107E121}" srcId="{47E6D730-D2C4-44C9-9435-693E20A8FD15}" destId="{147AEFB1-B92B-4940-839C-D6AC75743310}" srcOrd="1" destOrd="0" parTransId="{309FD9B8-8354-4E40-84C8-18B4690A2320}" sibTransId="{ADA61D34-C3B3-4459-8D2A-7209AC46B74A}"/>
    <dgm:cxn modelId="{1118500E-BF88-4E6F-B5A0-ABF138B094B3}" type="presOf" srcId="{463DCED5-0BC9-4096-A349-E16B9664E059}" destId="{FB4EA24A-B476-4F4A-B82F-03312192126C}" srcOrd="0" destOrd="0" presId="urn:microsoft.com/office/officeart/2005/8/layout/default"/>
    <dgm:cxn modelId="{E50EA21F-F406-4097-8E31-133680AB20D0}" srcId="{47E6D730-D2C4-44C9-9435-693E20A8FD15}" destId="{0C7A3FE8-8852-4025-89F7-C1D06E444941}" srcOrd="2" destOrd="0" parTransId="{B1FE27F6-C1D8-471F-A7A2-05B15F5C246A}" sibTransId="{76BE95C7-3280-4A48-A77F-4AAC4D4A052E}"/>
    <dgm:cxn modelId="{3E4B2D32-70AB-471D-8D17-1CD41CEDC3E7}" srcId="{47E6D730-D2C4-44C9-9435-693E20A8FD15}" destId="{8A3B74DA-D8C4-478C-ACD3-B9FBC71CDBAE}" srcOrd="3" destOrd="0" parTransId="{AC021BF0-DF8A-40F9-8B46-C24858CEA71C}" sibTransId="{50356ED4-AA7B-4B7A-9A89-45DC5306A37D}"/>
    <dgm:cxn modelId="{B2F4AE4B-E1EF-4F92-B1B8-D4BA95F66C37}" type="presOf" srcId="{147AEFB1-B92B-4940-839C-D6AC75743310}" destId="{62B3EFC7-FCA6-415B-9C60-54EFC430C788}" srcOrd="0" destOrd="0" presId="urn:microsoft.com/office/officeart/2005/8/layout/default"/>
    <dgm:cxn modelId="{ABC5AE72-2D28-4F60-B057-E4003DBC9599}" type="presOf" srcId="{8A3B74DA-D8C4-478C-ACD3-B9FBC71CDBAE}" destId="{7D9925AD-9143-47DD-97BF-03FCCF228E9D}" srcOrd="0" destOrd="0" presId="urn:microsoft.com/office/officeart/2005/8/layout/default"/>
    <dgm:cxn modelId="{29571076-75A5-458E-AFBB-E84DC2C9EF94}" type="presOf" srcId="{47E6D730-D2C4-44C9-9435-693E20A8FD15}" destId="{0321B994-C56B-4953-BC01-38B0ADF6E984}" srcOrd="0" destOrd="0" presId="urn:microsoft.com/office/officeart/2005/8/layout/default"/>
    <dgm:cxn modelId="{4AC8178F-7D8A-433E-AE6B-A914FD932060}" type="presOf" srcId="{0C7A3FE8-8852-4025-89F7-C1D06E444941}" destId="{28BF0864-5A7D-4127-A8B8-32826E1891C7}" srcOrd="0" destOrd="0" presId="urn:microsoft.com/office/officeart/2005/8/layout/default"/>
    <dgm:cxn modelId="{8F0996C8-5E59-408B-A41C-B350B8C96585}" srcId="{47E6D730-D2C4-44C9-9435-693E20A8FD15}" destId="{B1A84BF1-0F4E-4053-8267-3E1AE0F1DD54}" srcOrd="0" destOrd="0" parTransId="{07A75963-7B20-40CE-9390-5F31B97EBE47}" sibTransId="{3B044131-3044-4440-B8A8-AF2730A946E3}"/>
    <dgm:cxn modelId="{CB7306D8-6982-4636-8004-33067F348C8E}" srcId="{47E6D730-D2C4-44C9-9435-693E20A8FD15}" destId="{463DCED5-0BC9-4096-A349-E16B9664E059}" srcOrd="4" destOrd="0" parTransId="{EC13DE96-9D4D-4E1D-962C-C3692CEE2A2C}" sibTransId="{B573A22F-7470-4A58-B764-D2AC21E1C5B9}"/>
    <dgm:cxn modelId="{28C758EA-C577-4292-9E13-A946B5DB8685}" type="presOf" srcId="{B1A84BF1-0F4E-4053-8267-3E1AE0F1DD54}" destId="{2C5CFDC4-1C31-43A6-999C-60A430C02241}" srcOrd="0" destOrd="0" presId="urn:microsoft.com/office/officeart/2005/8/layout/default"/>
    <dgm:cxn modelId="{5A2EAFF8-AA50-41CC-8431-BD602DCF1365}" type="presParOf" srcId="{0321B994-C56B-4953-BC01-38B0ADF6E984}" destId="{2C5CFDC4-1C31-43A6-999C-60A430C02241}" srcOrd="0" destOrd="0" presId="urn:microsoft.com/office/officeart/2005/8/layout/default"/>
    <dgm:cxn modelId="{109D66CB-8C50-4910-B56F-F97DC47D50EC}" type="presParOf" srcId="{0321B994-C56B-4953-BC01-38B0ADF6E984}" destId="{E8306A45-3A43-4DFC-8ADE-F26455DFCBD5}" srcOrd="1" destOrd="0" presId="urn:microsoft.com/office/officeart/2005/8/layout/default"/>
    <dgm:cxn modelId="{9497F9D9-62DE-432C-B02A-277C433BF10F}" type="presParOf" srcId="{0321B994-C56B-4953-BC01-38B0ADF6E984}" destId="{62B3EFC7-FCA6-415B-9C60-54EFC430C788}" srcOrd="2" destOrd="0" presId="urn:microsoft.com/office/officeart/2005/8/layout/default"/>
    <dgm:cxn modelId="{FFAB02DA-BF8F-4A8A-8755-766DFE346345}" type="presParOf" srcId="{0321B994-C56B-4953-BC01-38B0ADF6E984}" destId="{F3762ADB-FBDE-452F-B62D-B4F2AF2A256C}" srcOrd="3" destOrd="0" presId="urn:microsoft.com/office/officeart/2005/8/layout/default"/>
    <dgm:cxn modelId="{13501A6F-2018-40E8-8AFF-C35A7D97F4BC}" type="presParOf" srcId="{0321B994-C56B-4953-BC01-38B0ADF6E984}" destId="{28BF0864-5A7D-4127-A8B8-32826E1891C7}" srcOrd="4" destOrd="0" presId="urn:microsoft.com/office/officeart/2005/8/layout/default"/>
    <dgm:cxn modelId="{8190E3EA-2B19-40C2-8007-76B2ADC9C152}" type="presParOf" srcId="{0321B994-C56B-4953-BC01-38B0ADF6E984}" destId="{1A8BF1AD-581C-4198-8812-30B6A369AA5D}" srcOrd="5" destOrd="0" presId="urn:microsoft.com/office/officeart/2005/8/layout/default"/>
    <dgm:cxn modelId="{C05EA1C3-304C-422E-95ED-7B2EA8F8A9EE}" type="presParOf" srcId="{0321B994-C56B-4953-BC01-38B0ADF6E984}" destId="{7D9925AD-9143-47DD-97BF-03FCCF228E9D}" srcOrd="6" destOrd="0" presId="urn:microsoft.com/office/officeart/2005/8/layout/default"/>
    <dgm:cxn modelId="{24487714-6B77-4D98-95D7-93290A09C56D}" type="presParOf" srcId="{0321B994-C56B-4953-BC01-38B0ADF6E984}" destId="{82813478-9100-40DE-AAC8-0A4930611F29}" srcOrd="7" destOrd="0" presId="urn:microsoft.com/office/officeart/2005/8/layout/default"/>
    <dgm:cxn modelId="{A0B78FC1-588B-4987-805B-FE1B3A823D27}" type="presParOf" srcId="{0321B994-C56B-4953-BC01-38B0ADF6E984}" destId="{FB4EA24A-B476-4F4A-B82F-03312192126C}"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49DBBC-6098-44D2-881C-8A36AA063908}"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A06DA29F-4513-40B4-BE67-4FD01BF26BC8}">
      <dgm:prSet custT="1"/>
      <dgm:spPr/>
      <dgm:t>
        <a:bodyPr/>
        <a:lstStyle/>
        <a:p>
          <a:r>
            <a:rPr lang="en-US" sz="2000" dirty="0"/>
            <a:t>Not all new requests will result in changes to the scope, schedule or budget, but a process is needed to evaluate all new requests to determine their impact on the project. </a:t>
          </a:r>
        </a:p>
      </dgm:t>
    </dgm:pt>
    <dgm:pt modelId="{A297EBBF-8283-4F0D-8502-077B7AFBD461}" type="parTrans" cxnId="{2EA80892-4597-44D9-97F6-583FB758FA0A}">
      <dgm:prSet/>
      <dgm:spPr/>
      <dgm:t>
        <a:bodyPr/>
        <a:lstStyle/>
        <a:p>
          <a:endParaRPr lang="en-US"/>
        </a:p>
      </dgm:t>
    </dgm:pt>
    <dgm:pt modelId="{5D92086A-3DD7-4B13-AF18-D3B2D0F0CFDB}" type="sibTrans" cxnId="{2EA80892-4597-44D9-97F6-583FB758FA0A}">
      <dgm:prSet/>
      <dgm:spPr/>
      <dgm:t>
        <a:bodyPr/>
        <a:lstStyle/>
        <a:p>
          <a:endParaRPr lang="en-US"/>
        </a:p>
      </dgm:t>
    </dgm:pt>
    <dgm:pt modelId="{470FFCE8-E151-4140-B1A5-C7DF941654F7}">
      <dgm:prSet/>
      <dgm:spPr/>
      <dgm:t>
        <a:bodyPr/>
        <a:lstStyle/>
        <a:p>
          <a:r>
            <a:rPr lang="en-US" dirty="0"/>
            <a:t>Different approval levels are often needed for different types of changes.</a:t>
          </a:r>
        </a:p>
      </dgm:t>
    </dgm:pt>
    <dgm:pt modelId="{BADC0C5E-31FD-4058-BB16-F1D8E81C1CC1}" type="parTrans" cxnId="{0E004AA9-F36D-4FD5-B201-BE056229D334}">
      <dgm:prSet/>
      <dgm:spPr/>
      <dgm:t>
        <a:bodyPr/>
        <a:lstStyle/>
        <a:p>
          <a:endParaRPr lang="en-US"/>
        </a:p>
      </dgm:t>
    </dgm:pt>
    <dgm:pt modelId="{64484096-9187-48B7-BF1E-F0CBBD8692A9}" type="sibTrans" cxnId="{0E004AA9-F36D-4FD5-B201-BE056229D334}">
      <dgm:prSet/>
      <dgm:spPr/>
      <dgm:t>
        <a:bodyPr/>
        <a:lstStyle/>
        <a:p>
          <a:endParaRPr lang="en-US"/>
        </a:p>
      </dgm:t>
    </dgm:pt>
    <dgm:pt modelId="{0D612B75-FB58-4264-B9AE-3B055FEFC723}" type="pres">
      <dgm:prSet presAssocID="{A049DBBC-6098-44D2-881C-8A36AA063908}" presName="hierChild1" presStyleCnt="0">
        <dgm:presLayoutVars>
          <dgm:chPref val="1"/>
          <dgm:dir/>
          <dgm:animOne val="branch"/>
          <dgm:animLvl val="lvl"/>
          <dgm:resizeHandles/>
        </dgm:presLayoutVars>
      </dgm:prSet>
      <dgm:spPr/>
    </dgm:pt>
    <dgm:pt modelId="{28CC0739-7724-4325-8260-FF35A4992D2B}" type="pres">
      <dgm:prSet presAssocID="{A06DA29F-4513-40B4-BE67-4FD01BF26BC8}" presName="hierRoot1" presStyleCnt="0"/>
      <dgm:spPr/>
    </dgm:pt>
    <dgm:pt modelId="{574F239C-B24E-4F96-9167-93E0B4540F06}" type="pres">
      <dgm:prSet presAssocID="{A06DA29F-4513-40B4-BE67-4FD01BF26BC8}" presName="composite" presStyleCnt="0"/>
      <dgm:spPr/>
    </dgm:pt>
    <dgm:pt modelId="{BBE8B05A-A982-4447-BF3D-62D64A937997}" type="pres">
      <dgm:prSet presAssocID="{A06DA29F-4513-40B4-BE67-4FD01BF26BC8}" presName="background" presStyleLbl="node0" presStyleIdx="0" presStyleCnt="2"/>
      <dgm:spPr/>
    </dgm:pt>
    <dgm:pt modelId="{247348A6-25B2-4BF6-9292-2DF0170B3E97}" type="pres">
      <dgm:prSet presAssocID="{A06DA29F-4513-40B4-BE67-4FD01BF26BC8}" presName="text" presStyleLbl="fgAcc0" presStyleIdx="0" presStyleCnt="2">
        <dgm:presLayoutVars>
          <dgm:chPref val="3"/>
        </dgm:presLayoutVars>
      </dgm:prSet>
      <dgm:spPr/>
    </dgm:pt>
    <dgm:pt modelId="{5D06065F-C0CE-4ACD-A204-9DB013C017AE}" type="pres">
      <dgm:prSet presAssocID="{A06DA29F-4513-40B4-BE67-4FD01BF26BC8}" presName="hierChild2" presStyleCnt="0"/>
      <dgm:spPr/>
    </dgm:pt>
    <dgm:pt modelId="{504B8B83-335E-44B4-9B9D-00635B769AE1}" type="pres">
      <dgm:prSet presAssocID="{470FFCE8-E151-4140-B1A5-C7DF941654F7}" presName="hierRoot1" presStyleCnt="0"/>
      <dgm:spPr/>
    </dgm:pt>
    <dgm:pt modelId="{D00EDBDD-5F9E-47DE-9F4A-5BD7C00F8094}" type="pres">
      <dgm:prSet presAssocID="{470FFCE8-E151-4140-B1A5-C7DF941654F7}" presName="composite" presStyleCnt="0"/>
      <dgm:spPr/>
    </dgm:pt>
    <dgm:pt modelId="{44277407-E697-4898-87BC-20F5896AA0C8}" type="pres">
      <dgm:prSet presAssocID="{470FFCE8-E151-4140-B1A5-C7DF941654F7}" presName="background" presStyleLbl="node0" presStyleIdx="1" presStyleCnt="2"/>
      <dgm:spPr/>
    </dgm:pt>
    <dgm:pt modelId="{BA459E55-4A35-4CB2-AD40-601074664619}" type="pres">
      <dgm:prSet presAssocID="{470FFCE8-E151-4140-B1A5-C7DF941654F7}" presName="text" presStyleLbl="fgAcc0" presStyleIdx="1" presStyleCnt="2">
        <dgm:presLayoutVars>
          <dgm:chPref val="3"/>
        </dgm:presLayoutVars>
      </dgm:prSet>
      <dgm:spPr/>
    </dgm:pt>
    <dgm:pt modelId="{59594D53-6A12-4BBE-84A9-A70209E8BA1E}" type="pres">
      <dgm:prSet presAssocID="{470FFCE8-E151-4140-B1A5-C7DF941654F7}" presName="hierChild2" presStyleCnt="0"/>
      <dgm:spPr/>
    </dgm:pt>
  </dgm:ptLst>
  <dgm:cxnLst>
    <dgm:cxn modelId="{6142846A-EAC6-4031-9A5F-E611088B21A6}" type="presOf" srcId="{A06DA29F-4513-40B4-BE67-4FD01BF26BC8}" destId="{247348A6-25B2-4BF6-9292-2DF0170B3E97}" srcOrd="0" destOrd="0" presId="urn:microsoft.com/office/officeart/2005/8/layout/hierarchy1"/>
    <dgm:cxn modelId="{2EA80892-4597-44D9-97F6-583FB758FA0A}" srcId="{A049DBBC-6098-44D2-881C-8A36AA063908}" destId="{A06DA29F-4513-40B4-BE67-4FD01BF26BC8}" srcOrd="0" destOrd="0" parTransId="{A297EBBF-8283-4F0D-8502-077B7AFBD461}" sibTransId="{5D92086A-3DD7-4B13-AF18-D3B2D0F0CFDB}"/>
    <dgm:cxn modelId="{47849AA3-8A92-4126-8E5D-00AFD0F1700F}" type="presOf" srcId="{A049DBBC-6098-44D2-881C-8A36AA063908}" destId="{0D612B75-FB58-4264-B9AE-3B055FEFC723}" srcOrd="0" destOrd="0" presId="urn:microsoft.com/office/officeart/2005/8/layout/hierarchy1"/>
    <dgm:cxn modelId="{0E004AA9-F36D-4FD5-B201-BE056229D334}" srcId="{A049DBBC-6098-44D2-881C-8A36AA063908}" destId="{470FFCE8-E151-4140-B1A5-C7DF941654F7}" srcOrd="1" destOrd="0" parTransId="{BADC0C5E-31FD-4058-BB16-F1D8E81C1CC1}" sibTransId="{64484096-9187-48B7-BF1E-F0CBBD8692A9}"/>
    <dgm:cxn modelId="{EBCE34DF-E8A5-4418-84D2-B5947609DA17}" type="presOf" srcId="{470FFCE8-E151-4140-B1A5-C7DF941654F7}" destId="{BA459E55-4A35-4CB2-AD40-601074664619}" srcOrd="0" destOrd="0" presId="urn:microsoft.com/office/officeart/2005/8/layout/hierarchy1"/>
    <dgm:cxn modelId="{3BFA88A9-A05A-4A6F-8D7D-F62CC4A389E4}" type="presParOf" srcId="{0D612B75-FB58-4264-B9AE-3B055FEFC723}" destId="{28CC0739-7724-4325-8260-FF35A4992D2B}" srcOrd="0" destOrd="0" presId="urn:microsoft.com/office/officeart/2005/8/layout/hierarchy1"/>
    <dgm:cxn modelId="{85B6608B-A140-4035-8410-E172AD901A10}" type="presParOf" srcId="{28CC0739-7724-4325-8260-FF35A4992D2B}" destId="{574F239C-B24E-4F96-9167-93E0B4540F06}" srcOrd="0" destOrd="0" presId="urn:microsoft.com/office/officeart/2005/8/layout/hierarchy1"/>
    <dgm:cxn modelId="{89A73D71-F236-4488-AB45-003BCC8719E0}" type="presParOf" srcId="{574F239C-B24E-4F96-9167-93E0B4540F06}" destId="{BBE8B05A-A982-4447-BF3D-62D64A937997}" srcOrd="0" destOrd="0" presId="urn:microsoft.com/office/officeart/2005/8/layout/hierarchy1"/>
    <dgm:cxn modelId="{3AC7380F-1B55-42EC-A3E5-8381F7BFCEFA}" type="presParOf" srcId="{574F239C-B24E-4F96-9167-93E0B4540F06}" destId="{247348A6-25B2-4BF6-9292-2DF0170B3E97}" srcOrd="1" destOrd="0" presId="urn:microsoft.com/office/officeart/2005/8/layout/hierarchy1"/>
    <dgm:cxn modelId="{00EF05DB-EBC6-4045-A827-FF44B5AD878F}" type="presParOf" srcId="{28CC0739-7724-4325-8260-FF35A4992D2B}" destId="{5D06065F-C0CE-4ACD-A204-9DB013C017AE}" srcOrd="1" destOrd="0" presId="urn:microsoft.com/office/officeart/2005/8/layout/hierarchy1"/>
    <dgm:cxn modelId="{52D21D61-9920-401B-841F-21B432B22FB3}" type="presParOf" srcId="{0D612B75-FB58-4264-B9AE-3B055FEFC723}" destId="{504B8B83-335E-44B4-9B9D-00635B769AE1}" srcOrd="1" destOrd="0" presId="urn:microsoft.com/office/officeart/2005/8/layout/hierarchy1"/>
    <dgm:cxn modelId="{3F37735D-E87E-4A19-A0E0-DDFB28053A2E}" type="presParOf" srcId="{504B8B83-335E-44B4-9B9D-00635B769AE1}" destId="{D00EDBDD-5F9E-47DE-9F4A-5BD7C00F8094}" srcOrd="0" destOrd="0" presId="urn:microsoft.com/office/officeart/2005/8/layout/hierarchy1"/>
    <dgm:cxn modelId="{C994470B-83E0-499F-928B-6FDDFB1B1FA5}" type="presParOf" srcId="{D00EDBDD-5F9E-47DE-9F4A-5BD7C00F8094}" destId="{44277407-E697-4898-87BC-20F5896AA0C8}" srcOrd="0" destOrd="0" presId="urn:microsoft.com/office/officeart/2005/8/layout/hierarchy1"/>
    <dgm:cxn modelId="{DC3B6DA6-5939-483C-A4C2-B8F39E2D35C7}" type="presParOf" srcId="{D00EDBDD-5F9E-47DE-9F4A-5BD7C00F8094}" destId="{BA459E55-4A35-4CB2-AD40-601074664619}" srcOrd="1" destOrd="0" presId="urn:microsoft.com/office/officeart/2005/8/layout/hierarchy1"/>
    <dgm:cxn modelId="{96377839-6D99-4278-B7C3-4FDE5BC26C92}" type="presParOf" srcId="{504B8B83-335E-44B4-9B9D-00635B769AE1}" destId="{59594D53-6A12-4BBE-84A9-A70209E8BA1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CD29337-810B-4F3D-AB9F-2099EC65F29F}"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299EC91F-501A-46F2-A931-60A3769E6F9D}">
      <dgm:prSet custT="1"/>
      <dgm:spPr/>
      <dgm:t>
        <a:bodyPr/>
        <a:lstStyle/>
        <a:p>
          <a:pPr>
            <a:defRPr cap="all"/>
          </a:pPr>
          <a:r>
            <a:rPr lang="en-US" sz="1800" dirty="0"/>
            <a:t>Every assumption is a potential risk.</a:t>
          </a:r>
        </a:p>
      </dgm:t>
    </dgm:pt>
    <dgm:pt modelId="{D8631177-1DCE-4909-8BA2-9B2D85C96255}" type="parTrans" cxnId="{767A7DB6-F731-47DC-A729-E97356E09EFF}">
      <dgm:prSet/>
      <dgm:spPr/>
      <dgm:t>
        <a:bodyPr/>
        <a:lstStyle/>
        <a:p>
          <a:endParaRPr lang="en-US"/>
        </a:p>
      </dgm:t>
    </dgm:pt>
    <dgm:pt modelId="{10A913E4-46A0-4095-AE19-54489914F7A8}" type="sibTrans" cxnId="{767A7DB6-F731-47DC-A729-E97356E09EFF}">
      <dgm:prSet/>
      <dgm:spPr/>
      <dgm:t>
        <a:bodyPr/>
        <a:lstStyle/>
        <a:p>
          <a:endParaRPr lang="en-US"/>
        </a:p>
      </dgm:t>
    </dgm:pt>
    <dgm:pt modelId="{4C2A4A3D-C199-4703-8550-63E594646D93}">
      <dgm:prSet custT="1"/>
      <dgm:spPr/>
      <dgm:t>
        <a:bodyPr/>
        <a:lstStyle/>
        <a:p>
          <a:pPr>
            <a:defRPr cap="all"/>
          </a:pPr>
          <a:r>
            <a:rPr lang="en-US" sz="1800" dirty="0"/>
            <a:t>Anticipate ways to mitigate risks with stakeholders.</a:t>
          </a:r>
        </a:p>
      </dgm:t>
    </dgm:pt>
    <dgm:pt modelId="{BF292460-B3E1-4E68-B89C-0FA2E363870B}" type="parTrans" cxnId="{3E4E16DD-803B-4C0C-82C9-EAC4EE619078}">
      <dgm:prSet/>
      <dgm:spPr/>
      <dgm:t>
        <a:bodyPr/>
        <a:lstStyle/>
        <a:p>
          <a:endParaRPr lang="en-US"/>
        </a:p>
      </dgm:t>
    </dgm:pt>
    <dgm:pt modelId="{DA5A0074-1250-4B57-B901-DCF3B71C153B}" type="sibTrans" cxnId="{3E4E16DD-803B-4C0C-82C9-EAC4EE619078}">
      <dgm:prSet/>
      <dgm:spPr/>
      <dgm:t>
        <a:bodyPr/>
        <a:lstStyle/>
        <a:p>
          <a:endParaRPr lang="en-US"/>
        </a:p>
      </dgm:t>
    </dgm:pt>
    <dgm:pt modelId="{C56BF5A1-9EC8-4F72-AE8D-C265D019FFDD}">
      <dgm:prSet custT="1"/>
      <dgm:spPr/>
      <dgm:t>
        <a:bodyPr/>
        <a:lstStyle/>
        <a:p>
          <a:pPr>
            <a:defRPr cap="all"/>
          </a:pPr>
          <a:r>
            <a:rPr lang="en-US" sz="1800" dirty="0"/>
            <a:t>Track risks using a risk log. </a:t>
          </a:r>
        </a:p>
      </dgm:t>
    </dgm:pt>
    <dgm:pt modelId="{EBD82E2D-E80D-4E69-A7B8-A67DD00BD324}" type="parTrans" cxnId="{8B523134-E1E1-4AF1-83B7-556B6A2D8620}">
      <dgm:prSet/>
      <dgm:spPr/>
      <dgm:t>
        <a:bodyPr/>
        <a:lstStyle/>
        <a:p>
          <a:endParaRPr lang="en-US"/>
        </a:p>
      </dgm:t>
    </dgm:pt>
    <dgm:pt modelId="{80BACC7D-B60A-489E-B82E-A855E82724E9}" type="sibTrans" cxnId="{8B523134-E1E1-4AF1-83B7-556B6A2D8620}">
      <dgm:prSet/>
      <dgm:spPr/>
      <dgm:t>
        <a:bodyPr/>
        <a:lstStyle/>
        <a:p>
          <a:endParaRPr lang="en-US"/>
        </a:p>
      </dgm:t>
    </dgm:pt>
    <dgm:pt modelId="{272AE183-BE2D-4A06-8DC7-C1C626A8C3B8}">
      <dgm:prSet custT="1"/>
      <dgm:spPr/>
      <dgm:t>
        <a:bodyPr/>
        <a:lstStyle/>
        <a:p>
          <a:pPr>
            <a:defRPr cap="all"/>
          </a:pPr>
          <a:r>
            <a:rPr lang="en-US" sz="1800" dirty="0"/>
            <a:t>Review your risk log on a regular basis.</a:t>
          </a:r>
        </a:p>
      </dgm:t>
    </dgm:pt>
    <dgm:pt modelId="{CCC0A873-DEEF-4AE8-AB15-995B4E6FA4A8}" type="parTrans" cxnId="{59C33DF5-3941-4DD7-9D73-8E832C6A343C}">
      <dgm:prSet/>
      <dgm:spPr/>
      <dgm:t>
        <a:bodyPr/>
        <a:lstStyle/>
        <a:p>
          <a:endParaRPr lang="en-US"/>
        </a:p>
      </dgm:t>
    </dgm:pt>
    <dgm:pt modelId="{A24EA686-E659-4C32-9405-B74BF74666E9}" type="sibTrans" cxnId="{59C33DF5-3941-4DD7-9D73-8E832C6A343C}">
      <dgm:prSet/>
      <dgm:spPr/>
      <dgm:t>
        <a:bodyPr/>
        <a:lstStyle/>
        <a:p>
          <a:endParaRPr lang="en-US"/>
        </a:p>
      </dgm:t>
    </dgm:pt>
    <dgm:pt modelId="{F9C3502B-1B53-4683-8CF3-22B7DB6FC50D}">
      <dgm:prSet/>
      <dgm:spPr/>
      <dgm:t>
        <a:bodyPr/>
        <a:lstStyle/>
        <a:p>
          <a:pPr>
            <a:defRPr cap="all"/>
          </a:pPr>
          <a:r>
            <a:rPr lang="en-US" b="1" dirty="0"/>
            <a:t>Remember, if you ignore risks, they don't go away.</a:t>
          </a:r>
          <a:endParaRPr lang="en-US" dirty="0"/>
        </a:p>
      </dgm:t>
    </dgm:pt>
    <dgm:pt modelId="{8B169EA2-92CD-486A-B0F7-C8854D6B3D92}" type="parTrans" cxnId="{80833A1C-4E10-46C4-907D-F3EEA78A76DD}">
      <dgm:prSet/>
      <dgm:spPr/>
      <dgm:t>
        <a:bodyPr/>
        <a:lstStyle/>
        <a:p>
          <a:endParaRPr lang="en-US"/>
        </a:p>
      </dgm:t>
    </dgm:pt>
    <dgm:pt modelId="{9A4097BE-E8B1-4CF9-92AB-B719D5DCB08A}" type="sibTrans" cxnId="{80833A1C-4E10-46C4-907D-F3EEA78A76DD}">
      <dgm:prSet/>
      <dgm:spPr/>
      <dgm:t>
        <a:bodyPr/>
        <a:lstStyle/>
        <a:p>
          <a:endParaRPr lang="en-US"/>
        </a:p>
      </dgm:t>
    </dgm:pt>
    <dgm:pt modelId="{86066629-419A-4162-A049-06355B7A81AA}" type="pres">
      <dgm:prSet presAssocID="{CCD29337-810B-4F3D-AB9F-2099EC65F29F}" presName="root" presStyleCnt="0">
        <dgm:presLayoutVars>
          <dgm:dir/>
          <dgm:resizeHandles val="exact"/>
        </dgm:presLayoutVars>
      </dgm:prSet>
      <dgm:spPr/>
    </dgm:pt>
    <dgm:pt modelId="{E64473CE-F1E8-41AD-81D9-2FDB26576CB3}" type="pres">
      <dgm:prSet presAssocID="{299EC91F-501A-46F2-A931-60A3769E6F9D}" presName="compNode" presStyleCnt="0"/>
      <dgm:spPr/>
    </dgm:pt>
    <dgm:pt modelId="{BC1F609E-D242-4161-A7BC-5D0E10FD2C46}" type="pres">
      <dgm:prSet presAssocID="{299EC91F-501A-46F2-A931-60A3769E6F9D}" presName="iconBgRect" presStyleLbl="bgShp" presStyleIdx="0" presStyleCnt="5"/>
      <dgm:spPr/>
    </dgm:pt>
    <dgm:pt modelId="{71F2018C-3CF5-403E-A0E5-1CC4A31F230A}" type="pres">
      <dgm:prSet presAssocID="{299EC91F-501A-46F2-A931-60A3769E6F9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adioactive"/>
        </a:ext>
      </dgm:extLst>
    </dgm:pt>
    <dgm:pt modelId="{0B8FAB62-13BB-4F32-A472-7A66913B9A5B}" type="pres">
      <dgm:prSet presAssocID="{299EC91F-501A-46F2-A931-60A3769E6F9D}" presName="spaceRect" presStyleCnt="0"/>
      <dgm:spPr/>
    </dgm:pt>
    <dgm:pt modelId="{A9F987D3-04EC-4A21-80E9-1FB6D5A71E39}" type="pres">
      <dgm:prSet presAssocID="{299EC91F-501A-46F2-A931-60A3769E6F9D}" presName="textRect" presStyleLbl="revTx" presStyleIdx="0" presStyleCnt="5" custScaleX="129853">
        <dgm:presLayoutVars>
          <dgm:chMax val="1"/>
          <dgm:chPref val="1"/>
        </dgm:presLayoutVars>
      </dgm:prSet>
      <dgm:spPr/>
    </dgm:pt>
    <dgm:pt modelId="{3389F308-53E5-49AF-8D56-3B068F69284D}" type="pres">
      <dgm:prSet presAssocID="{10A913E4-46A0-4095-AE19-54489914F7A8}" presName="sibTrans" presStyleCnt="0"/>
      <dgm:spPr/>
    </dgm:pt>
    <dgm:pt modelId="{99543BEC-6133-48E9-A578-F6EBB2759F8D}" type="pres">
      <dgm:prSet presAssocID="{4C2A4A3D-C199-4703-8550-63E594646D93}" presName="compNode" presStyleCnt="0"/>
      <dgm:spPr/>
    </dgm:pt>
    <dgm:pt modelId="{5CA894B9-E220-4540-9AC3-6825554D9AA1}" type="pres">
      <dgm:prSet presAssocID="{4C2A4A3D-C199-4703-8550-63E594646D93}" presName="iconBgRect" presStyleLbl="bgShp" presStyleIdx="1" presStyleCnt="5"/>
      <dgm:spPr/>
    </dgm:pt>
    <dgm:pt modelId="{9C10C0B1-2F95-46C0-B2BE-C4EFEA4BBEBE}" type="pres">
      <dgm:prSet presAssocID="{4C2A4A3D-C199-4703-8550-63E594646D93}"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29E042E0-8FBD-4422-A474-882FC77BC021}" type="pres">
      <dgm:prSet presAssocID="{4C2A4A3D-C199-4703-8550-63E594646D93}" presName="spaceRect" presStyleCnt="0"/>
      <dgm:spPr/>
    </dgm:pt>
    <dgm:pt modelId="{023F2A4F-5423-4FFE-A586-B1FD6578FD47}" type="pres">
      <dgm:prSet presAssocID="{4C2A4A3D-C199-4703-8550-63E594646D93}" presName="textRect" presStyleLbl="revTx" presStyleIdx="1" presStyleCnt="5" custScaleX="128175">
        <dgm:presLayoutVars>
          <dgm:chMax val="1"/>
          <dgm:chPref val="1"/>
        </dgm:presLayoutVars>
      </dgm:prSet>
      <dgm:spPr/>
    </dgm:pt>
    <dgm:pt modelId="{EB480244-0FB5-4740-8308-831747CAE716}" type="pres">
      <dgm:prSet presAssocID="{DA5A0074-1250-4B57-B901-DCF3B71C153B}" presName="sibTrans" presStyleCnt="0"/>
      <dgm:spPr/>
    </dgm:pt>
    <dgm:pt modelId="{1FD6E027-19F3-4E07-9D35-C05308B8D75F}" type="pres">
      <dgm:prSet presAssocID="{C56BF5A1-9EC8-4F72-AE8D-C265D019FFDD}" presName="compNode" presStyleCnt="0"/>
      <dgm:spPr/>
    </dgm:pt>
    <dgm:pt modelId="{66328C24-D865-4F6E-AF5A-CE43EB9643E3}" type="pres">
      <dgm:prSet presAssocID="{C56BF5A1-9EC8-4F72-AE8D-C265D019FFDD}" presName="iconBgRect" presStyleLbl="bgShp" presStyleIdx="2" presStyleCnt="5"/>
      <dgm:spPr/>
    </dgm:pt>
    <dgm:pt modelId="{2EE99DE2-5AF3-4C38-9A62-43D2F96E5B71}" type="pres">
      <dgm:prSet presAssocID="{C56BF5A1-9EC8-4F72-AE8D-C265D019FFDD}"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ierarchy"/>
        </a:ext>
      </dgm:extLst>
    </dgm:pt>
    <dgm:pt modelId="{79C45171-2039-4DA7-B9DF-B1347E65D142}" type="pres">
      <dgm:prSet presAssocID="{C56BF5A1-9EC8-4F72-AE8D-C265D019FFDD}" presName="spaceRect" presStyleCnt="0"/>
      <dgm:spPr/>
    </dgm:pt>
    <dgm:pt modelId="{99D95AD2-DA3D-4ED1-B8AB-14E473F83EA5}" type="pres">
      <dgm:prSet presAssocID="{C56BF5A1-9EC8-4F72-AE8D-C265D019FFDD}" presName="textRect" presStyleLbl="revTx" presStyleIdx="2" presStyleCnt="5" custScaleX="133216">
        <dgm:presLayoutVars>
          <dgm:chMax val="1"/>
          <dgm:chPref val="1"/>
        </dgm:presLayoutVars>
      </dgm:prSet>
      <dgm:spPr/>
    </dgm:pt>
    <dgm:pt modelId="{8822EE53-B192-41C7-8674-ADA58DBCC5E8}" type="pres">
      <dgm:prSet presAssocID="{80BACC7D-B60A-489E-B82E-A855E82724E9}" presName="sibTrans" presStyleCnt="0"/>
      <dgm:spPr/>
    </dgm:pt>
    <dgm:pt modelId="{88D0CD7B-0F8B-4A88-ABE9-9D114FF41F81}" type="pres">
      <dgm:prSet presAssocID="{272AE183-BE2D-4A06-8DC7-C1C626A8C3B8}" presName="compNode" presStyleCnt="0"/>
      <dgm:spPr/>
    </dgm:pt>
    <dgm:pt modelId="{9311F2EF-D380-404C-A270-3A99ACB99167}" type="pres">
      <dgm:prSet presAssocID="{272AE183-BE2D-4A06-8DC7-C1C626A8C3B8}" presName="iconBgRect" presStyleLbl="bgShp" presStyleIdx="3" presStyleCnt="5"/>
      <dgm:spPr/>
    </dgm:pt>
    <dgm:pt modelId="{F754D384-EAD4-470C-8ED1-73ADCD36A653}" type="pres">
      <dgm:prSet presAssocID="{272AE183-BE2D-4A06-8DC7-C1C626A8C3B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Open Folder"/>
        </a:ext>
      </dgm:extLst>
    </dgm:pt>
    <dgm:pt modelId="{973BE43E-AD3A-41EA-AEB1-D2C5ABDF121C}" type="pres">
      <dgm:prSet presAssocID="{272AE183-BE2D-4A06-8DC7-C1C626A8C3B8}" presName="spaceRect" presStyleCnt="0"/>
      <dgm:spPr/>
    </dgm:pt>
    <dgm:pt modelId="{1D03F475-5EED-42C9-8DBC-A47FE43609BD}" type="pres">
      <dgm:prSet presAssocID="{272AE183-BE2D-4A06-8DC7-C1C626A8C3B8}" presName="textRect" presStyleLbl="revTx" presStyleIdx="3" presStyleCnt="5" custScaleX="120665">
        <dgm:presLayoutVars>
          <dgm:chMax val="1"/>
          <dgm:chPref val="1"/>
        </dgm:presLayoutVars>
      </dgm:prSet>
      <dgm:spPr/>
    </dgm:pt>
    <dgm:pt modelId="{D4AFA6C1-8C5D-415E-A4CA-677911C9E5FD}" type="pres">
      <dgm:prSet presAssocID="{A24EA686-E659-4C32-9405-B74BF74666E9}" presName="sibTrans" presStyleCnt="0"/>
      <dgm:spPr/>
    </dgm:pt>
    <dgm:pt modelId="{F73B0CEC-CA5E-45C7-98BC-F62A9A9ADACB}" type="pres">
      <dgm:prSet presAssocID="{F9C3502B-1B53-4683-8CF3-22B7DB6FC50D}" presName="compNode" presStyleCnt="0"/>
      <dgm:spPr/>
    </dgm:pt>
    <dgm:pt modelId="{110DB843-2A15-4458-9340-68E437FAAA60}" type="pres">
      <dgm:prSet presAssocID="{F9C3502B-1B53-4683-8CF3-22B7DB6FC50D}" presName="iconBgRect" presStyleLbl="bgShp" presStyleIdx="4" presStyleCnt="5"/>
      <dgm:spPr/>
    </dgm:pt>
    <dgm:pt modelId="{99560A84-8CA7-43A5-B5F5-6F29BB57FBA8}" type="pres">
      <dgm:prSet presAssocID="{F9C3502B-1B53-4683-8CF3-22B7DB6FC50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lose"/>
        </a:ext>
      </dgm:extLst>
    </dgm:pt>
    <dgm:pt modelId="{50FF227E-D4CA-428A-9A7E-55DECE541F02}" type="pres">
      <dgm:prSet presAssocID="{F9C3502B-1B53-4683-8CF3-22B7DB6FC50D}" presName="spaceRect" presStyleCnt="0"/>
      <dgm:spPr/>
    </dgm:pt>
    <dgm:pt modelId="{233BEAB6-ED6B-495E-8E5C-5E003E8F1A45}" type="pres">
      <dgm:prSet presAssocID="{F9C3502B-1B53-4683-8CF3-22B7DB6FC50D}" presName="textRect" presStyleLbl="revTx" presStyleIdx="4" presStyleCnt="5" custScaleX="150754">
        <dgm:presLayoutVars>
          <dgm:chMax val="1"/>
          <dgm:chPref val="1"/>
        </dgm:presLayoutVars>
      </dgm:prSet>
      <dgm:spPr/>
    </dgm:pt>
  </dgm:ptLst>
  <dgm:cxnLst>
    <dgm:cxn modelId="{80833A1C-4E10-46C4-907D-F3EEA78A76DD}" srcId="{CCD29337-810B-4F3D-AB9F-2099EC65F29F}" destId="{F9C3502B-1B53-4683-8CF3-22B7DB6FC50D}" srcOrd="4" destOrd="0" parTransId="{8B169EA2-92CD-486A-B0F7-C8854D6B3D92}" sibTransId="{9A4097BE-E8B1-4CF9-92AB-B719D5DCB08A}"/>
    <dgm:cxn modelId="{8BF4F425-EE1B-4043-BEE6-E7999F845C33}" type="presOf" srcId="{272AE183-BE2D-4A06-8DC7-C1C626A8C3B8}" destId="{1D03F475-5EED-42C9-8DBC-A47FE43609BD}" srcOrd="0" destOrd="0" presId="urn:microsoft.com/office/officeart/2018/5/layout/IconCircleLabelList"/>
    <dgm:cxn modelId="{8B523134-E1E1-4AF1-83B7-556B6A2D8620}" srcId="{CCD29337-810B-4F3D-AB9F-2099EC65F29F}" destId="{C56BF5A1-9EC8-4F72-AE8D-C265D019FFDD}" srcOrd="2" destOrd="0" parTransId="{EBD82E2D-E80D-4E69-A7B8-A67DD00BD324}" sibTransId="{80BACC7D-B60A-489E-B82E-A855E82724E9}"/>
    <dgm:cxn modelId="{F7C4A86D-875F-4220-97D4-8E77A6A40346}" type="presOf" srcId="{4C2A4A3D-C199-4703-8550-63E594646D93}" destId="{023F2A4F-5423-4FFE-A586-B1FD6578FD47}" srcOrd="0" destOrd="0" presId="urn:microsoft.com/office/officeart/2018/5/layout/IconCircleLabelList"/>
    <dgm:cxn modelId="{115A5472-06FB-4783-9964-C69D59D033AD}" type="presOf" srcId="{F9C3502B-1B53-4683-8CF3-22B7DB6FC50D}" destId="{233BEAB6-ED6B-495E-8E5C-5E003E8F1A45}" srcOrd="0" destOrd="0" presId="urn:microsoft.com/office/officeart/2018/5/layout/IconCircleLabelList"/>
    <dgm:cxn modelId="{3B2047A3-4E89-48F8-968B-58758222AE69}" type="presOf" srcId="{C56BF5A1-9EC8-4F72-AE8D-C265D019FFDD}" destId="{99D95AD2-DA3D-4ED1-B8AB-14E473F83EA5}" srcOrd="0" destOrd="0" presId="urn:microsoft.com/office/officeart/2018/5/layout/IconCircleLabelList"/>
    <dgm:cxn modelId="{767A7DB6-F731-47DC-A729-E97356E09EFF}" srcId="{CCD29337-810B-4F3D-AB9F-2099EC65F29F}" destId="{299EC91F-501A-46F2-A931-60A3769E6F9D}" srcOrd="0" destOrd="0" parTransId="{D8631177-1DCE-4909-8BA2-9B2D85C96255}" sibTransId="{10A913E4-46A0-4095-AE19-54489914F7A8}"/>
    <dgm:cxn modelId="{3E4E16DD-803B-4C0C-82C9-EAC4EE619078}" srcId="{CCD29337-810B-4F3D-AB9F-2099EC65F29F}" destId="{4C2A4A3D-C199-4703-8550-63E594646D93}" srcOrd="1" destOrd="0" parTransId="{BF292460-B3E1-4E68-B89C-0FA2E363870B}" sibTransId="{DA5A0074-1250-4B57-B901-DCF3B71C153B}"/>
    <dgm:cxn modelId="{CB8320F2-6391-41FB-9287-6C9589CDE28D}" type="presOf" srcId="{299EC91F-501A-46F2-A931-60A3769E6F9D}" destId="{A9F987D3-04EC-4A21-80E9-1FB6D5A71E39}" srcOrd="0" destOrd="0" presId="urn:microsoft.com/office/officeart/2018/5/layout/IconCircleLabelList"/>
    <dgm:cxn modelId="{59C33DF5-3941-4DD7-9D73-8E832C6A343C}" srcId="{CCD29337-810B-4F3D-AB9F-2099EC65F29F}" destId="{272AE183-BE2D-4A06-8DC7-C1C626A8C3B8}" srcOrd="3" destOrd="0" parTransId="{CCC0A873-DEEF-4AE8-AB15-995B4E6FA4A8}" sibTransId="{A24EA686-E659-4C32-9405-B74BF74666E9}"/>
    <dgm:cxn modelId="{5467B8F8-2A16-4F53-A2EA-37A47A5CED7E}" type="presOf" srcId="{CCD29337-810B-4F3D-AB9F-2099EC65F29F}" destId="{86066629-419A-4162-A049-06355B7A81AA}" srcOrd="0" destOrd="0" presId="urn:microsoft.com/office/officeart/2018/5/layout/IconCircleLabelList"/>
    <dgm:cxn modelId="{27A5C0AC-3AD7-483C-BBC5-549D17E30C06}" type="presParOf" srcId="{86066629-419A-4162-A049-06355B7A81AA}" destId="{E64473CE-F1E8-41AD-81D9-2FDB26576CB3}" srcOrd="0" destOrd="0" presId="urn:microsoft.com/office/officeart/2018/5/layout/IconCircleLabelList"/>
    <dgm:cxn modelId="{8FA8515F-EAA4-4CC9-90BB-F2E7C28223D1}" type="presParOf" srcId="{E64473CE-F1E8-41AD-81D9-2FDB26576CB3}" destId="{BC1F609E-D242-4161-A7BC-5D0E10FD2C46}" srcOrd="0" destOrd="0" presId="urn:microsoft.com/office/officeart/2018/5/layout/IconCircleLabelList"/>
    <dgm:cxn modelId="{7819B314-4AC8-4B66-93E2-08DC4B596222}" type="presParOf" srcId="{E64473CE-F1E8-41AD-81D9-2FDB26576CB3}" destId="{71F2018C-3CF5-403E-A0E5-1CC4A31F230A}" srcOrd="1" destOrd="0" presId="urn:microsoft.com/office/officeart/2018/5/layout/IconCircleLabelList"/>
    <dgm:cxn modelId="{642ADB03-4D01-4AEA-A398-C07AEB8A0528}" type="presParOf" srcId="{E64473CE-F1E8-41AD-81D9-2FDB26576CB3}" destId="{0B8FAB62-13BB-4F32-A472-7A66913B9A5B}" srcOrd="2" destOrd="0" presId="urn:microsoft.com/office/officeart/2018/5/layout/IconCircleLabelList"/>
    <dgm:cxn modelId="{10BA0664-E1A3-455D-918B-0DE9673A70B5}" type="presParOf" srcId="{E64473CE-F1E8-41AD-81D9-2FDB26576CB3}" destId="{A9F987D3-04EC-4A21-80E9-1FB6D5A71E39}" srcOrd="3" destOrd="0" presId="urn:microsoft.com/office/officeart/2018/5/layout/IconCircleLabelList"/>
    <dgm:cxn modelId="{C7174FD5-0042-4A4E-BD2F-3085A4935398}" type="presParOf" srcId="{86066629-419A-4162-A049-06355B7A81AA}" destId="{3389F308-53E5-49AF-8D56-3B068F69284D}" srcOrd="1" destOrd="0" presId="urn:microsoft.com/office/officeart/2018/5/layout/IconCircleLabelList"/>
    <dgm:cxn modelId="{787AE2DB-8105-4347-B875-1E42DC3249F3}" type="presParOf" srcId="{86066629-419A-4162-A049-06355B7A81AA}" destId="{99543BEC-6133-48E9-A578-F6EBB2759F8D}" srcOrd="2" destOrd="0" presId="urn:microsoft.com/office/officeart/2018/5/layout/IconCircleLabelList"/>
    <dgm:cxn modelId="{908E5ED2-35B6-4BD9-8752-98663DD6D38A}" type="presParOf" srcId="{99543BEC-6133-48E9-A578-F6EBB2759F8D}" destId="{5CA894B9-E220-4540-9AC3-6825554D9AA1}" srcOrd="0" destOrd="0" presId="urn:microsoft.com/office/officeart/2018/5/layout/IconCircleLabelList"/>
    <dgm:cxn modelId="{A359AE91-67B3-490B-9E34-7CECD6D6BA72}" type="presParOf" srcId="{99543BEC-6133-48E9-A578-F6EBB2759F8D}" destId="{9C10C0B1-2F95-46C0-B2BE-C4EFEA4BBEBE}" srcOrd="1" destOrd="0" presId="urn:microsoft.com/office/officeart/2018/5/layout/IconCircleLabelList"/>
    <dgm:cxn modelId="{5E9E511D-4A86-494D-B6BB-7AA35B49F229}" type="presParOf" srcId="{99543BEC-6133-48E9-A578-F6EBB2759F8D}" destId="{29E042E0-8FBD-4422-A474-882FC77BC021}" srcOrd="2" destOrd="0" presId="urn:microsoft.com/office/officeart/2018/5/layout/IconCircleLabelList"/>
    <dgm:cxn modelId="{FB0F6575-B288-4EAE-B74B-F0A78462B4D5}" type="presParOf" srcId="{99543BEC-6133-48E9-A578-F6EBB2759F8D}" destId="{023F2A4F-5423-4FFE-A586-B1FD6578FD47}" srcOrd="3" destOrd="0" presId="urn:microsoft.com/office/officeart/2018/5/layout/IconCircleLabelList"/>
    <dgm:cxn modelId="{6E74262D-696D-41A5-96BD-09A73EBE291A}" type="presParOf" srcId="{86066629-419A-4162-A049-06355B7A81AA}" destId="{EB480244-0FB5-4740-8308-831747CAE716}" srcOrd="3" destOrd="0" presId="urn:microsoft.com/office/officeart/2018/5/layout/IconCircleLabelList"/>
    <dgm:cxn modelId="{5675D606-6DB5-4B49-B652-993651DC23E0}" type="presParOf" srcId="{86066629-419A-4162-A049-06355B7A81AA}" destId="{1FD6E027-19F3-4E07-9D35-C05308B8D75F}" srcOrd="4" destOrd="0" presId="urn:microsoft.com/office/officeart/2018/5/layout/IconCircleLabelList"/>
    <dgm:cxn modelId="{A66631BC-1542-4BB2-8CEA-240D52EB7700}" type="presParOf" srcId="{1FD6E027-19F3-4E07-9D35-C05308B8D75F}" destId="{66328C24-D865-4F6E-AF5A-CE43EB9643E3}" srcOrd="0" destOrd="0" presId="urn:microsoft.com/office/officeart/2018/5/layout/IconCircleLabelList"/>
    <dgm:cxn modelId="{5084EAB4-6DCC-423C-802C-4D7C7F71C6EE}" type="presParOf" srcId="{1FD6E027-19F3-4E07-9D35-C05308B8D75F}" destId="{2EE99DE2-5AF3-4C38-9A62-43D2F96E5B71}" srcOrd="1" destOrd="0" presId="urn:microsoft.com/office/officeart/2018/5/layout/IconCircleLabelList"/>
    <dgm:cxn modelId="{307A0D8A-7116-48A2-9E83-A3E3C4E10852}" type="presParOf" srcId="{1FD6E027-19F3-4E07-9D35-C05308B8D75F}" destId="{79C45171-2039-4DA7-B9DF-B1347E65D142}" srcOrd="2" destOrd="0" presId="urn:microsoft.com/office/officeart/2018/5/layout/IconCircleLabelList"/>
    <dgm:cxn modelId="{9DA50051-6796-4A51-ACA8-CBB21B9A90C8}" type="presParOf" srcId="{1FD6E027-19F3-4E07-9D35-C05308B8D75F}" destId="{99D95AD2-DA3D-4ED1-B8AB-14E473F83EA5}" srcOrd="3" destOrd="0" presId="urn:microsoft.com/office/officeart/2018/5/layout/IconCircleLabelList"/>
    <dgm:cxn modelId="{9398B5BE-7A6E-4D54-B916-909474501271}" type="presParOf" srcId="{86066629-419A-4162-A049-06355B7A81AA}" destId="{8822EE53-B192-41C7-8674-ADA58DBCC5E8}" srcOrd="5" destOrd="0" presId="urn:microsoft.com/office/officeart/2018/5/layout/IconCircleLabelList"/>
    <dgm:cxn modelId="{A7E400EB-4968-4D66-9639-7F72C24A4FD2}" type="presParOf" srcId="{86066629-419A-4162-A049-06355B7A81AA}" destId="{88D0CD7B-0F8B-4A88-ABE9-9D114FF41F81}" srcOrd="6" destOrd="0" presId="urn:microsoft.com/office/officeart/2018/5/layout/IconCircleLabelList"/>
    <dgm:cxn modelId="{9E28CBA3-5D5A-424E-9C60-A79F317B7364}" type="presParOf" srcId="{88D0CD7B-0F8B-4A88-ABE9-9D114FF41F81}" destId="{9311F2EF-D380-404C-A270-3A99ACB99167}" srcOrd="0" destOrd="0" presId="urn:microsoft.com/office/officeart/2018/5/layout/IconCircleLabelList"/>
    <dgm:cxn modelId="{CDB17BBE-0F9C-4853-AD8E-E43730B6E576}" type="presParOf" srcId="{88D0CD7B-0F8B-4A88-ABE9-9D114FF41F81}" destId="{F754D384-EAD4-470C-8ED1-73ADCD36A653}" srcOrd="1" destOrd="0" presId="urn:microsoft.com/office/officeart/2018/5/layout/IconCircleLabelList"/>
    <dgm:cxn modelId="{2FADC2EC-9D26-4228-AFCE-4170EF82F92D}" type="presParOf" srcId="{88D0CD7B-0F8B-4A88-ABE9-9D114FF41F81}" destId="{973BE43E-AD3A-41EA-AEB1-D2C5ABDF121C}" srcOrd="2" destOrd="0" presId="urn:microsoft.com/office/officeart/2018/5/layout/IconCircleLabelList"/>
    <dgm:cxn modelId="{D3FE23FA-5BA6-4971-8860-ACEBC1BC7EE0}" type="presParOf" srcId="{88D0CD7B-0F8B-4A88-ABE9-9D114FF41F81}" destId="{1D03F475-5EED-42C9-8DBC-A47FE43609BD}" srcOrd="3" destOrd="0" presId="urn:microsoft.com/office/officeart/2018/5/layout/IconCircleLabelList"/>
    <dgm:cxn modelId="{1EBE8BAF-7074-4F4E-86D3-7E0442E62AEB}" type="presParOf" srcId="{86066629-419A-4162-A049-06355B7A81AA}" destId="{D4AFA6C1-8C5D-415E-A4CA-677911C9E5FD}" srcOrd="7" destOrd="0" presId="urn:microsoft.com/office/officeart/2018/5/layout/IconCircleLabelList"/>
    <dgm:cxn modelId="{6AEC234C-50BD-477C-81CF-5E02848D1DDB}" type="presParOf" srcId="{86066629-419A-4162-A049-06355B7A81AA}" destId="{F73B0CEC-CA5E-45C7-98BC-F62A9A9ADACB}" srcOrd="8" destOrd="0" presId="urn:microsoft.com/office/officeart/2018/5/layout/IconCircleLabelList"/>
    <dgm:cxn modelId="{C21761B9-72C1-41C1-BB3D-33814FBE3B47}" type="presParOf" srcId="{F73B0CEC-CA5E-45C7-98BC-F62A9A9ADACB}" destId="{110DB843-2A15-4458-9340-68E437FAAA60}" srcOrd="0" destOrd="0" presId="urn:microsoft.com/office/officeart/2018/5/layout/IconCircleLabelList"/>
    <dgm:cxn modelId="{228BD9BE-180D-4F21-802B-3ED68084A376}" type="presParOf" srcId="{F73B0CEC-CA5E-45C7-98BC-F62A9A9ADACB}" destId="{99560A84-8CA7-43A5-B5F5-6F29BB57FBA8}" srcOrd="1" destOrd="0" presId="urn:microsoft.com/office/officeart/2018/5/layout/IconCircleLabelList"/>
    <dgm:cxn modelId="{3A9FA985-2296-4315-AF3C-415F3BDB9FD9}" type="presParOf" srcId="{F73B0CEC-CA5E-45C7-98BC-F62A9A9ADACB}" destId="{50FF227E-D4CA-428A-9A7E-55DECE541F02}" srcOrd="2" destOrd="0" presId="urn:microsoft.com/office/officeart/2018/5/layout/IconCircleLabelList"/>
    <dgm:cxn modelId="{C395C1FD-46AB-40C7-A1A4-29456F6D8290}" type="presParOf" srcId="{F73B0CEC-CA5E-45C7-98BC-F62A9A9ADACB}" destId="{233BEAB6-ED6B-495E-8E5C-5E003E8F1A45}"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E7D3A73-8F5C-4689-A18A-3DC064BD68F1}"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E0FB8338-FE83-47F7-837D-BF03A88BE4EC}">
      <dgm:prSet custT="1"/>
      <dgm:spPr/>
      <dgm:t>
        <a:bodyPr/>
        <a:lstStyle/>
        <a:p>
          <a:pPr>
            <a:defRPr cap="all"/>
          </a:pPr>
          <a:r>
            <a:rPr lang="en-US" sz="1800" dirty="0"/>
            <a:t>Follow all the steps above, &amp; you should have a good project plan. </a:t>
          </a:r>
        </a:p>
      </dgm:t>
    </dgm:pt>
    <dgm:pt modelId="{DBFF73A4-25DB-48EB-9177-82F862BB1569}" type="parTrans" cxnId="{D5B09837-9AD5-4DB9-B716-663243BCB84E}">
      <dgm:prSet/>
      <dgm:spPr/>
      <dgm:t>
        <a:bodyPr/>
        <a:lstStyle/>
        <a:p>
          <a:endParaRPr lang="en-US"/>
        </a:p>
      </dgm:t>
    </dgm:pt>
    <dgm:pt modelId="{B47DE404-1F45-4057-9418-3BB11EA62473}" type="sibTrans" cxnId="{D5B09837-9AD5-4DB9-B716-663243BCB84E}">
      <dgm:prSet/>
      <dgm:spPr/>
      <dgm:t>
        <a:bodyPr/>
        <a:lstStyle/>
        <a:p>
          <a:endParaRPr lang="en-US"/>
        </a:p>
      </dgm:t>
    </dgm:pt>
    <dgm:pt modelId="{2A8DD899-4409-402D-BEBF-D6BC5CCC165D}">
      <dgm:prSet/>
      <dgm:spPr/>
      <dgm:t>
        <a:bodyPr/>
        <a:lstStyle/>
        <a:p>
          <a:pPr>
            <a:defRPr cap="all"/>
          </a:pPr>
          <a:r>
            <a:rPr lang="en-US"/>
            <a:t>Don't forget to update your plan as the project progress, </a:t>
          </a:r>
        </a:p>
      </dgm:t>
    </dgm:pt>
    <dgm:pt modelId="{0810C541-F9F8-4766-9083-5F5A855CB8B0}" type="parTrans" cxnId="{937D5013-24B9-43E9-9139-84151B7077FC}">
      <dgm:prSet/>
      <dgm:spPr/>
      <dgm:t>
        <a:bodyPr/>
        <a:lstStyle/>
        <a:p>
          <a:endParaRPr lang="en-US"/>
        </a:p>
      </dgm:t>
    </dgm:pt>
    <dgm:pt modelId="{5F48568A-5D6F-4CAC-93D6-6B661E5A4FF7}" type="sibTrans" cxnId="{937D5013-24B9-43E9-9139-84151B7077FC}">
      <dgm:prSet/>
      <dgm:spPr/>
      <dgm:t>
        <a:bodyPr/>
        <a:lstStyle/>
        <a:p>
          <a:endParaRPr lang="en-US"/>
        </a:p>
      </dgm:t>
    </dgm:pt>
    <dgm:pt modelId="{42F23E04-1731-42C7-ABD1-88C420968B93}">
      <dgm:prSet/>
      <dgm:spPr/>
      <dgm:t>
        <a:bodyPr/>
        <a:lstStyle/>
        <a:p>
          <a:pPr>
            <a:defRPr cap="all"/>
          </a:pPr>
          <a:r>
            <a:rPr lang="en-US"/>
            <a:t>Keep measuring progress against the plan.</a:t>
          </a:r>
        </a:p>
      </dgm:t>
    </dgm:pt>
    <dgm:pt modelId="{B6605BC0-02AC-4441-8FFB-128B5BBC932D}" type="parTrans" cxnId="{DC559D16-91C5-45C8-98EB-8E23389F5510}">
      <dgm:prSet/>
      <dgm:spPr/>
      <dgm:t>
        <a:bodyPr/>
        <a:lstStyle/>
        <a:p>
          <a:endParaRPr lang="en-US"/>
        </a:p>
      </dgm:t>
    </dgm:pt>
    <dgm:pt modelId="{02E8ED77-AE84-4C3E-B769-9BE7E9AFA075}" type="sibTrans" cxnId="{DC559D16-91C5-45C8-98EB-8E23389F5510}">
      <dgm:prSet/>
      <dgm:spPr/>
      <dgm:t>
        <a:bodyPr/>
        <a:lstStyle/>
        <a:p>
          <a:endParaRPr lang="en-US"/>
        </a:p>
      </dgm:t>
    </dgm:pt>
    <dgm:pt modelId="{BA662E98-02A8-4CC2-974B-F41D9BFEAC2E}" type="pres">
      <dgm:prSet presAssocID="{CE7D3A73-8F5C-4689-A18A-3DC064BD68F1}" presName="root" presStyleCnt="0">
        <dgm:presLayoutVars>
          <dgm:dir/>
          <dgm:resizeHandles val="exact"/>
        </dgm:presLayoutVars>
      </dgm:prSet>
      <dgm:spPr/>
    </dgm:pt>
    <dgm:pt modelId="{1CD6DCBF-7279-4B0A-8C55-2408ECA1AF57}" type="pres">
      <dgm:prSet presAssocID="{E0FB8338-FE83-47F7-837D-BF03A88BE4EC}" presName="compNode" presStyleCnt="0"/>
      <dgm:spPr/>
    </dgm:pt>
    <dgm:pt modelId="{33D9AF49-4B06-41EA-A1E3-31F7D6F7724A}" type="pres">
      <dgm:prSet presAssocID="{E0FB8338-FE83-47F7-837D-BF03A88BE4EC}" presName="iconBgRect" presStyleLbl="bgShp" presStyleIdx="0" presStyleCnt="3"/>
      <dgm:spPr/>
    </dgm:pt>
    <dgm:pt modelId="{B3443809-AE76-48FF-8AB1-C0F91ACB34EA}" type="pres">
      <dgm:prSet presAssocID="{E0FB8338-FE83-47F7-837D-BF03A88BE4E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orkflow"/>
        </a:ext>
      </dgm:extLst>
    </dgm:pt>
    <dgm:pt modelId="{CBE8163A-3501-4E17-8886-A420DC5B416B}" type="pres">
      <dgm:prSet presAssocID="{E0FB8338-FE83-47F7-837D-BF03A88BE4EC}" presName="spaceRect" presStyleCnt="0"/>
      <dgm:spPr/>
    </dgm:pt>
    <dgm:pt modelId="{4D148C06-B3F2-4888-B344-87E6B2CBECF9}" type="pres">
      <dgm:prSet presAssocID="{E0FB8338-FE83-47F7-837D-BF03A88BE4EC}" presName="textRect" presStyleLbl="revTx" presStyleIdx="0" presStyleCnt="3">
        <dgm:presLayoutVars>
          <dgm:chMax val="1"/>
          <dgm:chPref val="1"/>
        </dgm:presLayoutVars>
      </dgm:prSet>
      <dgm:spPr/>
    </dgm:pt>
    <dgm:pt modelId="{6A29E0A9-CCE9-4CD3-9AE1-60041A04B37B}" type="pres">
      <dgm:prSet presAssocID="{B47DE404-1F45-4057-9418-3BB11EA62473}" presName="sibTrans" presStyleCnt="0"/>
      <dgm:spPr/>
    </dgm:pt>
    <dgm:pt modelId="{49746823-8AB9-4838-88E1-A078BAF72B83}" type="pres">
      <dgm:prSet presAssocID="{2A8DD899-4409-402D-BEBF-D6BC5CCC165D}" presName="compNode" presStyleCnt="0"/>
      <dgm:spPr/>
    </dgm:pt>
    <dgm:pt modelId="{23D4ABC3-72C1-4038-B02F-C267865956CD}" type="pres">
      <dgm:prSet presAssocID="{2A8DD899-4409-402D-BEBF-D6BC5CCC165D}" presName="iconBgRect" presStyleLbl="bgShp" presStyleIdx="1" presStyleCnt="3"/>
      <dgm:spPr/>
    </dgm:pt>
    <dgm:pt modelId="{CC2EE825-C82B-4FCF-BE8E-825470F59C41}" type="pres">
      <dgm:prSet presAssocID="{2A8DD899-4409-402D-BEBF-D6BC5CCC165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thly calendar"/>
        </a:ext>
      </dgm:extLst>
    </dgm:pt>
    <dgm:pt modelId="{8C1BE288-29E5-498B-8C2A-F3EAD5E639F4}" type="pres">
      <dgm:prSet presAssocID="{2A8DD899-4409-402D-BEBF-D6BC5CCC165D}" presName="spaceRect" presStyleCnt="0"/>
      <dgm:spPr/>
    </dgm:pt>
    <dgm:pt modelId="{935C734F-93B7-4A42-84E1-321C5A8D8B8C}" type="pres">
      <dgm:prSet presAssocID="{2A8DD899-4409-402D-BEBF-D6BC5CCC165D}" presName="textRect" presStyleLbl="revTx" presStyleIdx="1" presStyleCnt="3">
        <dgm:presLayoutVars>
          <dgm:chMax val="1"/>
          <dgm:chPref val="1"/>
        </dgm:presLayoutVars>
      </dgm:prSet>
      <dgm:spPr/>
    </dgm:pt>
    <dgm:pt modelId="{FA929E42-D62B-4AEE-B830-27E978606F5D}" type="pres">
      <dgm:prSet presAssocID="{5F48568A-5D6F-4CAC-93D6-6B661E5A4FF7}" presName="sibTrans" presStyleCnt="0"/>
      <dgm:spPr/>
    </dgm:pt>
    <dgm:pt modelId="{F39AA8D0-9B92-42F6-8111-D9FAE0953D1D}" type="pres">
      <dgm:prSet presAssocID="{42F23E04-1731-42C7-ABD1-88C420968B93}" presName="compNode" presStyleCnt="0"/>
      <dgm:spPr/>
    </dgm:pt>
    <dgm:pt modelId="{47BBCF34-9D51-4790-A29D-0B3334BB8C8B}" type="pres">
      <dgm:prSet presAssocID="{42F23E04-1731-42C7-ABD1-88C420968B93}" presName="iconBgRect" presStyleLbl="bgShp" presStyleIdx="2" presStyleCnt="3"/>
      <dgm:spPr/>
    </dgm:pt>
    <dgm:pt modelId="{E5597C46-2AD6-4E75-83CB-DF13DFEC5D75}" type="pres">
      <dgm:prSet presAssocID="{42F23E04-1731-42C7-ABD1-88C420968B9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auge"/>
        </a:ext>
      </dgm:extLst>
    </dgm:pt>
    <dgm:pt modelId="{0B5B7802-8342-447D-9748-1711C9A5F8DB}" type="pres">
      <dgm:prSet presAssocID="{42F23E04-1731-42C7-ABD1-88C420968B93}" presName="spaceRect" presStyleCnt="0"/>
      <dgm:spPr/>
    </dgm:pt>
    <dgm:pt modelId="{FF157382-977D-4BF0-B34D-0F3EEBB17439}" type="pres">
      <dgm:prSet presAssocID="{42F23E04-1731-42C7-ABD1-88C420968B93}" presName="textRect" presStyleLbl="revTx" presStyleIdx="2" presStyleCnt="3">
        <dgm:presLayoutVars>
          <dgm:chMax val="1"/>
          <dgm:chPref val="1"/>
        </dgm:presLayoutVars>
      </dgm:prSet>
      <dgm:spPr/>
    </dgm:pt>
  </dgm:ptLst>
  <dgm:cxnLst>
    <dgm:cxn modelId="{937D5013-24B9-43E9-9139-84151B7077FC}" srcId="{CE7D3A73-8F5C-4689-A18A-3DC064BD68F1}" destId="{2A8DD899-4409-402D-BEBF-D6BC5CCC165D}" srcOrd="1" destOrd="0" parTransId="{0810C541-F9F8-4766-9083-5F5A855CB8B0}" sibTransId="{5F48568A-5D6F-4CAC-93D6-6B661E5A4FF7}"/>
    <dgm:cxn modelId="{DC559D16-91C5-45C8-98EB-8E23389F5510}" srcId="{CE7D3A73-8F5C-4689-A18A-3DC064BD68F1}" destId="{42F23E04-1731-42C7-ABD1-88C420968B93}" srcOrd="2" destOrd="0" parTransId="{B6605BC0-02AC-4441-8FFB-128B5BBC932D}" sibTransId="{02E8ED77-AE84-4C3E-B769-9BE7E9AFA075}"/>
    <dgm:cxn modelId="{D5B09837-9AD5-4DB9-B716-663243BCB84E}" srcId="{CE7D3A73-8F5C-4689-A18A-3DC064BD68F1}" destId="{E0FB8338-FE83-47F7-837D-BF03A88BE4EC}" srcOrd="0" destOrd="0" parTransId="{DBFF73A4-25DB-48EB-9177-82F862BB1569}" sibTransId="{B47DE404-1F45-4057-9418-3BB11EA62473}"/>
    <dgm:cxn modelId="{453A2654-A35F-4C1E-A1E4-062D4AE9C24F}" type="presOf" srcId="{E0FB8338-FE83-47F7-837D-BF03A88BE4EC}" destId="{4D148C06-B3F2-4888-B344-87E6B2CBECF9}" srcOrd="0" destOrd="0" presId="urn:microsoft.com/office/officeart/2018/5/layout/IconCircleLabelList"/>
    <dgm:cxn modelId="{7B0BDE90-4388-4FB3-9034-4466E8E63178}" type="presOf" srcId="{CE7D3A73-8F5C-4689-A18A-3DC064BD68F1}" destId="{BA662E98-02A8-4CC2-974B-F41D9BFEAC2E}" srcOrd="0" destOrd="0" presId="urn:microsoft.com/office/officeart/2018/5/layout/IconCircleLabelList"/>
    <dgm:cxn modelId="{E6843DEA-87C4-4DE2-B86B-363889F6B434}" type="presOf" srcId="{42F23E04-1731-42C7-ABD1-88C420968B93}" destId="{FF157382-977D-4BF0-B34D-0F3EEBB17439}" srcOrd="0" destOrd="0" presId="urn:microsoft.com/office/officeart/2018/5/layout/IconCircleLabelList"/>
    <dgm:cxn modelId="{7EC46DFA-9FED-40FB-9720-9A301CE1AE43}" type="presOf" srcId="{2A8DD899-4409-402D-BEBF-D6BC5CCC165D}" destId="{935C734F-93B7-4A42-84E1-321C5A8D8B8C}" srcOrd="0" destOrd="0" presId="urn:microsoft.com/office/officeart/2018/5/layout/IconCircleLabelList"/>
    <dgm:cxn modelId="{BD9E6C4C-2D42-4AE3-A68F-B189A00228D3}" type="presParOf" srcId="{BA662E98-02A8-4CC2-974B-F41D9BFEAC2E}" destId="{1CD6DCBF-7279-4B0A-8C55-2408ECA1AF57}" srcOrd="0" destOrd="0" presId="urn:microsoft.com/office/officeart/2018/5/layout/IconCircleLabelList"/>
    <dgm:cxn modelId="{FB3FAF7C-29C4-4489-97AE-DB7EB8713421}" type="presParOf" srcId="{1CD6DCBF-7279-4B0A-8C55-2408ECA1AF57}" destId="{33D9AF49-4B06-41EA-A1E3-31F7D6F7724A}" srcOrd="0" destOrd="0" presId="urn:microsoft.com/office/officeart/2018/5/layout/IconCircleLabelList"/>
    <dgm:cxn modelId="{87D0A652-F519-439B-8D87-64C3E0B7ACE6}" type="presParOf" srcId="{1CD6DCBF-7279-4B0A-8C55-2408ECA1AF57}" destId="{B3443809-AE76-48FF-8AB1-C0F91ACB34EA}" srcOrd="1" destOrd="0" presId="urn:microsoft.com/office/officeart/2018/5/layout/IconCircleLabelList"/>
    <dgm:cxn modelId="{7280D50F-4C44-44AC-A833-3A166E40F390}" type="presParOf" srcId="{1CD6DCBF-7279-4B0A-8C55-2408ECA1AF57}" destId="{CBE8163A-3501-4E17-8886-A420DC5B416B}" srcOrd="2" destOrd="0" presId="urn:microsoft.com/office/officeart/2018/5/layout/IconCircleLabelList"/>
    <dgm:cxn modelId="{3CEA87F1-30F1-4E4B-A958-4C933025985E}" type="presParOf" srcId="{1CD6DCBF-7279-4B0A-8C55-2408ECA1AF57}" destId="{4D148C06-B3F2-4888-B344-87E6B2CBECF9}" srcOrd="3" destOrd="0" presId="urn:microsoft.com/office/officeart/2018/5/layout/IconCircleLabelList"/>
    <dgm:cxn modelId="{5916AA57-AF22-4021-A7F6-EF9E9A6F7D4C}" type="presParOf" srcId="{BA662E98-02A8-4CC2-974B-F41D9BFEAC2E}" destId="{6A29E0A9-CCE9-4CD3-9AE1-60041A04B37B}" srcOrd="1" destOrd="0" presId="urn:microsoft.com/office/officeart/2018/5/layout/IconCircleLabelList"/>
    <dgm:cxn modelId="{1D45A053-B4D9-4F58-B47D-F741C99DDFB3}" type="presParOf" srcId="{BA662E98-02A8-4CC2-974B-F41D9BFEAC2E}" destId="{49746823-8AB9-4838-88E1-A078BAF72B83}" srcOrd="2" destOrd="0" presId="urn:microsoft.com/office/officeart/2018/5/layout/IconCircleLabelList"/>
    <dgm:cxn modelId="{6BCC1439-7510-404F-AC51-D559B1803409}" type="presParOf" srcId="{49746823-8AB9-4838-88E1-A078BAF72B83}" destId="{23D4ABC3-72C1-4038-B02F-C267865956CD}" srcOrd="0" destOrd="0" presId="urn:microsoft.com/office/officeart/2018/5/layout/IconCircleLabelList"/>
    <dgm:cxn modelId="{55E8E564-0973-4FA1-A3AB-7BE331ABE17F}" type="presParOf" srcId="{49746823-8AB9-4838-88E1-A078BAF72B83}" destId="{CC2EE825-C82B-4FCF-BE8E-825470F59C41}" srcOrd="1" destOrd="0" presId="urn:microsoft.com/office/officeart/2018/5/layout/IconCircleLabelList"/>
    <dgm:cxn modelId="{0CA3A4E7-B627-4B09-9B5A-85F79877DB65}" type="presParOf" srcId="{49746823-8AB9-4838-88E1-A078BAF72B83}" destId="{8C1BE288-29E5-498B-8C2A-F3EAD5E639F4}" srcOrd="2" destOrd="0" presId="urn:microsoft.com/office/officeart/2018/5/layout/IconCircleLabelList"/>
    <dgm:cxn modelId="{F7859B37-52B6-4FF1-B9BC-8A8E5D98FBD7}" type="presParOf" srcId="{49746823-8AB9-4838-88E1-A078BAF72B83}" destId="{935C734F-93B7-4A42-84E1-321C5A8D8B8C}" srcOrd="3" destOrd="0" presId="urn:microsoft.com/office/officeart/2018/5/layout/IconCircleLabelList"/>
    <dgm:cxn modelId="{294F2586-4A5F-43BB-847B-05F14C7A9186}" type="presParOf" srcId="{BA662E98-02A8-4CC2-974B-F41D9BFEAC2E}" destId="{FA929E42-D62B-4AEE-B830-27E978606F5D}" srcOrd="3" destOrd="0" presId="urn:microsoft.com/office/officeart/2018/5/layout/IconCircleLabelList"/>
    <dgm:cxn modelId="{E429A654-6234-415C-B543-576736E460C2}" type="presParOf" srcId="{BA662E98-02A8-4CC2-974B-F41D9BFEAC2E}" destId="{F39AA8D0-9B92-42F6-8111-D9FAE0953D1D}" srcOrd="4" destOrd="0" presId="urn:microsoft.com/office/officeart/2018/5/layout/IconCircleLabelList"/>
    <dgm:cxn modelId="{D6C63358-ED44-435D-BC7D-AC892A5846FB}" type="presParOf" srcId="{F39AA8D0-9B92-42F6-8111-D9FAE0953D1D}" destId="{47BBCF34-9D51-4790-A29D-0B3334BB8C8B}" srcOrd="0" destOrd="0" presId="urn:microsoft.com/office/officeart/2018/5/layout/IconCircleLabelList"/>
    <dgm:cxn modelId="{C64F46D2-9BAD-44DD-9734-B9C21C331AE9}" type="presParOf" srcId="{F39AA8D0-9B92-42F6-8111-D9FAE0953D1D}" destId="{E5597C46-2AD6-4E75-83CB-DF13DFEC5D75}" srcOrd="1" destOrd="0" presId="urn:microsoft.com/office/officeart/2018/5/layout/IconCircleLabelList"/>
    <dgm:cxn modelId="{6B18513A-D7E2-428C-B36C-515129FEBD5F}" type="presParOf" srcId="{F39AA8D0-9B92-42F6-8111-D9FAE0953D1D}" destId="{0B5B7802-8342-447D-9748-1711C9A5F8DB}" srcOrd="2" destOrd="0" presId="urn:microsoft.com/office/officeart/2018/5/layout/IconCircleLabelList"/>
    <dgm:cxn modelId="{E91A8265-9ED0-4FFD-9429-E37D2B20FFE9}" type="presParOf" srcId="{F39AA8D0-9B92-42F6-8111-D9FAE0953D1D}" destId="{FF157382-977D-4BF0-B34D-0F3EEBB17439}"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562955-9534-47F4-A094-FE637C89C55A}"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811BC5F-9F4A-4503-81FC-2F7EAE996112}">
      <dgm:prSet/>
      <dgm:spPr/>
      <dgm:t>
        <a:bodyPr/>
        <a:lstStyle/>
        <a:p>
          <a:pPr>
            <a:lnSpc>
              <a:spcPct val="100000"/>
            </a:lnSpc>
          </a:pPr>
          <a:r>
            <a:rPr lang="en-US" dirty="0"/>
            <a:t>Review project plan with key stakeholders regularly.</a:t>
          </a:r>
        </a:p>
      </dgm:t>
    </dgm:pt>
    <dgm:pt modelId="{CA6D97AA-3C21-42DD-BF7D-C40291A2A553}" type="parTrans" cxnId="{75CC27C9-83F0-4391-9C7E-26EAE404DF7A}">
      <dgm:prSet/>
      <dgm:spPr/>
      <dgm:t>
        <a:bodyPr/>
        <a:lstStyle/>
        <a:p>
          <a:endParaRPr lang="en-US"/>
        </a:p>
      </dgm:t>
    </dgm:pt>
    <dgm:pt modelId="{E44E0877-301C-4457-A1B4-648AC83AC9FB}" type="sibTrans" cxnId="{75CC27C9-83F0-4391-9C7E-26EAE404DF7A}">
      <dgm:prSet/>
      <dgm:spPr/>
      <dgm:t>
        <a:bodyPr/>
        <a:lstStyle/>
        <a:p>
          <a:endParaRPr lang="en-US"/>
        </a:p>
      </dgm:t>
    </dgm:pt>
    <dgm:pt modelId="{1F75104C-7D80-419F-9428-1413D6905E85}">
      <dgm:prSet/>
      <dgm:spPr/>
      <dgm:t>
        <a:bodyPr/>
        <a:lstStyle/>
        <a:p>
          <a:pPr>
            <a:lnSpc>
              <a:spcPct val="100000"/>
            </a:lnSpc>
          </a:pPr>
          <a:r>
            <a:rPr lang="en-US" dirty="0"/>
            <a:t>Make changes as needed</a:t>
          </a:r>
        </a:p>
      </dgm:t>
    </dgm:pt>
    <dgm:pt modelId="{ECF2FD1F-4C7B-4B10-82ED-09CE86E2F4D7}" type="sibTrans" cxnId="{51D2E313-FB4B-45AD-B244-7CF1F0B9A23B}">
      <dgm:prSet/>
      <dgm:spPr/>
      <dgm:t>
        <a:bodyPr/>
        <a:lstStyle/>
        <a:p>
          <a:endParaRPr lang="en-US"/>
        </a:p>
      </dgm:t>
    </dgm:pt>
    <dgm:pt modelId="{FEA56891-A966-4173-AA4C-0FA01777179C}" type="parTrans" cxnId="{51D2E313-FB4B-45AD-B244-7CF1F0B9A23B}">
      <dgm:prSet/>
      <dgm:spPr/>
      <dgm:t>
        <a:bodyPr/>
        <a:lstStyle/>
        <a:p>
          <a:endParaRPr lang="en-US"/>
        </a:p>
      </dgm:t>
    </dgm:pt>
    <dgm:pt modelId="{07B7ED67-EFBA-4FF7-BAD6-E64175F1D911}" type="pres">
      <dgm:prSet presAssocID="{71562955-9534-47F4-A094-FE637C89C55A}" presName="root" presStyleCnt="0">
        <dgm:presLayoutVars>
          <dgm:dir/>
          <dgm:resizeHandles val="exact"/>
        </dgm:presLayoutVars>
      </dgm:prSet>
      <dgm:spPr/>
    </dgm:pt>
    <dgm:pt modelId="{491ED748-0FAD-498A-A70A-3BC1F874551F}" type="pres">
      <dgm:prSet presAssocID="{3811BC5F-9F4A-4503-81FC-2F7EAE996112}" presName="compNode" presStyleCnt="0"/>
      <dgm:spPr/>
    </dgm:pt>
    <dgm:pt modelId="{084BFAA8-1130-4EA2-9156-EF2AC08B0B3A}" type="pres">
      <dgm:prSet presAssocID="{3811BC5F-9F4A-4503-81FC-2F7EAE996112}" presName="bgRect" presStyleLbl="bgShp" presStyleIdx="0" presStyleCnt="2"/>
      <dgm:spPr/>
    </dgm:pt>
    <dgm:pt modelId="{2DC66CA1-E79D-4FD4-ADD2-CC1A568C547F}" type="pres">
      <dgm:prSet presAssocID="{3811BC5F-9F4A-4503-81FC-2F7EAE99611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st"/>
        </a:ext>
      </dgm:extLst>
    </dgm:pt>
    <dgm:pt modelId="{3678D03C-BD6A-4A15-B647-577D4330A9A0}" type="pres">
      <dgm:prSet presAssocID="{3811BC5F-9F4A-4503-81FC-2F7EAE996112}" presName="spaceRect" presStyleCnt="0"/>
      <dgm:spPr/>
    </dgm:pt>
    <dgm:pt modelId="{F74C5D1C-138D-45AC-8159-40F79A49E122}" type="pres">
      <dgm:prSet presAssocID="{3811BC5F-9F4A-4503-81FC-2F7EAE996112}" presName="parTx" presStyleLbl="revTx" presStyleIdx="0" presStyleCnt="2">
        <dgm:presLayoutVars>
          <dgm:chMax val="0"/>
          <dgm:chPref val="0"/>
        </dgm:presLayoutVars>
      </dgm:prSet>
      <dgm:spPr/>
    </dgm:pt>
    <dgm:pt modelId="{E2DF58DD-2386-4BE6-A393-0F651A716478}" type="pres">
      <dgm:prSet presAssocID="{E44E0877-301C-4457-A1B4-648AC83AC9FB}" presName="sibTrans" presStyleCnt="0"/>
      <dgm:spPr/>
    </dgm:pt>
    <dgm:pt modelId="{D3B4B416-79F9-483E-A3FA-38B2C2D5DCDC}" type="pres">
      <dgm:prSet presAssocID="{1F75104C-7D80-419F-9428-1413D6905E85}" presName="compNode" presStyleCnt="0"/>
      <dgm:spPr/>
    </dgm:pt>
    <dgm:pt modelId="{F3C382A2-3441-4DB7-BF30-81B296B9146E}" type="pres">
      <dgm:prSet presAssocID="{1F75104C-7D80-419F-9428-1413D6905E85}" presName="bgRect" presStyleLbl="bgShp" presStyleIdx="1" presStyleCnt="2"/>
      <dgm:spPr/>
    </dgm:pt>
    <dgm:pt modelId="{B2CD1B04-0D05-4311-A4C4-DD12C360BE92}" type="pres">
      <dgm:prSet presAssocID="{1F75104C-7D80-419F-9428-1413D6905E8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rget"/>
        </a:ext>
      </dgm:extLst>
    </dgm:pt>
    <dgm:pt modelId="{7FD24F42-ABE9-468B-8889-61B8DF9DF5D8}" type="pres">
      <dgm:prSet presAssocID="{1F75104C-7D80-419F-9428-1413D6905E85}" presName="spaceRect" presStyleCnt="0"/>
      <dgm:spPr/>
    </dgm:pt>
    <dgm:pt modelId="{4310D7B4-BA13-471D-9BC6-06986BE02AAD}" type="pres">
      <dgm:prSet presAssocID="{1F75104C-7D80-419F-9428-1413D6905E85}" presName="parTx" presStyleLbl="revTx" presStyleIdx="1" presStyleCnt="2">
        <dgm:presLayoutVars>
          <dgm:chMax val="0"/>
          <dgm:chPref val="0"/>
        </dgm:presLayoutVars>
      </dgm:prSet>
      <dgm:spPr/>
    </dgm:pt>
  </dgm:ptLst>
  <dgm:cxnLst>
    <dgm:cxn modelId="{51D2E313-FB4B-45AD-B244-7CF1F0B9A23B}" srcId="{71562955-9534-47F4-A094-FE637C89C55A}" destId="{1F75104C-7D80-419F-9428-1413D6905E85}" srcOrd="1" destOrd="0" parTransId="{FEA56891-A966-4173-AA4C-0FA01777179C}" sibTransId="{ECF2FD1F-4C7B-4B10-82ED-09CE86E2F4D7}"/>
    <dgm:cxn modelId="{62EB7B88-2B3E-4920-804A-88361B076F43}" type="presOf" srcId="{71562955-9534-47F4-A094-FE637C89C55A}" destId="{07B7ED67-EFBA-4FF7-BAD6-E64175F1D911}" srcOrd="0" destOrd="0" presId="urn:microsoft.com/office/officeart/2018/2/layout/IconVerticalSolidList"/>
    <dgm:cxn modelId="{75CC27C9-83F0-4391-9C7E-26EAE404DF7A}" srcId="{71562955-9534-47F4-A094-FE637C89C55A}" destId="{3811BC5F-9F4A-4503-81FC-2F7EAE996112}" srcOrd="0" destOrd="0" parTransId="{CA6D97AA-3C21-42DD-BF7D-C40291A2A553}" sibTransId="{E44E0877-301C-4457-A1B4-648AC83AC9FB}"/>
    <dgm:cxn modelId="{CEAA72F4-281F-4592-8AE6-7C548A23D9C8}" type="presOf" srcId="{3811BC5F-9F4A-4503-81FC-2F7EAE996112}" destId="{F74C5D1C-138D-45AC-8159-40F79A49E122}" srcOrd="0" destOrd="0" presId="urn:microsoft.com/office/officeart/2018/2/layout/IconVerticalSolidList"/>
    <dgm:cxn modelId="{5801E2F4-A200-473B-B72F-D1546E7EB004}" type="presOf" srcId="{1F75104C-7D80-419F-9428-1413D6905E85}" destId="{4310D7B4-BA13-471D-9BC6-06986BE02AAD}" srcOrd="0" destOrd="0" presId="urn:microsoft.com/office/officeart/2018/2/layout/IconVerticalSolidList"/>
    <dgm:cxn modelId="{689478CE-4ED0-443E-8C67-610041B80A67}" type="presParOf" srcId="{07B7ED67-EFBA-4FF7-BAD6-E64175F1D911}" destId="{491ED748-0FAD-498A-A70A-3BC1F874551F}" srcOrd="0" destOrd="0" presId="urn:microsoft.com/office/officeart/2018/2/layout/IconVerticalSolidList"/>
    <dgm:cxn modelId="{AA9F5F69-0FF0-4BAC-AC10-C9059E2C3269}" type="presParOf" srcId="{491ED748-0FAD-498A-A70A-3BC1F874551F}" destId="{084BFAA8-1130-4EA2-9156-EF2AC08B0B3A}" srcOrd="0" destOrd="0" presId="urn:microsoft.com/office/officeart/2018/2/layout/IconVerticalSolidList"/>
    <dgm:cxn modelId="{76D8C5EF-C8E3-4B76-AC7F-6DE6436C0E11}" type="presParOf" srcId="{491ED748-0FAD-498A-A70A-3BC1F874551F}" destId="{2DC66CA1-E79D-4FD4-ADD2-CC1A568C547F}" srcOrd="1" destOrd="0" presId="urn:microsoft.com/office/officeart/2018/2/layout/IconVerticalSolidList"/>
    <dgm:cxn modelId="{3A47A26B-65DB-4594-BF34-DA586429FB7B}" type="presParOf" srcId="{491ED748-0FAD-498A-A70A-3BC1F874551F}" destId="{3678D03C-BD6A-4A15-B647-577D4330A9A0}" srcOrd="2" destOrd="0" presId="urn:microsoft.com/office/officeart/2018/2/layout/IconVerticalSolidList"/>
    <dgm:cxn modelId="{9044BEC7-12C6-42E8-A009-0A3D28988B33}" type="presParOf" srcId="{491ED748-0FAD-498A-A70A-3BC1F874551F}" destId="{F74C5D1C-138D-45AC-8159-40F79A49E122}" srcOrd="3" destOrd="0" presId="urn:microsoft.com/office/officeart/2018/2/layout/IconVerticalSolidList"/>
    <dgm:cxn modelId="{F0469BCD-7C7B-447E-8F5E-E4E5B814351A}" type="presParOf" srcId="{07B7ED67-EFBA-4FF7-BAD6-E64175F1D911}" destId="{E2DF58DD-2386-4BE6-A393-0F651A716478}" srcOrd="1" destOrd="0" presId="urn:microsoft.com/office/officeart/2018/2/layout/IconVerticalSolidList"/>
    <dgm:cxn modelId="{728BD8FA-AC71-4866-B62B-5116F8401BE1}" type="presParOf" srcId="{07B7ED67-EFBA-4FF7-BAD6-E64175F1D911}" destId="{D3B4B416-79F9-483E-A3FA-38B2C2D5DCDC}" srcOrd="2" destOrd="0" presId="urn:microsoft.com/office/officeart/2018/2/layout/IconVerticalSolidList"/>
    <dgm:cxn modelId="{97EC2E68-F051-4750-BF73-A741BDC2BCF2}" type="presParOf" srcId="{D3B4B416-79F9-483E-A3FA-38B2C2D5DCDC}" destId="{F3C382A2-3441-4DB7-BF30-81B296B9146E}" srcOrd="0" destOrd="0" presId="urn:microsoft.com/office/officeart/2018/2/layout/IconVerticalSolidList"/>
    <dgm:cxn modelId="{88CB6115-47DB-4092-B8E7-0E2F6E624028}" type="presParOf" srcId="{D3B4B416-79F9-483E-A3FA-38B2C2D5DCDC}" destId="{B2CD1B04-0D05-4311-A4C4-DD12C360BE92}" srcOrd="1" destOrd="0" presId="urn:microsoft.com/office/officeart/2018/2/layout/IconVerticalSolidList"/>
    <dgm:cxn modelId="{B980A8BA-A35E-44AB-BA0A-D3A73E8A49AC}" type="presParOf" srcId="{D3B4B416-79F9-483E-A3FA-38B2C2D5DCDC}" destId="{7FD24F42-ABE9-468B-8889-61B8DF9DF5D8}" srcOrd="2" destOrd="0" presId="urn:microsoft.com/office/officeart/2018/2/layout/IconVerticalSolidList"/>
    <dgm:cxn modelId="{EEBC5C61-F912-4643-BECD-9E27915AD86D}" type="presParOf" srcId="{D3B4B416-79F9-483E-A3FA-38B2C2D5DCDC}" destId="{4310D7B4-BA13-471D-9BC6-06986BE02AA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024307-3C53-4692-A347-FB17652C950A}">
      <dsp:nvSpPr>
        <dsp:cNvPr id="0" name=""/>
        <dsp:cNvSpPr/>
      </dsp:nvSpPr>
      <dsp:spPr>
        <a:xfrm>
          <a:off x="0" y="2331"/>
          <a:ext cx="4786676" cy="11818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7BDA84-33CD-491E-9576-C5E795B7ADC4}">
      <dsp:nvSpPr>
        <dsp:cNvPr id="0" name=""/>
        <dsp:cNvSpPr/>
      </dsp:nvSpPr>
      <dsp:spPr>
        <a:xfrm>
          <a:off x="357519" y="268255"/>
          <a:ext cx="650036" cy="65003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024CE453-EBC1-4D4B-8AB8-504A25D8CB9F}">
      <dsp:nvSpPr>
        <dsp:cNvPr id="0" name=""/>
        <dsp:cNvSpPr/>
      </dsp:nvSpPr>
      <dsp:spPr>
        <a:xfrm>
          <a:off x="1365075" y="2331"/>
          <a:ext cx="3421600" cy="118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083" tIns="125083" rIns="125083" bIns="125083" numCol="1" spcCol="1270" anchor="ctr" anchorCtr="0">
          <a:noAutofit/>
        </a:bodyPr>
        <a:lstStyle/>
        <a:p>
          <a:pPr marL="0" lvl="0" indent="0" algn="l" defTabSz="933450">
            <a:lnSpc>
              <a:spcPct val="100000"/>
            </a:lnSpc>
            <a:spcBef>
              <a:spcPct val="0"/>
            </a:spcBef>
            <a:spcAft>
              <a:spcPct val="35000"/>
            </a:spcAft>
            <a:buNone/>
          </a:pPr>
          <a:r>
            <a:rPr lang="en-US" sz="2100" kern="1200" dirty="0"/>
            <a:t>Determine stakeholders, their role and how projects impacts them</a:t>
          </a:r>
        </a:p>
      </dsp:txBody>
      <dsp:txXfrm>
        <a:off x="1365075" y="2331"/>
        <a:ext cx="3421600" cy="1181883"/>
      </dsp:txXfrm>
    </dsp:sp>
    <dsp:sp modelId="{9425EC07-D4F7-45C9-AB45-C444536FE42E}">
      <dsp:nvSpPr>
        <dsp:cNvPr id="0" name=""/>
        <dsp:cNvSpPr/>
      </dsp:nvSpPr>
      <dsp:spPr>
        <a:xfrm>
          <a:off x="0" y="1442646"/>
          <a:ext cx="4786676" cy="11818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E94BD1-A98C-4F66-BE94-C6D3E8CD1B53}">
      <dsp:nvSpPr>
        <dsp:cNvPr id="0" name=""/>
        <dsp:cNvSpPr/>
      </dsp:nvSpPr>
      <dsp:spPr>
        <a:xfrm>
          <a:off x="357519" y="1745610"/>
          <a:ext cx="650036" cy="65003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CFA59D9C-1449-424E-BA8D-C70C1B18752F}">
      <dsp:nvSpPr>
        <dsp:cNvPr id="0" name=""/>
        <dsp:cNvSpPr/>
      </dsp:nvSpPr>
      <dsp:spPr>
        <a:xfrm>
          <a:off x="1365075" y="1479686"/>
          <a:ext cx="3421600" cy="118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083" tIns="125083" rIns="125083" bIns="125083" numCol="1" spcCol="1270" anchor="ctr" anchorCtr="0">
          <a:noAutofit/>
        </a:bodyPr>
        <a:lstStyle/>
        <a:p>
          <a:pPr marL="0" lvl="0" indent="0" algn="l" defTabSz="933450">
            <a:lnSpc>
              <a:spcPct val="100000"/>
            </a:lnSpc>
            <a:spcBef>
              <a:spcPct val="0"/>
            </a:spcBef>
            <a:spcAft>
              <a:spcPct val="35000"/>
            </a:spcAft>
            <a:buNone/>
          </a:pPr>
          <a:r>
            <a:rPr lang="en-US" sz="2100" kern="1200" dirty="0"/>
            <a:t>Interview stakeholders to determine needs.</a:t>
          </a:r>
        </a:p>
      </dsp:txBody>
      <dsp:txXfrm>
        <a:off x="1365075" y="1479686"/>
        <a:ext cx="3421600" cy="1181883"/>
      </dsp:txXfrm>
    </dsp:sp>
    <dsp:sp modelId="{ADC5157D-368D-44F1-9DF5-9E7C48E66FCC}">
      <dsp:nvSpPr>
        <dsp:cNvPr id="0" name=""/>
        <dsp:cNvSpPr/>
      </dsp:nvSpPr>
      <dsp:spPr>
        <a:xfrm>
          <a:off x="0" y="2957041"/>
          <a:ext cx="4786676" cy="118188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5E8AE2-5A88-48FB-96B8-DC168EC6320B}">
      <dsp:nvSpPr>
        <dsp:cNvPr id="0" name=""/>
        <dsp:cNvSpPr/>
      </dsp:nvSpPr>
      <dsp:spPr>
        <a:xfrm>
          <a:off x="357519" y="3222965"/>
          <a:ext cx="650036" cy="65003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478C8D7-8F07-4E68-8C72-2AC54694ECFC}">
      <dsp:nvSpPr>
        <dsp:cNvPr id="0" name=""/>
        <dsp:cNvSpPr/>
      </dsp:nvSpPr>
      <dsp:spPr>
        <a:xfrm>
          <a:off x="1365075" y="2957041"/>
          <a:ext cx="3421600" cy="118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083" tIns="125083" rIns="125083" bIns="125083" numCol="1" spcCol="1270" anchor="ctr" anchorCtr="0">
          <a:noAutofit/>
        </a:bodyPr>
        <a:lstStyle/>
        <a:p>
          <a:pPr marL="0" lvl="0" indent="0" algn="l" defTabSz="933450">
            <a:lnSpc>
              <a:spcPct val="100000"/>
            </a:lnSpc>
            <a:spcBef>
              <a:spcPct val="0"/>
            </a:spcBef>
            <a:spcAft>
              <a:spcPct val="35000"/>
            </a:spcAft>
            <a:buNone/>
          </a:pPr>
          <a:r>
            <a:rPr lang="en-US" sz="2100" kern="1200" dirty="0"/>
            <a:t>List needs and prioritize them. Verify need vs nice to have</a:t>
          </a:r>
        </a:p>
      </dsp:txBody>
      <dsp:txXfrm>
        <a:off x="1365075" y="2957041"/>
        <a:ext cx="3421600" cy="1181883"/>
      </dsp:txXfrm>
    </dsp:sp>
    <dsp:sp modelId="{A506E50F-B3AC-472E-B31D-8080CC08AEB4}">
      <dsp:nvSpPr>
        <dsp:cNvPr id="0" name=""/>
        <dsp:cNvSpPr/>
      </dsp:nvSpPr>
      <dsp:spPr>
        <a:xfrm>
          <a:off x="0" y="4434396"/>
          <a:ext cx="4786676" cy="1181883"/>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69FC9D-39FD-4E3A-A2CE-2B3E7854B2D3}">
      <dsp:nvSpPr>
        <dsp:cNvPr id="0" name=""/>
        <dsp:cNvSpPr/>
      </dsp:nvSpPr>
      <dsp:spPr>
        <a:xfrm>
          <a:off x="357519" y="4700320"/>
          <a:ext cx="650036" cy="65003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CF009A91-27CE-4362-9C07-14C7637F5F21}">
      <dsp:nvSpPr>
        <dsp:cNvPr id="0" name=""/>
        <dsp:cNvSpPr/>
      </dsp:nvSpPr>
      <dsp:spPr>
        <a:xfrm>
          <a:off x="1365075" y="4434396"/>
          <a:ext cx="3421600" cy="1181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083" tIns="125083" rIns="125083" bIns="125083" numCol="1" spcCol="1270" anchor="ctr" anchorCtr="0">
          <a:noAutofit/>
        </a:bodyPr>
        <a:lstStyle/>
        <a:p>
          <a:pPr marL="0" lvl="0" indent="0" algn="l" defTabSz="933450">
            <a:lnSpc>
              <a:spcPct val="100000"/>
            </a:lnSpc>
            <a:spcBef>
              <a:spcPct val="0"/>
            </a:spcBef>
            <a:spcAft>
              <a:spcPct val="35000"/>
            </a:spcAft>
            <a:buNone/>
          </a:pPr>
          <a:r>
            <a:rPr lang="en-US" sz="2100" kern="1200" dirty="0"/>
            <a:t>Create a set measurable goals. </a:t>
          </a:r>
        </a:p>
      </dsp:txBody>
      <dsp:txXfrm>
        <a:off x="1365075" y="4434396"/>
        <a:ext cx="3421600" cy="118188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41D4E9-20AB-41CF-8576-A0733F60106D}">
      <dsp:nvSpPr>
        <dsp:cNvPr id="0" name=""/>
        <dsp:cNvSpPr/>
      </dsp:nvSpPr>
      <dsp:spPr>
        <a:xfrm>
          <a:off x="0" y="1810"/>
          <a:ext cx="4729639" cy="77150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38FD69-496F-4355-823A-EE85B6ECAC20}">
      <dsp:nvSpPr>
        <dsp:cNvPr id="0" name=""/>
        <dsp:cNvSpPr/>
      </dsp:nvSpPr>
      <dsp:spPr>
        <a:xfrm>
          <a:off x="233381" y="175399"/>
          <a:ext cx="424329" cy="4243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E37E5259-BD5B-4D62-A795-086DEC5B135F}">
      <dsp:nvSpPr>
        <dsp:cNvPr id="0" name=""/>
        <dsp:cNvSpPr/>
      </dsp:nvSpPr>
      <dsp:spPr>
        <a:xfrm>
          <a:off x="891092" y="1810"/>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kern="1200" dirty="0"/>
            <a:t>Use WBS to define required tasks</a:t>
          </a:r>
        </a:p>
      </dsp:txBody>
      <dsp:txXfrm>
        <a:off x="891092" y="1810"/>
        <a:ext cx="3838546" cy="771508"/>
      </dsp:txXfrm>
    </dsp:sp>
    <dsp:sp modelId="{EC1EA980-B0C0-4C2B-81F0-E96B51B5F8F3}">
      <dsp:nvSpPr>
        <dsp:cNvPr id="0" name=""/>
        <dsp:cNvSpPr/>
      </dsp:nvSpPr>
      <dsp:spPr>
        <a:xfrm>
          <a:off x="0" y="966196"/>
          <a:ext cx="4729639" cy="77150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FF1BC6-C5C9-43CE-ADDE-2D22A18A657E}">
      <dsp:nvSpPr>
        <dsp:cNvPr id="0" name=""/>
        <dsp:cNvSpPr/>
      </dsp:nvSpPr>
      <dsp:spPr>
        <a:xfrm>
          <a:off x="233381" y="1139785"/>
          <a:ext cx="424329" cy="4243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B11AAD76-F3FD-4036-A723-6AC2E7E1093A}">
      <dsp:nvSpPr>
        <dsp:cNvPr id="0" name=""/>
        <dsp:cNvSpPr/>
      </dsp:nvSpPr>
      <dsp:spPr>
        <a:xfrm>
          <a:off x="891092" y="966196"/>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kern="1200" dirty="0"/>
            <a:t>Estimate how many hours it each task/subtask will take to complete </a:t>
          </a:r>
        </a:p>
      </dsp:txBody>
      <dsp:txXfrm>
        <a:off x="891092" y="966196"/>
        <a:ext cx="3838546" cy="771508"/>
      </dsp:txXfrm>
    </dsp:sp>
    <dsp:sp modelId="{0EEBD689-2105-4EF3-AB11-5A9AA7C632BC}">
      <dsp:nvSpPr>
        <dsp:cNvPr id="0" name=""/>
        <dsp:cNvSpPr/>
      </dsp:nvSpPr>
      <dsp:spPr>
        <a:xfrm>
          <a:off x="0" y="1914750"/>
          <a:ext cx="4729639" cy="77150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B645E9-F4FD-46D8-9961-87770E9C4336}">
      <dsp:nvSpPr>
        <dsp:cNvPr id="0" name=""/>
        <dsp:cNvSpPr/>
      </dsp:nvSpPr>
      <dsp:spPr>
        <a:xfrm>
          <a:off x="233381" y="2104171"/>
          <a:ext cx="424329" cy="4243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6A5CFDE0-0BAA-40BA-99A1-D7FB8EA6C961}">
      <dsp:nvSpPr>
        <dsp:cNvPr id="0" name=""/>
        <dsp:cNvSpPr/>
      </dsp:nvSpPr>
      <dsp:spPr>
        <a:xfrm>
          <a:off x="891092" y="1930581"/>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kern="1200" dirty="0"/>
            <a:t>Estimate cost of each task </a:t>
          </a:r>
        </a:p>
      </dsp:txBody>
      <dsp:txXfrm>
        <a:off x="891092" y="1930581"/>
        <a:ext cx="3838546" cy="771508"/>
      </dsp:txXfrm>
    </dsp:sp>
    <dsp:sp modelId="{8E8238BF-EA95-47F0-B560-08CAD60C3355}">
      <dsp:nvSpPr>
        <dsp:cNvPr id="0" name=""/>
        <dsp:cNvSpPr/>
      </dsp:nvSpPr>
      <dsp:spPr>
        <a:xfrm>
          <a:off x="0" y="2894967"/>
          <a:ext cx="4729639" cy="77150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C5DDA2-58A3-498F-B887-673D697DA70A}">
      <dsp:nvSpPr>
        <dsp:cNvPr id="0" name=""/>
        <dsp:cNvSpPr/>
      </dsp:nvSpPr>
      <dsp:spPr>
        <a:xfrm>
          <a:off x="233381" y="3068556"/>
          <a:ext cx="424329" cy="42432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E3FFA1BE-6B7C-4AFE-85B0-F13C593F01DA}">
      <dsp:nvSpPr>
        <dsp:cNvPr id="0" name=""/>
        <dsp:cNvSpPr/>
      </dsp:nvSpPr>
      <dsp:spPr>
        <a:xfrm>
          <a:off x="891092" y="2894967"/>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kern="1200" dirty="0"/>
            <a:t>Allocate resources to tasks.  Ensure that correct resources are available</a:t>
          </a:r>
        </a:p>
      </dsp:txBody>
      <dsp:txXfrm>
        <a:off x="891092" y="2894967"/>
        <a:ext cx="3838546" cy="771508"/>
      </dsp:txXfrm>
    </dsp:sp>
    <dsp:sp modelId="{3687E572-789A-425F-A0D7-6D8D465F5DC6}">
      <dsp:nvSpPr>
        <dsp:cNvPr id="0" name=""/>
        <dsp:cNvSpPr/>
      </dsp:nvSpPr>
      <dsp:spPr>
        <a:xfrm>
          <a:off x="0" y="3859353"/>
          <a:ext cx="4729639" cy="77150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6179F83-1381-442A-B85B-7AE1AF1D86B8}">
      <dsp:nvSpPr>
        <dsp:cNvPr id="0" name=""/>
        <dsp:cNvSpPr/>
      </dsp:nvSpPr>
      <dsp:spPr>
        <a:xfrm>
          <a:off x="233381" y="4032942"/>
          <a:ext cx="424329" cy="42432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27DC5964-2772-4F4E-844F-DB9C56E87174}">
      <dsp:nvSpPr>
        <dsp:cNvPr id="0" name=""/>
        <dsp:cNvSpPr/>
      </dsp:nvSpPr>
      <dsp:spPr>
        <a:xfrm>
          <a:off x="891092" y="3859353"/>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kern="1200" dirty="0"/>
            <a:t>Develop schedule, which puts all tasks and estimates in a calendar. </a:t>
          </a:r>
        </a:p>
      </dsp:txBody>
      <dsp:txXfrm>
        <a:off x="891092" y="3859353"/>
        <a:ext cx="3838546" cy="771508"/>
      </dsp:txXfrm>
    </dsp:sp>
    <dsp:sp modelId="{E416C0D7-7B6B-4BBF-B2EF-405B0EE5F863}">
      <dsp:nvSpPr>
        <dsp:cNvPr id="0" name=""/>
        <dsp:cNvSpPr/>
      </dsp:nvSpPr>
      <dsp:spPr>
        <a:xfrm>
          <a:off x="0" y="4825197"/>
          <a:ext cx="4729639" cy="77150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F7DDD3-B2B1-41B1-AF55-8C1D79592A08}">
      <dsp:nvSpPr>
        <dsp:cNvPr id="0" name=""/>
        <dsp:cNvSpPr/>
      </dsp:nvSpPr>
      <dsp:spPr>
        <a:xfrm>
          <a:off x="233381" y="4997328"/>
          <a:ext cx="424329" cy="42432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3692481C-0297-4503-9C41-5FE503B4144A}">
      <dsp:nvSpPr>
        <dsp:cNvPr id="0" name=""/>
        <dsp:cNvSpPr/>
      </dsp:nvSpPr>
      <dsp:spPr>
        <a:xfrm>
          <a:off x="891092" y="4823738"/>
          <a:ext cx="3838546" cy="77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651" tIns="81651" rIns="81651" bIns="81651" numCol="1" spcCol="1270" anchor="ctr" anchorCtr="0">
          <a:noAutofit/>
        </a:bodyPr>
        <a:lstStyle/>
        <a:p>
          <a:pPr marL="0" lvl="0" indent="0" algn="l" defTabSz="844550">
            <a:lnSpc>
              <a:spcPct val="100000"/>
            </a:lnSpc>
            <a:spcBef>
              <a:spcPct val="0"/>
            </a:spcBef>
            <a:spcAft>
              <a:spcPct val="35000"/>
            </a:spcAft>
            <a:buNone/>
          </a:pPr>
          <a:r>
            <a:rPr lang="en-US" sz="1900" u="sng" kern="1200" dirty="0"/>
            <a:t>Determine critical path – this needs the project plan</a:t>
          </a:r>
          <a:endParaRPr lang="en-US" sz="1900" kern="1200" dirty="0"/>
        </a:p>
      </dsp:txBody>
      <dsp:txXfrm>
        <a:off x="891092" y="4823738"/>
        <a:ext cx="3838546" cy="7715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A42A29-9ECE-40F8-BD8E-255D5BA5B11F}">
      <dsp:nvSpPr>
        <dsp:cNvPr id="0" name=""/>
        <dsp:cNvSpPr/>
      </dsp:nvSpPr>
      <dsp:spPr>
        <a:xfrm>
          <a:off x="0" y="680"/>
          <a:ext cx="4729162" cy="159197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6E7689-7CF9-4FDD-BFAD-F37C88562BDA}">
      <dsp:nvSpPr>
        <dsp:cNvPr id="0" name=""/>
        <dsp:cNvSpPr/>
      </dsp:nvSpPr>
      <dsp:spPr>
        <a:xfrm>
          <a:off x="481573" y="358875"/>
          <a:ext cx="875587" cy="875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B7B77A3-3A2F-41E2-A750-CACF0E47C86B}">
      <dsp:nvSpPr>
        <dsp:cNvPr id="0" name=""/>
        <dsp:cNvSpPr/>
      </dsp:nvSpPr>
      <dsp:spPr>
        <a:xfrm>
          <a:off x="1838734" y="680"/>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844550">
            <a:lnSpc>
              <a:spcPct val="90000"/>
            </a:lnSpc>
            <a:spcBef>
              <a:spcPct val="0"/>
            </a:spcBef>
            <a:spcAft>
              <a:spcPct val="35000"/>
            </a:spcAft>
            <a:buNone/>
          </a:pPr>
          <a:r>
            <a:rPr lang="en-US" sz="1900" kern="1200"/>
            <a:t>Determine the major deliverables or products to be produced. </a:t>
          </a:r>
        </a:p>
      </dsp:txBody>
      <dsp:txXfrm>
        <a:off x="1838734" y="680"/>
        <a:ext cx="2890427" cy="1591978"/>
      </dsp:txXfrm>
    </dsp:sp>
    <dsp:sp modelId="{15E00118-AC2C-4053-BB03-81C3353014EB}">
      <dsp:nvSpPr>
        <dsp:cNvPr id="0" name=""/>
        <dsp:cNvSpPr/>
      </dsp:nvSpPr>
      <dsp:spPr>
        <a:xfrm>
          <a:off x="0" y="1990652"/>
          <a:ext cx="4729162" cy="159197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CC5796-91BE-4111-B2F0-F648B1EE2D7E}">
      <dsp:nvSpPr>
        <dsp:cNvPr id="0" name=""/>
        <dsp:cNvSpPr/>
      </dsp:nvSpPr>
      <dsp:spPr>
        <a:xfrm>
          <a:off x="481573" y="2348848"/>
          <a:ext cx="875587" cy="875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D14670A7-652A-467C-AACE-DB252B15706F}">
      <dsp:nvSpPr>
        <dsp:cNvPr id="0" name=""/>
        <dsp:cNvSpPr/>
      </dsp:nvSpPr>
      <dsp:spPr>
        <a:xfrm>
          <a:off x="1838734" y="1990652"/>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844550">
            <a:lnSpc>
              <a:spcPct val="90000"/>
            </a:lnSpc>
            <a:spcBef>
              <a:spcPct val="0"/>
            </a:spcBef>
            <a:spcAft>
              <a:spcPct val="35000"/>
            </a:spcAft>
            <a:buNone/>
          </a:pPr>
          <a:r>
            <a:rPr lang="en-US" sz="1900" kern="1200"/>
            <a:t>Divide each of these major deliverables into its component deliverables in the same manner. </a:t>
          </a:r>
        </a:p>
      </dsp:txBody>
      <dsp:txXfrm>
        <a:off x="1838734" y="1990652"/>
        <a:ext cx="2890427" cy="1591978"/>
      </dsp:txXfrm>
    </dsp:sp>
    <dsp:sp modelId="{43138365-43D2-4E50-944B-9EE1E3AE7514}">
      <dsp:nvSpPr>
        <dsp:cNvPr id="0" name=""/>
        <dsp:cNvSpPr/>
      </dsp:nvSpPr>
      <dsp:spPr>
        <a:xfrm>
          <a:off x="0" y="3980625"/>
          <a:ext cx="4729162" cy="159197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CB0FCD-CF94-4033-8563-59B4C26E8015}">
      <dsp:nvSpPr>
        <dsp:cNvPr id="0" name=""/>
        <dsp:cNvSpPr/>
      </dsp:nvSpPr>
      <dsp:spPr>
        <a:xfrm>
          <a:off x="481573" y="4338820"/>
          <a:ext cx="875587" cy="875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A9335999-D127-4363-A161-4F732C892C39}">
      <dsp:nvSpPr>
        <dsp:cNvPr id="0" name=""/>
        <dsp:cNvSpPr/>
      </dsp:nvSpPr>
      <dsp:spPr>
        <a:xfrm>
          <a:off x="1838734" y="3980625"/>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844550">
            <a:lnSpc>
              <a:spcPct val="90000"/>
            </a:lnSpc>
            <a:spcBef>
              <a:spcPct val="0"/>
            </a:spcBef>
            <a:spcAft>
              <a:spcPct val="35000"/>
            </a:spcAft>
            <a:buNone/>
          </a:pPr>
          <a:r>
            <a:rPr lang="en-US" sz="1900" kern="1200" dirty="0"/>
            <a:t>Divide each of these component deliverables into work pieces.</a:t>
          </a:r>
        </a:p>
      </dsp:txBody>
      <dsp:txXfrm>
        <a:off x="1838734" y="3980625"/>
        <a:ext cx="2890427" cy="15919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503F7-245E-4B9C-883B-BB9BE879C00F}">
      <dsp:nvSpPr>
        <dsp:cNvPr id="0" name=""/>
        <dsp:cNvSpPr/>
      </dsp:nvSpPr>
      <dsp:spPr>
        <a:xfrm>
          <a:off x="0" y="680"/>
          <a:ext cx="4729162" cy="159197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156589-7FA4-44D2-86B0-67EAD13E1E84}">
      <dsp:nvSpPr>
        <dsp:cNvPr id="0" name=""/>
        <dsp:cNvSpPr/>
      </dsp:nvSpPr>
      <dsp:spPr>
        <a:xfrm>
          <a:off x="481573" y="358875"/>
          <a:ext cx="875587" cy="875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CC5F773D-8F53-4E79-9978-21432D0CFA36}">
      <dsp:nvSpPr>
        <dsp:cNvPr id="0" name=""/>
        <dsp:cNvSpPr/>
      </dsp:nvSpPr>
      <dsp:spPr>
        <a:xfrm>
          <a:off x="1838734" y="680"/>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1022350">
            <a:lnSpc>
              <a:spcPct val="90000"/>
            </a:lnSpc>
            <a:spcBef>
              <a:spcPct val="0"/>
            </a:spcBef>
            <a:spcAft>
              <a:spcPct val="35000"/>
            </a:spcAft>
            <a:buNone/>
          </a:pPr>
          <a:r>
            <a:rPr lang="en-US" sz="2300" kern="1200" dirty="0"/>
            <a:t>Create a list of items needed for the project to meet those goals. </a:t>
          </a:r>
        </a:p>
      </dsp:txBody>
      <dsp:txXfrm>
        <a:off x="1838734" y="680"/>
        <a:ext cx="2890427" cy="1591978"/>
      </dsp:txXfrm>
    </dsp:sp>
    <dsp:sp modelId="{A2AE06E5-0D1F-4C21-AFAD-7CDDD5F7C018}">
      <dsp:nvSpPr>
        <dsp:cNvPr id="0" name=""/>
        <dsp:cNvSpPr/>
      </dsp:nvSpPr>
      <dsp:spPr>
        <a:xfrm>
          <a:off x="0" y="1990652"/>
          <a:ext cx="4729162" cy="159197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9DFE24-8D61-497D-A6BC-E0E09BF3C068}">
      <dsp:nvSpPr>
        <dsp:cNvPr id="0" name=""/>
        <dsp:cNvSpPr/>
      </dsp:nvSpPr>
      <dsp:spPr>
        <a:xfrm>
          <a:off x="481573" y="2348848"/>
          <a:ext cx="875587" cy="875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BC42C3EF-4DB5-4108-8FF8-BE99B4139B9F}">
      <dsp:nvSpPr>
        <dsp:cNvPr id="0" name=""/>
        <dsp:cNvSpPr/>
      </dsp:nvSpPr>
      <dsp:spPr>
        <a:xfrm>
          <a:off x="1838734" y="1990652"/>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1022350">
            <a:lnSpc>
              <a:spcPct val="90000"/>
            </a:lnSpc>
            <a:spcBef>
              <a:spcPct val="0"/>
            </a:spcBef>
            <a:spcAft>
              <a:spcPct val="35000"/>
            </a:spcAft>
            <a:buNone/>
          </a:pPr>
          <a:r>
            <a:rPr lang="en-US" sz="2300" kern="1200"/>
            <a:t>Specify when and how to deliver each item.</a:t>
          </a:r>
        </a:p>
      </dsp:txBody>
      <dsp:txXfrm>
        <a:off x="1838734" y="1990652"/>
        <a:ext cx="2890427" cy="1591978"/>
      </dsp:txXfrm>
    </dsp:sp>
    <dsp:sp modelId="{18080292-66D8-412B-B6D3-BBA43D475F3E}">
      <dsp:nvSpPr>
        <dsp:cNvPr id="0" name=""/>
        <dsp:cNvSpPr/>
      </dsp:nvSpPr>
      <dsp:spPr>
        <a:xfrm>
          <a:off x="0" y="3980625"/>
          <a:ext cx="4729162" cy="159197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C6CBDC-EA6C-4627-87A2-DCC8D82C497C}">
      <dsp:nvSpPr>
        <dsp:cNvPr id="0" name=""/>
        <dsp:cNvSpPr/>
      </dsp:nvSpPr>
      <dsp:spPr>
        <a:xfrm>
          <a:off x="481573" y="4338820"/>
          <a:ext cx="875587" cy="875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480FA5E1-8386-4BC1-B500-D256AFC68752}">
      <dsp:nvSpPr>
        <dsp:cNvPr id="0" name=""/>
        <dsp:cNvSpPr/>
      </dsp:nvSpPr>
      <dsp:spPr>
        <a:xfrm>
          <a:off x="1838734" y="3980625"/>
          <a:ext cx="2890427" cy="1591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84" tIns="168484" rIns="168484" bIns="168484" numCol="1" spcCol="1270" anchor="ctr" anchorCtr="0">
          <a:noAutofit/>
        </a:bodyPr>
        <a:lstStyle/>
        <a:p>
          <a:pPr marL="0" lvl="0" indent="0" algn="l" defTabSz="1022350">
            <a:lnSpc>
              <a:spcPct val="90000"/>
            </a:lnSpc>
            <a:spcBef>
              <a:spcPct val="0"/>
            </a:spcBef>
            <a:spcAft>
              <a:spcPct val="35000"/>
            </a:spcAft>
            <a:buNone/>
          </a:pPr>
          <a:r>
            <a:rPr lang="en-US" sz="2300" kern="1200" dirty="0"/>
            <a:t>Add the deliverables to the project plan with an estimated delivery date. </a:t>
          </a:r>
        </a:p>
      </dsp:txBody>
      <dsp:txXfrm>
        <a:off x="1838734" y="3980625"/>
        <a:ext cx="2890427" cy="15919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EC644A-8E32-4A0D-9B0F-155670933352}">
      <dsp:nvSpPr>
        <dsp:cNvPr id="0" name=""/>
        <dsp:cNvSpPr/>
      </dsp:nvSpPr>
      <dsp:spPr>
        <a:xfrm>
          <a:off x="0" y="127049"/>
          <a:ext cx="2385714" cy="3340000"/>
        </a:xfrm>
        <a:prstGeom prst="rect">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6000" tIns="330200" rIns="186000" bIns="330200" numCol="1" spcCol="1270" anchor="t" anchorCtr="0">
          <a:noAutofit/>
        </a:bodyPr>
        <a:lstStyle/>
        <a:p>
          <a:pPr marL="0" lvl="0" indent="0" algn="l" defTabSz="844550">
            <a:lnSpc>
              <a:spcPct val="90000"/>
            </a:lnSpc>
            <a:spcBef>
              <a:spcPct val="0"/>
            </a:spcBef>
            <a:spcAft>
              <a:spcPct val="35000"/>
            </a:spcAft>
            <a:buNone/>
          </a:pPr>
          <a:r>
            <a:rPr lang="en-US" sz="1900" kern="1200" dirty="0"/>
            <a:t>Identify by name, type of skill/role and responsibilities to carry out the project.</a:t>
          </a:r>
        </a:p>
      </dsp:txBody>
      <dsp:txXfrm>
        <a:off x="0" y="1396249"/>
        <a:ext cx="2385714" cy="2004000"/>
      </dsp:txXfrm>
    </dsp:sp>
    <dsp:sp modelId="{C4B4A80E-D036-4F41-8C80-BA939BB46DAB}">
      <dsp:nvSpPr>
        <dsp:cNvPr id="0" name=""/>
        <dsp:cNvSpPr/>
      </dsp:nvSpPr>
      <dsp:spPr>
        <a:xfrm>
          <a:off x="691857" y="461049"/>
          <a:ext cx="1002000" cy="1002000"/>
        </a:xfrm>
        <a:prstGeom prst="ellipse">
          <a:avLst/>
        </a:prstGeom>
        <a:solidFill>
          <a:schemeClr val="accent2">
            <a:hueOff val="0"/>
            <a:satOff val="0"/>
            <a:lumOff val="0"/>
            <a:alphaOff val="0"/>
          </a:schemeClr>
        </a:solidFill>
        <a:ln w="12700" cap="flat" cmpd="sng" algn="in">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120" tIns="12700" rIns="78120"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838597" y="607789"/>
        <a:ext cx="708520" cy="708520"/>
      </dsp:txXfrm>
    </dsp:sp>
    <dsp:sp modelId="{7AF155B0-689D-46A7-8C5A-ECBA49307103}">
      <dsp:nvSpPr>
        <dsp:cNvPr id="0" name=""/>
        <dsp:cNvSpPr/>
      </dsp:nvSpPr>
      <dsp:spPr>
        <a:xfrm>
          <a:off x="0" y="3466978"/>
          <a:ext cx="2385714" cy="72"/>
        </a:xfrm>
        <a:prstGeom prst="rect">
          <a:avLst/>
        </a:prstGeom>
        <a:solidFill>
          <a:schemeClr val="accent2">
            <a:hueOff val="1247732"/>
            <a:satOff val="7101"/>
            <a:lumOff val="2196"/>
            <a:alphaOff val="0"/>
          </a:schemeClr>
        </a:solidFill>
        <a:ln w="12700" cap="flat" cmpd="sng" algn="in">
          <a:solidFill>
            <a:schemeClr val="accent2">
              <a:hueOff val="1247732"/>
              <a:satOff val="7101"/>
              <a:lumOff val="2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D9147F-AA53-4FBA-866F-CA8461480265}">
      <dsp:nvSpPr>
        <dsp:cNvPr id="0" name=""/>
        <dsp:cNvSpPr/>
      </dsp:nvSpPr>
      <dsp:spPr>
        <a:xfrm>
          <a:off x="2624286" y="127049"/>
          <a:ext cx="2385714" cy="3340000"/>
        </a:xfrm>
        <a:prstGeom prst="rect">
          <a:avLst/>
        </a:prstGeom>
        <a:solidFill>
          <a:schemeClr val="accent2">
            <a:tint val="40000"/>
            <a:alpha val="90000"/>
            <a:hueOff val="3105492"/>
            <a:satOff val="13536"/>
            <a:lumOff val="1472"/>
            <a:alphaOff val="0"/>
          </a:schemeClr>
        </a:solidFill>
        <a:ln w="12700" cap="flat" cmpd="sng" algn="in">
          <a:solidFill>
            <a:schemeClr val="accent2">
              <a:tint val="40000"/>
              <a:alpha val="90000"/>
              <a:hueOff val="3105492"/>
              <a:satOff val="13536"/>
              <a:lumOff val="147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6000" tIns="330200" rIns="186000" bIns="330200" numCol="1" spcCol="1270" anchor="t" anchorCtr="0">
          <a:noAutofit/>
        </a:bodyPr>
        <a:lstStyle/>
        <a:p>
          <a:pPr marL="0" lvl="0" indent="0" algn="l" defTabSz="844550">
            <a:lnSpc>
              <a:spcPct val="90000"/>
            </a:lnSpc>
            <a:spcBef>
              <a:spcPct val="0"/>
            </a:spcBef>
            <a:spcAft>
              <a:spcPct val="35000"/>
            </a:spcAft>
            <a:buNone/>
          </a:pPr>
          <a:r>
            <a:rPr lang="en-US" sz="1900" kern="1200" dirty="0"/>
            <a:t>Put the start dates, the duration and the method you will use for obtaining them in the project plan</a:t>
          </a:r>
        </a:p>
      </dsp:txBody>
      <dsp:txXfrm>
        <a:off x="2624286" y="1396249"/>
        <a:ext cx="2385714" cy="2004000"/>
      </dsp:txXfrm>
    </dsp:sp>
    <dsp:sp modelId="{5B700B47-F6B5-4E08-82EB-953EC509BC74}">
      <dsp:nvSpPr>
        <dsp:cNvPr id="0" name=""/>
        <dsp:cNvSpPr/>
      </dsp:nvSpPr>
      <dsp:spPr>
        <a:xfrm>
          <a:off x="3316143" y="461049"/>
          <a:ext cx="1002000" cy="1002000"/>
        </a:xfrm>
        <a:prstGeom prst="ellipse">
          <a:avLst/>
        </a:prstGeom>
        <a:solidFill>
          <a:schemeClr val="accent2">
            <a:hueOff val="2495465"/>
            <a:satOff val="14202"/>
            <a:lumOff val="4392"/>
            <a:alphaOff val="0"/>
          </a:schemeClr>
        </a:solidFill>
        <a:ln w="12700" cap="flat" cmpd="sng" algn="in">
          <a:solidFill>
            <a:schemeClr val="accent2">
              <a:hueOff val="2495465"/>
              <a:satOff val="14202"/>
              <a:lumOff val="439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120" tIns="12700" rIns="78120"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3462883" y="607789"/>
        <a:ext cx="708520" cy="708520"/>
      </dsp:txXfrm>
    </dsp:sp>
    <dsp:sp modelId="{5CEE33BD-AA09-4776-BA7D-ABF481BE6BF3}">
      <dsp:nvSpPr>
        <dsp:cNvPr id="0" name=""/>
        <dsp:cNvSpPr/>
      </dsp:nvSpPr>
      <dsp:spPr>
        <a:xfrm>
          <a:off x="2624286" y="3466978"/>
          <a:ext cx="2385714" cy="72"/>
        </a:xfrm>
        <a:prstGeom prst="rect">
          <a:avLst/>
        </a:prstGeom>
        <a:solidFill>
          <a:schemeClr val="accent2">
            <a:hueOff val="3743197"/>
            <a:satOff val="21302"/>
            <a:lumOff val="6588"/>
            <a:alphaOff val="0"/>
          </a:schemeClr>
        </a:solidFill>
        <a:ln w="12700" cap="flat" cmpd="sng" algn="in">
          <a:solidFill>
            <a:schemeClr val="accent2">
              <a:hueOff val="3743197"/>
              <a:satOff val="21302"/>
              <a:lumOff val="65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BB2C69-D707-4763-814A-366BDCE37B28}">
      <dsp:nvSpPr>
        <dsp:cNvPr id="0" name=""/>
        <dsp:cNvSpPr/>
      </dsp:nvSpPr>
      <dsp:spPr>
        <a:xfrm>
          <a:off x="5248573" y="127049"/>
          <a:ext cx="2385714" cy="3340000"/>
        </a:xfrm>
        <a:prstGeom prst="rect">
          <a:avLst/>
        </a:prstGeom>
        <a:solidFill>
          <a:schemeClr val="accent2">
            <a:tint val="40000"/>
            <a:alpha val="90000"/>
            <a:hueOff val="6210984"/>
            <a:satOff val="27072"/>
            <a:lumOff val="2943"/>
            <a:alphaOff val="0"/>
          </a:schemeClr>
        </a:solidFill>
        <a:ln w="12700" cap="flat" cmpd="sng" algn="in">
          <a:solidFill>
            <a:schemeClr val="accent2">
              <a:tint val="40000"/>
              <a:alpha val="90000"/>
              <a:hueOff val="6210984"/>
              <a:satOff val="27072"/>
              <a:lumOff val="29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6000" tIns="330200" rIns="186000" bIns="330200" numCol="1" spcCol="1270" anchor="t" anchorCtr="0">
          <a:noAutofit/>
        </a:bodyPr>
        <a:lstStyle/>
        <a:p>
          <a:pPr marL="0" lvl="0" indent="0" algn="l" defTabSz="844550">
            <a:lnSpc>
              <a:spcPct val="90000"/>
            </a:lnSpc>
            <a:spcBef>
              <a:spcPct val="0"/>
            </a:spcBef>
            <a:spcAft>
              <a:spcPct val="35000"/>
            </a:spcAft>
            <a:buNone/>
          </a:pPr>
          <a:r>
            <a:rPr lang="en-US" sz="1900" kern="1200"/>
            <a:t>Verify resources are not overbooked</a:t>
          </a:r>
        </a:p>
      </dsp:txBody>
      <dsp:txXfrm>
        <a:off x="5248573" y="1396249"/>
        <a:ext cx="2385714" cy="2004000"/>
      </dsp:txXfrm>
    </dsp:sp>
    <dsp:sp modelId="{0728360F-746A-4117-A742-0A57A94F1B28}">
      <dsp:nvSpPr>
        <dsp:cNvPr id="0" name=""/>
        <dsp:cNvSpPr/>
      </dsp:nvSpPr>
      <dsp:spPr>
        <a:xfrm>
          <a:off x="5940430" y="461049"/>
          <a:ext cx="1002000" cy="1002000"/>
        </a:xfrm>
        <a:prstGeom prst="ellipse">
          <a:avLst/>
        </a:prstGeom>
        <a:solidFill>
          <a:schemeClr val="accent2">
            <a:hueOff val="4990929"/>
            <a:satOff val="28403"/>
            <a:lumOff val="8784"/>
            <a:alphaOff val="0"/>
          </a:schemeClr>
        </a:solidFill>
        <a:ln w="12700" cap="flat" cmpd="sng" algn="in">
          <a:solidFill>
            <a:schemeClr val="accent2">
              <a:hueOff val="4990929"/>
              <a:satOff val="28403"/>
              <a:lumOff val="878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120" tIns="12700" rIns="78120"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6087170" y="607789"/>
        <a:ext cx="708520" cy="708520"/>
      </dsp:txXfrm>
    </dsp:sp>
    <dsp:sp modelId="{77D10A61-9715-4F7F-8CA9-FB1D862E00A9}">
      <dsp:nvSpPr>
        <dsp:cNvPr id="0" name=""/>
        <dsp:cNvSpPr/>
      </dsp:nvSpPr>
      <dsp:spPr>
        <a:xfrm>
          <a:off x="5248573" y="3466978"/>
          <a:ext cx="2385714" cy="72"/>
        </a:xfrm>
        <a:prstGeom prst="rect">
          <a:avLst/>
        </a:prstGeom>
        <a:solidFill>
          <a:schemeClr val="accent2">
            <a:hueOff val="6238661"/>
            <a:satOff val="35504"/>
            <a:lumOff val="10980"/>
            <a:alphaOff val="0"/>
          </a:schemeClr>
        </a:solidFill>
        <a:ln w="12700" cap="flat" cmpd="sng" algn="in">
          <a:solidFill>
            <a:schemeClr val="accent2">
              <a:hueOff val="6238661"/>
              <a:satOff val="35504"/>
              <a:lumOff val="1098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5CFDC4-1C31-43A6-999C-60A430C02241}">
      <dsp:nvSpPr>
        <dsp:cNvPr id="0" name=""/>
        <dsp:cNvSpPr/>
      </dsp:nvSpPr>
      <dsp:spPr>
        <a:xfrm>
          <a:off x="1096869" y="3375"/>
          <a:ext cx="2590737" cy="1554442"/>
        </a:xfrm>
        <a:prstGeom prst="rect">
          <a:avLst/>
        </a:prstGeom>
        <a:solidFill>
          <a:schemeClr val="lt1">
            <a:hueOff val="0"/>
            <a:satOff val="0"/>
            <a:lumOff val="0"/>
            <a:alphaOff val="0"/>
          </a:schemeClr>
        </a:solidFill>
        <a:ln w="12700" cap="flat" cmpd="sng" algn="in">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Who needs which reports, how often, in what format and using what media?</a:t>
          </a:r>
        </a:p>
      </dsp:txBody>
      <dsp:txXfrm>
        <a:off x="1096869" y="3375"/>
        <a:ext cx="2590737" cy="1554442"/>
      </dsp:txXfrm>
    </dsp:sp>
    <dsp:sp modelId="{62B3EFC7-FCA6-415B-9C60-54EFC430C788}">
      <dsp:nvSpPr>
        <dsp:cNvPr id="0" name=""/>
        <dsp:cNvSpPr/>
      </dsp:nvSpPr>
      <dsp:spPr>
        <a:xfrm>
          <a:off x="3946680" y="3375"/>
          <a:ext cx="2590737" cy="1554442"/>
        </a:xfrm>
        <a:prstGeom prst="rect">
          <a:avLst/>
        </a:prstGeom>
        <a:solidFill>
          <a:schemeClr val="lt1">
            <a:hueOff val="0"/>
            <a:satOff val="0"/>
            <a:lumOff val="0"/>
            <a:alphaOff val="0"/>
          </a:schemeClr>
        </a:solidFill>
        <a:ln w="12700" cap="flat" cmpd="sng" algn="in">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How issues will be escalated and to whom? </a:t>
          </a:r>
        </a:p>
      </dsp:txBody>
      <dsp:txXfrm>
        <a:off x="3946680" y="3375"/>
        <a:ext cx="2590737" cy="1554442"/>
      </dsp:txXfrm>
    </dsp:sp>
    <dsp:sp modelId="{28BF0864-5A7D-4127-A8B8-32826E1891C7}">
      <dsp:nvSpPr>
        <dsp:cNvPr id="0" name=""/>
        <dsp:cNvSpPr/>
      </dsp:nvSpPr>
      <dsp:spPr>
        <a:xfrm>
          <a:off x="1096869" y="1816891"/>
          <a:ext cx="2590737" cy="1554442"/>
        </a:xfrm>
        <a:prstGeom prst="rect">
          <a:avLst/>
        </a:prstGeom>
        <a:solidFill>
          <a:schemeClr val="lt1">
            <a:hueOff val="0"/>
            <a:satOff val="0"/>
            <a:lumOff val="0"/>
            <a:alphaOff val="0"/>
          </a:schemeClr>
        </a:solidFill>
        <a:ln w="12700" cap="flat" cmpd="sng" algn="in">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Where are project documents stored and who has access ?</a:t>
          </a:r>
        </a:p>
      </dsp:txBody>
      <dsp:txXfrm>
        <a:off x="1096869" y="1816891"/>
        <a:ext cx="2590737" cy="1554442"/>
      </dsp:txXfrm>
    </dsp:sp>
    <dsp:sp modelId="{7D9925AD-9143-47DD-97BF-03FCCF228E9D}">
      <dsp:nvSpPr>
        <dsp:cNvPr id="0" name=""/>
        <dsp:cNvSpPr/>
      </dsp:nvSpPr>
      <dsp:spPr>
        <a:xfrm>
          <a:off x="3946680" y="1816891"/>
          <a:ext cx="2590737" cy="1554442"/>
        </a:xfrm>
        <a:prstGeom prst="rect">
          <a:avLst/>
        </a:prstGeom>
        <a:solidFill>
          <a:schemeClr val="lt1">
            <a:hueOff val="0"/>
            <a:satOff val="0"/>
            <a:lumOff val="0"/>
            <a:alphaOff val="0"/>
          </a:schemeClr>
        </a:solidFill>
        <a:ln w="12700" cap="flat" cmpd="sng" algn="in">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What new risks have surfaced?</a:t>
          </a:r>
        </a:p>
      </dsp:txBody>
      <dsp:txXfrm>
        <a:off x="3946680" y="1816891"/>
        <a:ext cx="2590737" cy="1554442"/>
      </dsp:txXfrm>
    </dsp:sp>
    <dsp:sp modelId="{FB4EA24A-B476-4F4A-B82F-03312192126C}">
      <dsp:nvSpPr>
        <dsp:cNvPr id="0" name=""/>
        <dsp:cNvSpPr/>
      </dsp:nvSpPr>
      <dsp:spPr>
        <a:xfrm>
          <a:off x="2521775" y="3630407"/>
          <a:ext cx="2590737" cy="1554442"/>
        </a:xfrm>
        <a:prstGeom prst="rect">
          <a:avLst/>
        </a:prstGeom>
        <a:solidFill>
          <a:schemeClr val="lt1">
            <a:hueOff val="0"/>
            <a:satOff val="0"/>
            <a:lumOff val="0"/>
            <a:alphaOff val="0"/>
          </a:schemeClr>
        </a:solidFill>
        <a:ln w="12700" cap="flat" cmpd="sng" algn="in">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What metrics will be used to ensure a quality solution completed ?</a:t>
          </a:r>
        </a:p>
      </dsp:txBody>
      <dsp:txXfrm>
        <a:off x="2521775" y="3630407"/>
        <a:ext cx="2590737" cy="15544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E8B05A-A982-4447-BF3D-62D64A937997}">
      <dsp:nvSpPr>
        <dsp:cNvPr id="0" name=""/>
        <dsp:cNvSpPr/>
      </dsp:nvSpPr>
      <dsp:spPr>
        <a:xfrm>
          <a:off x="931" y="585856"/>
          <a:ext cx="3271038" cy="2077109"/>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7348A6-25B2-4BF6-9292-2DF0170B3E97}">
      <dsp:nvSpPr>
        <dsp:cNvPr id="0" name=""/>
        <dsp:cNvSpPr/>
      </dsp:nvSpPr>
      <dsp:spPr>
        <a:xfrm>
          <a:off x="364380" y="931133"/>
          <a:ext cx="3271038" cy="2077109"/>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Not all new requests will result in changes to the scope, schedule or budget, but a process is needed to evaluate all new requests to determine their impact on the project. </a:t>
          </a:r>
        </a:p>
      </dsp:txBody>
      <dsp:txXfrm>
        <a:off x="425216" y="991969"/>
        <a:ext cx="3149366" cy="1955437"/>
      </dsp:txXfrm>
    </dsp:sp>
    <dsp:sp modelId="{44277407-E697-4898-87BC-20F5896AA0C8}">
      <dsp:nvSpPr>
        <dsp:cNvPr id="0" name=""/>
        <dsp:cNvSpPr/>
      </dsp:nvSpPr>
      <dsp:spPr>
        <a:xfrm>
          <a:off x="3998868" y="585856"/>
          <a:ext cx="3271038" cy="2077109"/>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459E55-4A35-4CB2-AD40-601074664619}">
      <dsp:nvSpPr>
        <dsp:cNvPr id="0" name=""/>
        <dsp:cNvSpPr/>
      </dsp:nvSpPr>
      <dsp:spPr>
        <a:xfrm>
          <a:off x="4362317" y="931133"/>
          <a:ext cx="3271038" cy="2077109"/>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Different approval levels are often needed for different types of changes.</a:t>
          </a:r>
        </a:p>
      </dsp:txBody>
      <dsp:txXfrm>
        <a:off x="4423153" y="991969"/>
        <a:ext cx="3149366" cy="19554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F609E-D242-4161-A7BC-5D0E10FD2C46}">
      <dsp:nvSpPr>
        <dsp:cNvPr id="0" name=""/>
        <dsp:cNvSpPr/>
      </dsp:nvSpPr>
      <dsp:spPr>
        <a:xfrm>
          <a:off x="837572" y="55729"/>
          <a:ext cx="1098000" cy="1098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F2018C-3CF5-403E-A0E5-1CC4A31F230A}">
      <dsp:nvSpPr>
        <dsp:cNvPr id="0" name=""/>
        <dsp:cNvSpPr/>
      </dsp:nvSpPr>
      <dsp:spPr>
        <a:xfrm>
          <a:off x="1071572" y="289729"/>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A9F987D3-04EC-4A21-80E9-1FB6D5A71E39}">
      <dsp:nvSpPr>
        <dsp:cNvPr id="0" name=""/>
        <dsp:cNvSpPr/>
      </dsp:nvSpPr>
      <dsp:spPr>
        <a:xfrm>
          <a:off x="217895" y="1495729"/>
          <a:ext cx="2337354"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Every assumption is a potential risk.</a:t>
          </a:r>
        </a:p>
      </dsp:txBody>
      <dsp:txXfrm>
        <a:off x="217895" y="1495729"/>
        <a:ext cx="2337354" cy="742500"/>
      </dsp:txXfrm>
    </dsp:sp>
    <dsp:sp modelId="{5CA894B9-E220-4540-9AC3-6825554D9AA1}">
      <dsp:nvSpPr>
        <dsp:cNvPr id="0" name=""/>
        <dsp:cNvSpPr/>
      </dsp:nvSpPr>
      <dsp:spPr>
        <a:xfrm>
          <a:off x="3474825" y="55729"/>
          <a:ext cx="1098000" cy="1098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10C0B1-2F95-46C0-B2BE-C4EFEA4BBEBE}">
      <dsp:nvSpPr>
        <dsp:cNvPr id="0" name=""/>
        <dsp:cNvSpPr/>
      </dsp:nvSpPr>
      <dsp:spPr>
        <a:xfrm>
          <a:off x="3708825" y="289729"/>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023F2A4F-5423-4FFE-A586-B1FD6578FD47}">
      <dsp:nvSpPr>
        <dsp:cNvPr id="0" name=""/>
        <dsp:cNvSpPr/>
      </dsp:nvSpPr>
      <dsp:spPr>
        <a:xfrm>
          <a:off x="2870249" y="1495729"/>
          <a:ext cx="2307150"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Anticipate ways to mitigate risks with stakeholders.</a:t>
          </a:r>
        </a:p>
      </dsp:txBody>
      <dsp:txXfrm>
        <a:off x="2870249" y="1495729"/>
        <a:ext cx="2307150" cy="742500"/>
      </dsp:txXfrm>
    </dsp:sp>
    <dsp:sp modelId="{66328C24-D865-4F6E-AF5A-CE43EB9643E3}">
      <dsp:nvSpPr>
        <dsp:cNvPr id="0" name=""/>
        <dsp:cNvSpPr/>
      </dsp:nvSpPr>
      <dsp:spPr>
        <a:xfrm>
          <a:off x="6142344" y="55729"/>
          <a:ext cx="1098000" cy="109800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E99DE2-5AF3-4C38-9A62-43D2F96E5B71}">
      <dsp:nvSpPr>
        <dsp:cNvPr id="0" name=""/>
        <dsp:cNvSpPr/>
      </dsp:nvSpPr>
      <dsp:spPr>
        <a:xfrm>
          <a:off x="6376344" y="289729"/>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99D95AD2-DA3D-4ED1-B8AB-14E473F83EA5}">
      <dsp:nvSpPr>
        <dsp:cNvPr id="0" name=""/>
        <dsp:cNvSpPr/>
      </dsp:nvSpPr>
      <dsp:spPr>
        <a:xfrm>
          <a:off x="5492400" y="1495729"/>
          <a:ext cx="2397888"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Track risks using a risk log. </a:t>
          </a:r>
        </a:p>
      </dsp:txBody>
      <dsp:txXfrm>
        <a:off x="5492400" y="1495729"/>
        <a:ext cx="2397888" cy="742500"/>
      </dsp:txXfrm>
    </dsp:sp>
    <dsp:sp modelId="{9311F2EF-D380-404C-A270-3A99ACB99167}">
      <dsp:nvSpPr>
        <dsp:cNvPr id="0" name=""/>
        <dsp:cNvSpPr/>
      </dsp:nvSpPr>
      <dsp:spPr>
        <a:xfrm>
          <a:off x="1990806" y="2688229"/>
          <a:ext cx="1098000" cy="109800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54D384-EAD4-470C-8ED1-73ADCD36A653}">
      <dsp:nvSpPr>
        <dsp:cNvPr id="0" name=""/>
        <dsp:cNvSpPr/>
      </dsp:nvSpPr>
      <dsp:spPr>
        <a:xfrm>
          <a:off x="2224806" y="2922229"/>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D03F475-5EED-42C9-8DBC-A47FE43609BD}">
      <dsp:nvSpPr>
        <dsp:cNvPr id="0" name=""/>
        <dsp:cNvSpPr/>
      </dsp:nvSpPr>
      <dsp:spPr>
        <a:xfrm>
          <a:off x="1453821" y="4128229"/>
          <a:ext cx="2171970"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Review your risk log on a regular basis.</a:t>
          </a:r>
        </a:p>
      </dsp:txBody>
      <dsp:txXfrm>
        <a:off x="1453821" y="4128229"/>
        <a:ext cx="2171970" cy="742500"/>
      </dsp:txXfrm>
    </dsp:sp>
    <dsp:sp modelId="{110DB843-2A15-4458-9340-68E437FAAA60}">
      <dsp:nvSpPr>
        <dsp:cNvPr id="0" name=""/>
        <dsp:cNvSpPr/>
      </dsp:nvSpPr>
      <dsp:spPr>
        <a:xfrm>
          <a:off x="4748577" y="2688229"/>
          <a:ext cx="1098000" cy="1098000"/>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560A84-8CA7-43A5-B5F5-6F29BB57FBA8}">
      <dsp:nvSpPr>
        <dsp:cNvPr id="0" name=""/>
        <dsp:cNvSpPr/>
      </dsp:nvSpPr>
      <dsp:spPr>
        <a:xfrm>
          <a:off x="4982577" y="2922229"/>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233BEAB6-ED6B-495E-8E5C-5E003E8F1A45}">
      <dsp:nvSpPr>
        <dsp:cNvPr id="0" name=""/>
        <dsp:cNvSpPr/>
      </dsp:nvSpPr>
      <dsp:spPr>
        <a:xfrm>
          <a:off x="3940791" y="4128229"/>
          <a:ext cx="2713572"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b="1" kern="1200" dirty="0"/>
            <a:t>Remember, if you ignore risks, they don't go away.</a:t>
          </a:r>
          <a:endParaRPr lang="en-US" sz="1700" kern="1200" dirty="0"/>
        </a:p>
      </dsp:txBody>
      <dsp:txXfrm>
        <a:off x="3940791" y="4128229"/>
        <a:ext cx="2713572" cy="742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D9AF49-4B06-41EA-A1E3-31F7D6F7724A}">
      <dsp:nvSpPr>
        <dsp:cNvPr id="0" name=""/>
        <dsp:cNvSpPr/>
      </dsp:nvSpPr>
      <dsp:spPr>
        <a:xfrm>
          <a:off x="487143" y="289549"/>
          <a:ext cx="1372500" cy="13725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443809-AE76-48FF-8AB1-C0F91ACB34EA}">
      <dsp:nvSpPr>
        <dsp:cNvPr id="0" name=""/>
        <dsp:cNvSpPr/>
      </dsp:nvSpPr>
      <dsp:spPr>
        <a:xfrm>
          <a:off x="779643" y="582050"/>
          <a:ext cx="787500" cy="7875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4D148C06-B3F2-4888-B344-87E6B2CBECF9}">
      <dsp:nvSpPr>
        <dsp:cNvPr id="0" name=""/>
        <dsp:cNvSpPr/>
      </dsp:nvSpPr>
      <dsp:spPr>
        <a:xfrm>
          <a:off x="48393" y="2089550"/>
          <a:ext cx="2250000"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dirty="0"/>
            <a:t>Follow all the steps above, &amp; you should have a good project plan. </a:t>
          </a:r>
        </a:p>
      </dsp:txBody>
      <dsp:txXfrm>
        <a:off x="48393" y="2089550"/>
        <a:ext cx="2250000" cy="1215000"/>
      </dsp:txXfrm>
    </dsp:sp>
    <dsp:sp modelId="{23D4ABC3-72C1-4038-B02F-C267865956CD}">
      <dsp:nvSpPr>
        <dsp:cNvPr id="0" name=""/>
        <dsp:cNvSpPr/>
      </dsp:nvSpPr>
      <dsp:spPr>
        <a:xfrm>
          <a:off x="3130894" y="289549"/>
          <a:ext cx="1372500" cy="13725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2EE825-C82B-4FCF-BE8E-825470F59C41}">
      <dsp:nvSpPr>
        <dsp:cNvPr id="0" name=""/>
        <dsp:cNvSpPr/>
      </dsp:nvSpPr>
      <dsp:spPr>
        <a:xfrm>
          <a:off x="3423394" y="582050"/>
          <a:ext cx="787500" cy="7875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935C734F-93B7-4A42-84E1-321C5A8D8B8C}">
      <dsp:nvSpPr>
        <dsp:cNvPr id="0" name=""/>
        <dsp:cNvSpPr/>
      </dsp:nvSpPr>
      <dsp:spPr>
        <a:xfrm>
          <a:off x="2692144" y="2089550"/>
          <a:ext cx="2250000"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a:t>Don't forget to update your plan as the project progress, </a:t>
          </a:r>
        </a:p>
      </dsp:txBody>
      <dsp:txXfrm>
        <a:off x="2692144" y="2089550"/>
        <a:ext cx="2250000" cy="1215000"/>
      </dsp:txXfrm>
    </dsp:sp>
    <dsp:sp modelId="{47BBCF34-9D51-4790-A29D-0B3334BB8C8B}">
      <dsp:nvSpPr>
        <dsp:cNvPr id="0" name=""/>
        <dsp:cNvSpPr/>
      </dsp:nvSpPr>
      <dsp:spPr>
        <a:xfrm>
          <a:off x="5774644" y="289549"/>
          <a:ext cx="1372500" cy="137250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597C46-2AD6-4E75-83CB-DF13DFEC5D75}">
      <dsp:nvSpPr>
        <dsp:cNvPr id="0" name=""/>
        <dsp:cNvSpPr/>
      </dsp:nvSpPr>
      <dsp:spPr>
        <a:xfrm>
          <a:off x="6067144" y="582050"/>
          <a:ext cx="787500" cy="7875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F157382-977D-4BF0-B34D-0F3EEBB17439}">
      <dsp:nvSpPr>
        <dsp:cNvPr id="0" name=""/>
        <dsp:cNvSpPr/>
      </dsp:nvSpPr>
      <dsp:spPr>
        <a:xfrm>
          <a:off x="5335894" y="2089550"/>
          <a:ext cx="2250000"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US" sz="1800" kern="1200"/>
            <a:t>Keep measuring progress against the plan.</a:t>
          </a:r>
        </a:p>
      </dsp:txBody>
      <dsp:txXfrm>
        <a:off x="5335894" y="2089550"/>
        <a:ext cx="2250000" cy="1215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4BFAA8-1130-4EA2-9156-EF2AC08B0B3A}">
      <dsp:nvSpPr>
        <dsp:cNvPr id="0" name=""/>
        <dsp:cNvSpPr/>
      </dsp:nvSpPr>
      <dsp:spPr>
        <a:xfrm>
          <a:off x="0" y="905658"/>
          <a:ext cx="4729162" cy="167198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C66CA1-E79D-4FD4-ADD2-CC1A568C547F}">
      <dsp:nvSpPr>
        <dsp:cNvPr id="0" name=""/>
        <dsp:cNvSpPr/>
      </dsp:nvSpPr>
      <dsp:spPr>
        <a:xfrm>
          <a:off x="505775" y="1281855"/>
          <a:ext cx="919591" cy="91959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74C5D1C-138D-45AC-8159-40F79A49E122}">
      <dsp:nvSpPr>
        <dsp:cNvPr id="0" name=""/>
        <dsp:cNvSpPr/>
      </dsp:nvSpPr>
      <dsp:spPr>
        <a:xfrm>
          <a:off x="1931142" y="905658"/>
          <a:ext cx="2798019" cy="16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952" tIns="176952" rIns="176952" bIns="176952" numCol="1" spcCol="1270" anchor="ctr" anchorCtr="0">
          <a:noAutofit/>
        </a:bodyPr>
        <a:lstStyle/>
        <a:p>
          <a:pPr marL="0" lvl="0" indent="0" algn="l" defTabSz="977900">
            <a:lnSpc>
              <a:spcPct val="100000"/>
            </a:lnSpc>
            <a:spcBef>
              <a:spcPct val="0"/>
            </a:spcBef>
            <a:spcAft>
              <a:spcPct val="35000"/>
            </a:spcAft>
            <a:buNone/>
          </a:pPr>
          <a:r>
            <a:rPr lang="en-US" sz="2200" kern="1200" dirty="0"/>
            <a:t>Review project plan with key stakeholders regularly.</a:t>
          </a:r>
        </a:p>
      </dsp:txBody>
      <dsp:txXfrm>
        <a:off x="1931142" y="905658"/>
        <a:ext cx="2798019" cy="1671985"/>
      </dsp:txXfrm>
    </dsp:sp>
    <dsp:sp modelId="{F3C382A2-3441-4DB7-BF30-81B296B9146E}">
      <dsp:nvSpPr>
        <dsp:cNvPr id="0" name=""/>
        <dsp:cNvSpPr/>
      </dsp:nvSpPr>
      <dsp:spPr>
        <a:xfrm>
          <a:off x="0" y="2995640"/>
          <a:ext cx="4729162" cy="167198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CD1B04-0D05-4311-A4C4-DD12C360BE92}">
      <dsp:nvSpPr>
        <dsp:cNvPr id="0" name=""/>
        <dsp:cNvSpPr/>
      </dsp:nvSpPr>
      <dsp:spPr>
        <a:xfrm>
          <a:off x="505775" y="3371836"/>
          <a:ext cx="919591" cy="91959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4310D7B4-BA13-471D-9BC6-06986BE02AAD}">
      <dsp:nvSpPr>
        <dsp:cNvPr id="0" name=""/>
        <dsp:cNvSpPr/>
      </dsp:nvSpPr>
      <dsp:spPr>
        <a:xfrm>
          <a:off x="1931142" y="2995640"/>
          <a:ext cx="2798019" cy="1671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952" tIns="176952" rIns="176952" bIns="176952" numCol="1" spcCol="1270" anchor="ctr" anchorCtr="0">
          <a:noAutofit/>
        </a:bodyPr>
        <a:lstStyle/>
        <a:p>
          <a:pPr marL="0" lvl="0" indent="0" algn="l" defTabSz="977900">
            <a:lnSpc>
              <a:spcPct val="100000"/>
            </a:lnSpc>
            <a:spcBef>
              <a:spcPct val="0"/>
            </a:spcBef>
            <a:spcAft>
              <a:spcPct val="35000"/>
            </a:spcAft>
            <a:buNone/>
          </a:pPr>
          <a:r>
            <a:rPr lang="en-US" sz="2200" kern="1200" dirty="0"/>
            <a:t>Make changes as needed</a:t>
          </a:r>
        </a:p>
      </dsp:txBody>
      <dsp:txXfrm>
        <a:off x="1931142" y="2995640"/>
        <a:ext cx="2798019" cy="167198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D329D5-A47D-804F-BA65-E0B8FEEE3DD7}" type="datetimeFigureOut">
              <a:rPr lang="en-US" smtClean="0"/>
              <a:t>4/23/2021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C24BD3-D630-6146-BA7B-E2210F7EED98}" type="slidenum">
              <a:rPr lang="en-US" smtClean="0"/>
              <a:t>‹#›</a:t>
            </a:fld>
            <a:endParaRPr lang="en-US"/>
          </a:p>
        </p:txBody>
      </p:sp>
    </p:spTree>
    <p:extLst>
      <p:ext uri="{BB962C8B-B14F-4D97-AF65-F5344CB8AC3E}">
        <p14:creationId xmlns:p14="http://schemas.microsoft.com/office/powerpoint/2010/main" val="4514644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en-US"/>
              <a:t>Click to edit Master title style</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fld id="{536A3620-5E4F-9E45-8855-243D226C661A}" type="datetimeFigureOut">
              <a:rPr lang="en-US" smtClean="0"/>
              <a:t>4/23/2021</a:t>
            </a:fld>
            <a:endParaRPr lang="en-US"/>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fld id="{9D07C2DF-856E-424D-A83F-A6737384F987}" type="slidenum">
              <a:rPr lang="en-US" smtClean="0"/>
              <a:t>‹#›</a:t>
            </a:fld>
            <a:endParaRPr lang="en-US"/>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58264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6A3620-5E4F-9E45-8855-243D226C661A}"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131616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6A3620-5E4F-9E45-8855-243D226C661A}"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1486355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D84B1-9A96-4807-957A-4D343A6D7F0D}"/>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B1FA73C-C5E4-41D6-9042-4123801D484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988627B-A620-49A7-8458-D87C84287AE9}"/>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A0A9C8C1-D122-4313-8777-B82CF59A8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0D9A67-4DD5-4070-8751-A683A60E187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3302311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B2AB5-1204-41EC-8AD0-F58B1B2A42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76B03B-09D2-43F4-9646-C52AC79AFA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C83E37-4845-4515-83DE-E148587E152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773DFBC9-212A-4352-878E-9CD874F941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A43B6E-BEBC-4698-9893-94C83F455815}"/>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672159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20A5-7BCF-443D-8729-778D2822D89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8EC6715-BD90-434D-B500-326440B2F00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4D33C9-3081-4649-9605-981E7E3B28C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E99FA88A-5F67-422F-B8CA-9D8958C5C8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9CC49F-1DD2-48C0-BC3A-B8D774D15AA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903389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C73F5-837C-45ED-A8B0-9899DEB4FA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93A42-509B-4D88-8398-36FD9E946C4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EBA7D2-901C-4C94-9530-F8385EC940D4}"/>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CE3DDCA-F1F5-4207-9C63-9D7CE1A85101}"/>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FE30A24A-D788-42D8-9713-DC03B733F4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93D44-B10A-4626-AB29-4069AA09EF36}"/>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675286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1BBA5-1489-41E8-9652-B64879E8DFB3}"/>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A9C128-32C9-43A5-8FFB-7A329DBFDB6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A1211C9-C81F-4AD2-B2F4-DB0A34A22E1F}"/>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A6BC1E-356D-4D79-9337-B1A78135E8CC}"/>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85250C1D-25D8-4D83-BCFC-817ECF7019EC}"/>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A587CE-1208-4964-8E44-8EA471B38515}"/>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8" name="Footer Placeholder 7">
            <a:extLst>
              <a:ext uri="{FF2B5EF4-FFF2-40B4-BE49-F238E27FC236}">
                <a16:creationId xmlns:a16="http://schemas.microsoft.com/office/drawing/2014/main" id="{5340147C-8378-4CAF-A7EC-DC449C5842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C2FF90-F16C-4409-81F1-30A4853D128F}"/>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13097244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73AAC-D46E-4537-A1C8-16F10AEAB4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666BB6-27B1-4F56-9027-914954357CAE}"/>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4" name="Footer Placeholder 3">
            <a:extLst>
              <a:ext uri="{FF2B5EF4-FFF2-40B4-BE49-F238E27FC236}">
                <a16:creationId xmlns:a16="http://schemas.microsoft.com/office/drawing/2014/main" id="{220D7906-E604-4F14-AE3B-BA4693FDFC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558FDF-31DC-4C0B-B25B-AA272237C93D}"/>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2185969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D219ED-861C-4C53-8F04-792362738716}"/>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3" name="Footer Placeholder 2">
            <a:extLst>
              <a:ext uri="{FF2B5EF4-FFF2-40B4-BE49-F238E27FC236}">
                <a16:creationId xmlns:a16="http://schemas.microsoft.com/office/drawing/2014/main" id="{2DC9E434-02AC-49D4-9E86-52B23F5B01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9591F6-2D21-42EC-A917-CB64D6ED1E1D}"/>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8771077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8315-D038-40E4-87D5-DA74536E0C88}"/>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8F660588-5B03-45F7-9335-70492BB6D3E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6C453C-FE47-49C0-8367-D028AC7212C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3A3E2C9-C0EF-4F02-AE49-8C6DF3CC96EA}"/>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1736415C-3318-4ADE-9D71-BFC571171B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4B4CC3-E61A-4646-B7B3-EAFCC5CEAC52}"/>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1266332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6A3620-5E4F-9E45-8855-243D226C661A}" type="datetimeFigureOut">
              <a:rPr lang="en-US" smtClean="0"/>
              <a:t>4/23/2021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365811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C5CEE-C523-4753-BA4C-FCB83135F39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9755239B-05DC-4FF3-89C2-E390DFB49B28}"/>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DAD25BA3-3A08-466E-9BAA-43850278FB7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DCF3068-60E5-4720-B8BE-A54F231B962B}"/>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6" name="Footer Placeholder 5">
            <a:extLst>
              <a:ext uri="{FF2B5EF4-FFF2-40B4-BE49-F238E27FC236}">
                <a16:creationId xmlns:a16="http://schemas.microsoft.com/office/drawing/2014/main" id="{D46FE1FB-761D-4DD2-AF21-845A0C4BA2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8E23FA-91AC-44FA-986E-D969424AB975}"/>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757998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37BA3-E68D-4902-AB89-4449D10A3A9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8733BB-0E9E-41B4-B29F-B9F362BA71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065810-C686-40FE-AF1E-698C97A80F5D}"/>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12A8351A-2A89-426B-BCC3-BE4EC1F91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586CE-E3B3-44D7-A3E0-9BA9D8B9D966}"/>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3589992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BE10A2-614A-4BF6-910D-52C1AE582EF5}"/>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294FA4-2302-40CC-BE54-68ECA16569CD}"/>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9B6719-832F-417D-BF9E-BAF72BE12BA7}"/>
              </a:ext>
            </a:extLst>
          </p:cNvPr>
          <p:cNvSpPr>
            <a:spLocks noGrp="1"/>
          </p:cNvSpPr>
          <p:nvPr>
            <p:ph type="dt" sz="half" idx="10"/>
          </p:nvPr>
        </p:nvSpPr>
        <p:spPr/>
        <p:txBody>
          <a:body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51B2B08E-FAF2-4679-98A4-D5D592AFF7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BBEBB-75B0-4205-9CE5-1A28DC4A408F}"/>
              </a:ext>
            </a:extLst>
          </p:cNvPr>
          <p:cNvSpPr>
            <a:spLocks noGrp="1"/>
          </p:cNvSpPr>
          <p:nvPr>
            <p:ph type="sldNum" sz="quarter" idx="12"/>
          </p:nvPr>
        </p:nvSpPr>
        <p:spPr/>
        <p:txBody>
          <a:bodyPr/>
          <a:lstStyle/>
          <a:p>
            <a:fld id="{BF17E651-BB98-4955-A61A-580DFF93EDB0}" type="slidenum">
              <a:rPr lang="en-US" smtClean="0"/>
              <a:t>‹#›</a:t>
            </a:fld>
            <a:endParaRPr lang="en-US"/>
          </a:p>
        </p:txBody>
      </p:sp>
    </p:spTree>
    <p:extLst>
      <p:ext uri="{BB962C8B-B14F-4D97-AF65-F5344CB8AC3E}">
        <p14:creationId xmlns:p14="http://schemas.microsoft.com/office/powerpoint/2010/main" val="4116687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fld id="{536A3620-5E4F-9E45-8855-243D226C661A}" type="datetimeFigureOut">
              <a:rPr lang="en-US" smtClean="0"/>
              <a:t>4/23/2021</a:t>
            </a:fld>
            <a:endParaRPr lang="en-US"/>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fld id="{9D07C2DF-856E-424D-A83F-A6737384F987}" type="slidenum">
              <a:rPr lang="en-US" smtClean="0"/>
              <a:t>‹#›</a:t>
            </a:fld>
            <a:endParaRPr lang="en-US"/>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16025698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36A3620-5E4F-9E45-8855-243D226C661A}" type="datetimeFigureOut">
              <a:rPr lang="en-US" smtClean="0"/>
              <a:t>4/23/2021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6164962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41832" y="2909102"/>
            <a:ext cx="361188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975398" y="2909102"/>
            <a:ext cx="361188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36A3620-5E4F-9E45-8855-243D226C661A}" type="datetimeFigureOut">
              <a:rPr lang="en-US" smtClean="0"/>
              <a:t>4/23/2021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244418217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36A3620-5E4F-9E45-8855-243D226C661A}" type="datetimeFigureOut">
              <a:rPr lang="en-US" smtClean="0"/>
              <a:t>4/23/2021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255375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6A3620-5E4F-9E45-8855-243D226C661A}" type="datetimeFigureOut">
              <a:rPr lang="en-US" smtClean="0"/>
              <a:t>4/23/2021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07C2DF-856E-424D-A83F-A6737384F987}" type="slidenum">
              <a:rPr lang="en-US" smtClean="0"/>
              <a:t>‹#›</a:t>
            </a:fld>
            <a:endParaRPr lang="en-US"/>
          </a:p>
        </p:txBody>
      </p:sp>
    </p:spTree>
    <p:extLst>
      <p:ext uri="{BB962C8B-B14F-4D97-AF65-F5344CB8AC3E}">
        <p14:creationId xmlns:p14="http://schemas.microsoft.com/office/powerpoint/2010/main" val="2418334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573789" y="6375679"/>
            <a:ext cx="925016" cy="348462"/>
          </a:xfrm>
        </p:spPr>
        <p:txBody>
          <a:bodyPr/>
          <a:lstStyle/>
          <a:p>
            <a:fld id="{536A3620-5E4F-9E45-8855-243D226C661A}" type="datetimeFigureOut">
              <a:rPr lang="en-US" smtClean="0"/>
              <a:t>4/23/2021</a:t>
            </a:fld>
            <a:endParaRPr lang="en-US"/>
          </a:p>
        </p:txBody>
      </p:sp>
      <p:sp>
        <p:nvSpPr>
          <p:cNvPr id="6" name="Footer Placeholder 5"/>
          <p:cNvSpPr>
            <a:spLocks noGrp="1"/>
          </p:cNvSpPr>
          <p:nvPr>
            <p:ph type="ftr" sz="quarter" idx="11"/>
          </p:nvPr>
        </p:nvSpPr>
        <p:spPr>
          <a:xfrm>
            <a:off x="1577716" y="6375679"/>
            <a:ext cx="2611634" cy="345796"/>
          </a:xfrm>
        </p:spPr>
        <p:txBody>
          <a:bodyPr/>
          <a:lstStyle/>
          <a:p>
            <a:endParaRPr lang="en-US"/>
          </a:p>
        </p:txBody>
      </p:sp>
      <p:sp>
        <p:nvSpPr>
          <p:cNvPr id="7" name="Slide Number Placeholder 6"/>
          <p:cNvSpPr>
            <a:spLocks noGrp="1"/>
          </p:cNvSpPr>
          <p:nvPr>
            <p:ph type="sldNum" sz="quarter" idx="12"/>
          </p:nvPr>
        </p:nvSpPr>
        <p:spPr>
          <a:xfrm>
            <a:off x="4268261" y="6375679"/>
            <a:ext cx="924342" cy="345796"/>
          </a:xfrm>
        </p:spPr>
        <p:txBody>
          <a:bodyPr/>
          <a:lstStyle/>
          <a:p>
            <a:fld id="{9D07C2DF-856E-424D-A83F-A6737384F987}" type="slidenum">
              <a:rPr lang="en-US" smtClean="0"/>
              <a:t>‹#›</a:t>
            </a:fld>
            <a:endParaRPr lang="en-US"/>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51676369"/>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574463" y="6375679"/>
            <a:ext cx="924342" cy="348462"/>
          </a:xfrm>
        </p:spPr>
        <p:txBody>
          <a:bodyPr/>
          <a:lstStyle/>
          <a:p>
            <a:fld id="{536A3620-5E4F-9E45-8855-243D226C661A}" type="datetimeFigureOut">
              <a:rPr lang="en-US" smtClean="0"/>
              <a:t>4/23/2021</a:t>
            </a:fld>
            <a:endParaRPr lang="en-US"/>
          </a:p>
        </p:txBody>
      </p:sp>
      <p:sp>
        <p:nvSpPr>
          <p:cNvPr id="6" name="Footer Placeholder 5"/>
          <p:cNvSpPr>
            <a:spLocks noGrp="1"/>
          </p:cNvSpPr>
          <p:nvPr>
            <p:ph type="ftr" sz="quarter" idx="11"/>
          </p:nvPr>
        </p:nvSpPr>
        <p:spPr>
          <a:xfrm>
            <a:off x="1577716" y="6375679"/>
            <a:ext cx="2611634" cy="345796"/>
          </a:xfrm>
        </p:spPr>
        <p:txBody>
          <a:bodyPr/>
          <a:lstStyle/>
          <a:p>
            <a:endParaRPr lang="en-US"/>
          </a:p>
        </p:txBody>
      </p:sp>
      <p:sp>
        <p:nvSpPr>
          <p:cNvPr id="7" name="Slide Number Placeholder 6"/>
          <p:cNvSpPr>
            <a:spLocks noGrp="1"/>
          </p:cNvSpPr>
          <p:nvPr>
            <p:ph type="sldNum" sz="quarter" idx="12"/>
          </p:nvPr>
        </p:nvSpPr>
        <p:spPr>
          <a:xfrm>
            <a:off x="4256153" y="6375679"/>
            <a:ext cx="947460" cy="345796"/>
          </a:xfrm>
        </p:spPr>
        <p:txBody>
          <a:bodyPr/>
          <a:lstStyle/>
          <a:p>
            <a:fld id="{9D07C2DF-856E-424D-A83F-A6737384F987}" type="slidenum">
              <a:rPr lang="en-US" smtClean="0"/>
              <a:t>‹#›</a:t>
            </a:fld>
            <a:endParaRPr lang="en-US"/>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66852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fld id="{536A3620-5E4F-9E45-8855-243D226C661A}" type="datetimeFigureOut">
              <a:rPr lang="en-US" smtClean="0"/>
              <a:t>4/23/2021</a:t>
            </a:fld>
            <a:endParaRPr lang="en-US"/>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9D07C2DF-856E-424D-A83F-A6737384F987}" type="slidenum">
              <a:rPr lang="en-US" smtClean="0"/>
              <a:t>‹#›</a:t>
            </a:fld>
            <a:endParaRPr lang="en-US"/>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pic>
        <p:nvPicPr>
          <p:cNvPr id="11" name="Picture 10" descr="PowerpointBG1_newlogo.jpg">
            <a:extLst>
              <a:ext uri="{FF2B5EF4-FFF2-40B4-BE49-F238E27FC236}">
                <a16:creationId xmlns:a16="http://schemas.microsoft.com/office/drawing/2014/main" id="{083B2714-C3B1-45F1-9F46-AC6FF231E52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2408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57EED5-74A9-473D-9DBD-BEFEB27EFBE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4F36B6-60E6-46EE-AA2F-D9633165EE5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0E70F3-3A87-44A4-B208-B18B66E5F03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F831BA8-8228-4EE3-B054-FC7891477610}" type="datetimeFigureOut">
              <a:rPr lang="en-US" smtClean="0"/>
              <a:t>4/23/2021</a:t>
            </a:fld>
            <a:endParaRPr lang="en-US"/>
          </a:p>
        </p:txBody>
      </p:sp>
      <p:sp>
        <p:nvSpPr>
          <p:cNvPr id="5" name="Footer Placeholder 4">
            <a:extLst>
              <a:ext uri="{FF2B5EF4-FFF2-40B4-BE49-F238E27FC236}">
                <a16:creationId xmlns:a16="http://schemas.microsoft.com/office/drawing/2014/main" id="{DF4C61DE-9367-480C-9D24-253F17261CC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A587D0B-D8D4-491C-9C75-DBFB5C90A505}"/>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F17E651-BB98-4955-A61A-580DFF93EDB0}" type="slidenum">
              <a:rPr lang="en-US" smtClean="0"/>
              <a:t>‹#›</a:t>
            </a:fld>
            <a:endParaRPr lang="en-US"/>
          </a:p>
        </p:txBody>
      </p:sp>
    </p:spTree>
    <p:extLst>
      <p:ext uri="{BB962C8B-B14F-4D97-AF65-F5344CB8AC3E}">
        <p14:creationId xmlns:p14="http://schemas.microsoft.com/office/powerpoint/2010/main" val="36870341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workamajig.com/blog/guide-to-work-breakdown-structures-wb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projectmanagementdocs.com/template/project-planning/work-breakdown-structure/#ixzz6qohuLSZa" TargetMode="Externa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9.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projectmanager.com/templates/statement-of-work-template" TargetMode="External"/><Relationship Id="rId2" Type="http://schemas.openxmlformats.org/officeDocument/2006/relationships/hyperlink" Target="https://www.projectmanager.com/templates/project-charter-template" TargetMode="External"/><Relationship Id="rId1" Type="http://schemas.openxmlformats.org/officeDocument/2006/relationships/slideLayout" Target="../slideLayouts/slideLayout2.xml"/><Relationship Id="rId5" Type="http://schemas.openxmlformats.org/officeDocument/2006/relationships/hyperlink" Target="https://www.projectmanager.com/templates/project-plan-template" TargetMode="External"/><Relationship Id="rId4" Type="http://schemas.openxmlformats.org/officeDocument/2006/relationships/hyperlink" Target="https://www.projectmanager.com/templates/work-breakdown-structure-templat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archcio.techtarget.com/tip/Free-project-scope-statement-templates-for-the-CIO"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archcio.techtarget.com/tip/Free-project-scope-statement-templates-for-the-CIO"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ight Triangle 192">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32540" y="3335867"/>
            <a:ext cx="246888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 name="Rectangle 19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330" y="623275"/>
            <a:ext cx="8178790"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Rectangle 2">
            <a:extLst>
              <a:ext uri="{FF2B5EF4-FFF2-40B4-BE49-F238E27FC236}">
                <a16:creationId xmlns:a16="http://schemas.microsoft.com/office/drawing/2014/main" id="{1D6E8F3F-7C54-4122-9419-586D32E87A13}"/>
              </a:ext>
            </a:extLst>
          </p:cNvPr>
          <p:cNvSpPr>
            <a:spLocks noGrp="1" noChangeArrowheads="1"/>
          </p:cNvSpPr>
          <p:nvPr>
            <p:ph type="ctrTitle"/>
          </p:nvPr>
        </p:nvSpPr>
        <p:spPr>
          <a:xfrm>
            <a:off x="963930" y="1008993"/>
            <a:ext cx="6923558" cy="3542045"/>
          </a:xfrm>
        </p:spPr>
        <p:txBody>
          <a:bodyPr anchor="b">
            <a:normAutofit/>
          </a:bodyPr>
          <a:lstStyle/>
          <a:p>
            <a:pPr algn="l"/>
            <a:r>
              <a:rPr lang="en-US" altLang="en-US" sz="10000" dirty="0"/>
              <a:t>IT 3223</a:t>
            </a:r>
          </a:p>
        </p:txBody>
      </p:sp>
      <p:sp>
        <p:nvSpPr>
          <p:cNvPr id="2051" name="Rectangle 3">
            <a:extLst>
              <a:ext uri="{FF2B5EF4-FFF2-40B4-BE49-F238E27FC236}">
                <a16:creationId xmlns:a16="http://schemas.microsoft.com/office/drawing/2014/main" id="{0DE6573F-B4F7-41A8-8171-47AAD0C64192}"/>
              </a:ext>
            </a:extLst>
          </p:cNvPr>
          <p:cNvSpPr>
            <a:spLocks noGrp="1" noChangeArrowheads="1"/>
          </p:cNvSpPr>
          <p:nvPr>
            <p:ph type="subTitle" idx="1"/>
          </p:nvPr>
        </p:nvSpPr>
        <p:spPr>
          <a:xfrm>
            <a:off x="963930" y="4582814"/>
            <a:ext cx="5349252" cy="1312657"/>
          </a:xfrm>
        </p:spPr>
        <p:txBody>
          <a:bodyPr anchor="t">
            <a:normAutofit/>
          </a:bodyPr>
          <a:lstStyle/>
          <a:p>
            <a:pPr algn="l"/>
            <a:r>
              <a:rPr lang="en-US"/>
              <a:t>Project Planning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038090" y="482321"/>
            <a:ext cx="2742436" cy="5571625"/>
          </a:xfrm>
        </p:spPr>
        <p:txBody>
          <a:bodyPr anchor="ctr">
            <a:normAutofit/>
          </a:bodyPr>
          <a:lstStyle/>
          <a:p>
            <a:r>
              <a:rPr lang="en-US" sz="2400" b="1" dirty="0"/>
              <a:t>Project team must </a:t>
            </a:r>
            <a:br>
              <a:rPr lang="en-US" sz="2400" b="1" dirty="0"/>
            </a:br>
            <a:r>
              <a:rPr lang="en-US" sz="2400" b="1" dirty="0"/>
              <a:t>determine “what” </a:t>
            </a:r>
            <a:br>
              <a:rPr lang="en-US" sz="2400" b="1" dirty="0"/>
            </a:br>
            <a:r>
              <a:rPr lang="en-US" sz="2400" b="1" dirty="0"/>
              <a:t>and </a:t>
            </a:r>
            <a:br>
              <a:rPr lang="en-US" sz="2400" b="1" dirty="0"/>
            </a:br>
            <a:r>
              <a:rPr lang="en-US" sz="2400" b="1" dirty="0"/>
              <a:t>“who”</a:t>
            </a:r>
            <a:endParaRPr lang="en-US" sz="2400" dirty="0"/>
          </a:p>
        </p:txBody>
      </p:sp>
      <p:sp>
        <p:nvSpPr>
          <p:cNvPr id="16"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7"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8" name="Content Placeholder 2" descr="The project team must determine the &quot;what: and &quot;who&quot;.  This includes stakeholders, their roles and how the project impacts them.  Interview the stakeholders to determine needs.   List needs and prioritize them.  Verify need versus nice to have.  Create measurable goals.">
            <a:extLst>
              <a:ext uri="{FF2B5EF4-FFF2-40B4-BE49-F238E27FC236}">
                <a16:creationId xmlns:a16="http://schemas.microsoft.com/office/drawing/2014/main" id="{828CF552-7285-401E-9061-9CEB89CF48C8}"/>
              </a:ext>
            </a:extLst>
          </p:cNvPr>
          <p:cNvGraphicFramePr>
            <a:graphicFrameLocks noGrp="1"/>
          </p:cNvGraphicFramePr>
          <p:nvPr>
            <p:ph idx="1"/>
            <p:extLst>
              <p:ext uri="{D42A27DB-BD31-4B8C-83A1-F6EECF244321}">
                <p14:modId xmlns:p14="http://schemas.microsoft.com/office/powerpoint/2010/main" val="912727890"/>
              </p:ext>
            </p:extLst>
          </p:nvPr>
        </p:nvGraphicFramePr>
        <p:xfrm>
          <a:off x="516368" y="435685"/>
          <a:ext cx="4786676" cy="5618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0636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4E6C41EE-4191-4349-A13D-BE64FBAB0D37}"/>
              </a:ext>
            </a:extLst>
          </p:cNvPr>
          <p:cNvSpPr>
            <a:spLocks noGrp="1"/>
          </p:cNvSpPr>
          <p:nvPr>
            <p:ph type="title"/>
          </p:nvPr>
        </p:nvSpPr>
        <p:spPr>
          <a:xfrm>
            <a:off x="565608" y="484631"/>
            <a:ext cx="6216192" cy="1638469"/>
          </a:xfrm>
        </p:spPr>
        <p:txBody>
          <a:bodyPr>
            <a:normAutofit/>
          </a:bodyPr>
          <a:lstStyle/>
          <a:p>
            <a:r>
              <a:rPr lang="en-US" dirty="0"/>
              <a:t>Statement of work</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DAB8B29B-7769-4354-9417-AA57BF3207E6}"/>
              </a:ext>
            </a:extLst>
          </p:cNvPr>
          <p:cNvSpPr>
            <a:spLocks noGrp="1"/>
          </p:cNvSpPr>
          <p:nvPr>
            <p:ph idx="1"/>
          </p:nvPr>
        </p:nvSpPr>
        <p:spPr>
          <a:xfrm>
            <a:off x="573788" y="1300843"/>
            <a:ext cx="4729732" cy="5387551"/>
          </a:xfrm>
        </p:spPr>
        <p:txBody>
          <a:bodyPr>
            <a:normAutofit/>
          </a:bodyPr>
          <a:lstStyle/>
          <a:p>
            <a:pPr>
              <a:lnSpc>
                <a:spcPct val="100000"/>
              </a:lnSpc>
            </a:pPr>
            <a:r>
              <a:rPr lang="en-US" b="1" i="0" dirty="0">
                <a:solidFill>
                  <a:schemeClr val="tx1"/>
                </a:solidFill>
                <a:effectLst/>
              </a:rPr>
              <a:t>Introduction </a:t>
            </a:r>
          </a:p>
          <a:p>
            <a:pPr lvl="1"/>
            <a:r>
              <a:rPr lang="en-US" sz="2000" dirty="0">
                <a:solidFill>
                  <a:schemeClr val="tx1"/>
                </a:solidFill>
              </a:rPr>
              <a:t>What are the business </a:t>
            </a:r>
            <a:r>
              <a:rPr lang="en-US" sz="2000" b="1" dirty="0">
                <a:solidFill>
                  <a:schemeClr val="tx1"/>
                </a:solidFill>
              </a:rPr>
              <a:t>needs</a:t>
            </a:r>
            <a:r>
              <a:rPr lang="en-US" sz="2000" dirty="0">
                <a:solidFill>
                  <a:schemeClr val="tx1"/>
                </a:solidFill>
              </a:rPr>
              <a:t> ? </a:t>
            </a:r>
          </a:p>
          <a:p>
            <a:pPr lvl="1">
              <a:lnSpc>
                <a:spcPct val="100000"/>
              </a:lnSpc>
            </a:pPr>
            <a:r>
              <a:rPr lang="en-US" sz="2000" b="0" i="0" dirty="0">
                <a:solidFill>
                  <a:schemeClr val="tx1"/>
                </a:solidFill>
                <a:effectLst/>
              </a:rPr>
              <a:t>Who are the involved parties ?</a:t>
            </a:r>
          </a:p>
          <a:p>
            <a:pPr>
              <a:lnSpc>
                <a:spcPct val="100000"/>
              </a:lnSpc>
            </a:pPr>
            <a:r>
              <a:rPr lang="en-US" b="1" i="0" dirty="0">
                <a:solidFill>
                  <a:schemeClr val="tx1"/>
                </a:solidFill>
                <a:effectLst/>
              </a:rPr>
              <a:t>What Is the Purpose of the Project?</a:t>
            </a:r>
          </a:p>
          <a:p>
            <a:pPr lvl="1">
              <a:lnSpc>
                <a:spcPct val="100000"/>
              </a:lnSpc>
            </a:pPr>
            <a:r>
              <a:rPr lang="en-US" sz="2000" b="0" i="0" dirty="0">
                <a:solidFill>
                  <a:schemeClr val="tx1"/>
                </a:solidFill>
                <a:effectLst/>
              </a:rPr>
              <a:t>Why initiate this project? </a:t>
            </a:r>
          </a:p>
          <a:p>
            <a:pPr lvl="1">
              <a:lnSpc>
                <a:spcPct val="100000"/>
              </a:lnSpc>
            </a:pPr>
            <a:r>
              <a:rPr lang="en-US" sz="2000" b="0" i="0" dirty="0">
                <a:solidFill>
                  <a:schemeClr val="tx1"/>
                </a:solidFill>
                <a:effectLst/>
              </a:rPr>
              <a:t>What is the purpose? </a:t>
            </a:r>
          </a:p>
          <a:p>
            <a:pPr lvl="1">
              <a:lnSpc>
                <a:spcPct val="100000"/>
              </a:lnSpc>
            </a:pPr>
            <a:r>
              <a:rPr lang="en-US" sz="2000" b="0" i="0" dirty="0">
                <a:solidFill>
                  <a:schemeClr val="tx1"/>
                </a:solidFill>
                <a:effectLst/>
              </a:rPr>
              <a:t>What are the deliverables &amp; objectives ?</a:t>
            </a:r>
          </a:p>
          <a:p>
            <a:pPr lvl="1">
              <a:lnSpc>
                <a:spcPct val="100000"/>
              </a:lnSpc>
            </a:pPr>
            <a:r>
              <a:rPr lang="en-US" sz="2000" dirty="0">
                <a:solidFill>
                  <a:schemeClr val="tx1"/>
                </a:solidFill>
              </a:rPr>
              <a:t>Often supported by return on investment - </a:t>
            </a:r>
            <a:r>
              <a:rPr lang="en-US" sz="2000" b="1" i="0" dirty="0">
                <a:solidFill>
                  <a:schemeClr val="tx1"/>
                </a:solidFill>
                <a:effectLst/>
              </a:rPr>
              <a:t>return</a:t>
            </a:r>
            <a:r>
              <a:rPr lang="en-US" sz="2000" b="0" i="0" dirty="0">
                <a:solidFill>
                  <a:schemeClr val="tx1"/>
                </a:solidFill>
                <a:effectLst/>
              </a:rPr>
              <a:t> of the project </a:t>
            </a:r>
            <a:r>
              <a:rPr lang="en-US" sz="2000" i="0" dirty="0">
                <a:solidFill>
                  <a:schemeClr val="tx1"/>
                </a:solidFill>
                <a:effectLst/>
              </a:rPr>
              <a:t>investment</a:t>
            </a:r>
            <a:r>
              <a:rPr lang="en-US" sz="2000" b="0" i="0" dirty="0">
                <a:solidFill>
                  <a:schemeClr val="tx1"/>
                </a:solidFill>
                <a:effectLst/>
              </a:rPr>
              <a:t> divided by the </a:t>
            </a:r>
            <a:r>
              <a:rPr lang="en-US" sz="2000" b="1" i="0" dirty="0">
                <a:solidFill>
                  <a:schemeClr val="tx1"/>
                </a:solidFill>
                <a:effectLst/>
              </a:rPr>
              <a:t>cost</a:t>
            </a:r>
            <a:r>
              <a:rPr lang="en-US" sz="2000" b="0" i="0" dirty="0">
                <a:solidFill>
                  <a:schemeClr val="tx1"/>
                </a:solidFill>
                <a:effectLst/>
              </a:rPr>
              <a:t> of the </a:t>
            </a:r>
            <a:r>
              <a:rPr lang="en-US" sz="2000" i="0" dirty="0">
                <a:solidFill>
                  <a:schemeClr val="tx1"/>
                </a:solidFill>
                <a:effectLst/>
              </a:rPr>
              <a:t>investment</a:t>
            </a:r>
          </a:p>
        </p:txBody>
      </p:sp>
      <p:pic>
        <p:nvPicPr>
          <p:cNvPr id="7" name="Graphic 6">
            <a:extLst>
              <a:ext uri="{FF2B5EF4-FFF2-40B4-BE49-F238E27FC236}">
                <a16:creationId xmlns:a16="http://schemas.microsoft.com/office/drawing/2014/main" id="{7E4BE770-D3F2-454C-9EF1-F2643F29B57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3915492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4E6C41EE-4191-4349-A13D-BE64FBAB0D37}"/>
              </a:ext>
            </a:extLst>
          </p:cNvPr>
          <p:cNvSpPr>
            <a:spLocks noGrp="1"/>
          </p:cNvSpPr>
          <p:nvPr>
            <p:ph type="title"/>
          </p:nvPr>
        </p:nvSpPr>
        <p:spPr>
          <a:xfrm>
            <a:off x="506186" y="484631"/>
            <a:ext cx="8474528" cy="1638469"/>
          </a:xfrm>
        </p:spPr>
        <p:txBody>
          <a:bodyPr>
            <a:normAutofit/>
          </a:bodyPr>
          <a:lstStyle/>
          <a:p>
            <a:r>
              <a:rPr lang="en-US" dirty="0"/>
              <a:t>Statement of work, Continued</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DAB8B29B-7769-4354-9417-AA57BF3207E6}"/>
              </a:ext>
            </a:extLst>
          </p:cNvPr>
          <p:cNvSpPr>
            <a:spLocks noGrp="1"/>
          </p:cNvSpPr>
          <p:nvPr>
            <p:ph idx="1"/>
          </p:nvPr>
        </p:nvSpPr>
        <p:spPr>
          <a:xfrm>
            <a:off x="573787" y="1917290"/>
            <a:ext cx="6104599" cy="4771104"/>
          </a:xfrm>
        </p:spPr>
        <p:txBody>
          <a:bodyPr>
            <a:noAutofit/>
          </a:bodyPr>
          <a:lstStyle/>
          <a:p>
            <a:pPr>
              <a:lnSpc>
                <a:spcPct val="100000"/>
              </a:lnSpc>
            </a:pPr>
            <a:r>
              <a:rPr lang="en-US" b="1" i="0" dirty="0">
                <a:solidFill>
                  <a:schemeClr val="tx1"/>
                </a:solidFill>
                <a:effectLst/>
              </a:rPr>
              <a:t>Scope of Work</a:t>
            </a:r>
          </a:p>
          <a:p>
            <a:pPr lvl="1">
              <a:lnSpc>
                <a:spcPct val="100000"/>
              </a:lnSpc>
            </a:pPr>
            <a:r>
              <a:rPr lang="en-US" sz="2000" b="0" i="0" dirty="0">
                <a:solidFill>
                  <a:schemeClr val="tx1"/>
                </a:solidFill>
                <a:effectLst/>
              </a:rPr>
              <a:t>What work MUST to be done in the project? </a:t>
            </a:r>
          </a:p>
          <a:p>
            <a:pPr lvl="1">
              <a:lnSpc>
                <a:spcPct val="100000"/>
              </a:lnSpc>
            </a:pPr>
            <a:r>
              <a:rPr lang="en-US" sz="2000" dirty="0">
                <a:solidFill>
                  <a:schemeClr val="tx1"/>
                </a:solidFill>
              </a:rPr>
              <a:t>Should include deliverables to be </a:t>
            </a:r>
            <a:r>
              <a:rPr lang="en-US" sz="2000" b="1" dirty="0">
                <a:solidFill>
                  <a:schemeClr val="tx1"/>
                </a:solidFill>
              </a:rPr>
              <a:t>included </a:t>
            </a:r>
            <a:r>
              <a:rPr lang="en-US" sz="2000" dirty="0">
                <a:solidFill>
                  <a:schemeClr val="tx1"/>
                </a:solidFill>
              </a:rPr>
              <a:t>and </a:t>
            </a:r>
            <a:r>
              <a:rPr lang="en-US" sz="2000" b="1" dirty="0">
                <a:solidFill>
                  <a:schemeClr val="tx1"/>
                </a:solidFill>
              </a:rPr>
              <a:t>excluded</a:t>
            </a:r>
            <a:r>
              <a:rPr lang="en-US" sz="2000" dirty="0">
                <a:solidFill>
                  <a:schemeClr val="tx1"/>
                </a:solidFill>
              </a:rPr>
              <a:t> from the project</a:t>
            </a:r>
            <a:endParaRPr lang="en-US" sz="2000" b="0" i="0" dirty="0">
              <a:solidFill>
                <a:schemeClr val="tx1"/>
              </a:solidFill>
              <a:effectLst/>
            </a:endParaRPr>
          </a:p>
          <a:p>
            <a:pPr lvl="1">
              <a:lnSpc>
                <a:spcPct val="100000"/>
              </a:lnSpc>
            </a:pPr>
            <a:r>
              <a:rPr lang="en-US" sz="2000" dirty="0">
                <a:solidFill>
                  <a:schemeClr val="tx1"/>
                </a:solidFill>
              </a:rPr>
              <a:t>W</a:t>
            </a:r>
            <a:r>
              <a:rPr lang="en-US" sz="2000" b="0" i="0" dirty="0">
                <a:solidFill>
                  <a:schemeClr val="tx1"/>
                </a:solidFill>
                <a:effectLst/>
              </a:rPr>
              <a:t>hat hardware and software are necessary</a:t>
            </a:r>
            <a:r>
              <a:rPr lang="en-US" sz="2000" dirty="0">
                <a:solidFill>
                  <a:schemeClr val="tx1"/>
                </a:solidFill>
              </a:rPr>
              <a:t>?</a:t>
            </a:r>
            <a:endParaRPr lang="en-US" sz="2000" b="0" i="0" dirty="0">
              <a:solidFill>
                <a:schemeClr val="tx1"/>
              </a:solidFill>
              <a:effectLst/>
            </a:endParaRPr>
          </a:p>
          <a:p>
            <a:pPr lvl="1">
              <a:lnSpc>
                <a:spcPct val="100000"/>
              </a:lnSpc>
            </a:pPr>
            <a:r>
              <a:rPr lang="en-US" sz="2000" b="0" i="0" dirty="0">
                <a:solidFill>
                  <a:schemeClr val="tx1"/>
                </a:solidFill>
                <a:effectLst/>
              </a:rPr>
              <a:t>What process will be used to complete the work? </a:t>
            </a:r>
          </a:p>
          <a:p>
            <a:pPr lvl="1">
              <a:lnSpc>
                <a:spcPct val="100000"/>
              </a:lnSpc>
            </a:pPr>
            <a:r>
              <a:rPr lang="en-US" sz="2000" b="0" i="0" dirty="0">
                <a:solidFill>
                  <a:schemeClr val="tx1"/>
                </a:solidFill>
                <a:effectLst/>
              </a:rPr>
              <a:t>What are the Project Outcomes?</a:t>
            </a:r>
          </a:p>
          <a:p>
            <a:pPr lvl="1">
              <a:lnSpc>
                <a:spcPct val="100000"/>
              </a:lnSpc>
            </a:pPr>
            <a:r>
              <a:rPr lang="en-US" sz="2000" b="0" i="0" dirty="0">
                <a:solidFill>
                  <a:schemeClr val="tx1"/>
                </a:solidFill>
                <a:effectLst/>
              </a:rPr>
              <a:t>What are the general time estimates/deadlines?</a:t>
            </a:r>
          </a:p>
          <a:p>
            <a:pPr lvl="1">
              <a:lnSpc>
                <a:spcPct val="100000"/>
              </a:lnSpc>
            </a:pPr>
            <a:r>
              <a:rPr lang="en-US" sz="2000" b="0" i="0" dirty="0">
                <a:solidFill>
                  <a:schemeClr val="tx1"/>
                </a:solidFill>
                <a:effectLst/>
              </a:rPr>
              <a:t>What general steps are </a:t>
            </a:r>
            <a:r>
              <a:rPr lang="en-US" sz="2000" dirty="0">
                <a:solidFill>
                  <a:schemeClr val="tx1"/>
                </a:solidFill>
              </a:rPr>
              <a:t>to be taken?</a:t>
            </a:r>
            <a:endParaRPr lang="en-US" sz="2000" b="0" i="0" dirty="0">
              <a:solidFill>
                <a:schemeClr val="tx1"/>
              </a:solidFill>
              <a:effectLst/>
            </a:endParaRPr>
          </a:p>
          <a:p>
            <a:pPr>
              <a:lnSpc>
                <a:spcPct val="100000"/>
              </a:lnSpc>
            </a:pPr>
            <a:r>
              <a:rPr lang="en-US" b="1" i="0" dirty="0">
                <a:solidFill>
                  <a:schemeClr val="tx1"/>
                </a:solidFill>
                <a:effectLst/>
              </a:rPr>
              <a:t>Where Will the Work Be Done?</a:t>
            </a:r>
          </a:p>
          <a:p>
            <a:pPr lvl="1">
              <a:lnSpc>
                <a:spcPct val="100000"/>
              </a:lnSpc>
            </a:pPr>
            <a:r>
              <a:rPr lang="en-US" sz="2000" b="0" i="0" dirty="0">
                <a:solidFill>
                  <a:schemeClr val="tx1"/>
                </a:solidFill>
                <a:effectLst/>
              </a:rPr>
              <a:t>Team location(s). </a:t>
            </a:r>
          </a:p>
          <a:p>
            <a:pPr lvl="2">
              <a:lnSpc>
                <a:spcPct val="100000"/>
              </a:lnSpc>
            </a:pPr>
            <a:r>
              <a:rPr lang="en-US" sz="2000" dirty="0">
                <a:solidFill>
                  <a:schemeClr val="tx1"/>
                </a:solidFill>
              </a:rPr>
              <a:t>C</a:t>
            </a:r>
            <a:r>
              <a:rPr lang="en-US" sz="2000" b="0" i="0" dirty="0">
                <a:solidFill>
                  <a:schemeClr val="tx1"/>
                </a:solidFill>
                <a:effectLst/>
              </a:rPr>
              <a:t>entral facility or remote workers?</a:t>
            </a:r>
            <a:endParaRPr lang="en-US" sz="2000" dirty="0">
              <a:solidFill>
                <a:schemeClr val="tx1"/>
              </a:solidFill>
            </a:endParaRPr>
          </a:p>
        </p:txBody>
      </p:sp>
      <p:pic>
        <p:nvPicPr>
          <p:cNvPr id="7" name="Graphic 6">
            <a:extLst>
              <a:ext uri="{FF2B5EF4-FFF2-40B4-BE49-F238E27FC236}">
                <a16:creationId xmlns:a16="http://schemas.microsoft.com/office/drawing/2014/main" id="{7E4BE770-D3F2-454C-9EF1-F2643F29B57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05879" y="836685"/>
            <a:ext cx="2742436" cy="2742436"/>
          </a:xfrm>
          <a:prstGeom prst="rect">
            <a:avLst/>
          </a:prstGeom>
        </p:spPr>
      </p:pic>
    </p:spTree>
    <p:extLst>
      <p:ext uri="{BB962C8B-B14F-4D97-AF65-F5344CB8AC3E}">
        <p14:creationId xmlns:p14="http://schemas.microsoft.com/office/powerpoint/2010/main" val="1011752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07D3C7ED-65F2-4B88-8C82-822A385F8937}"/>
              </a:ext>
            </a:extLst>
          </p:cNvPr>
          <p:cNvSpPr>
            <a:spLocks noGrp="1"/>
          </p:cNvSpPr>
          <p:nvPr>
            <p:ph type="title"/>
          </p:nvPr>
        </p:nvSpPr>
        <p:spPr>
          <a:xfrm>
            <a:off x="571497" y="382385"/>
            <a:ext cx="8001003" cy="1113295"/>
          </a:xfrm>
        </p:spPr>
        <p:txBody>
          <a:bodyPr anchor="b">
            <a:normAutofit/>
          </a:bodyPr>
          <a:lstStyle/>
          <a:p>
            <a:pPr algn="ctr"/>
            <a:r>
              <a:rPr lang="en-US" sz="4300"/>
              <a:t>Work Breakdown Structure</a:t>
            </a:r>
          </a:p>
        </p:txBody>
      </p:sp>
      <p:sp>
        <p:nvSpPr>
          <p:cNvPr id="3" name="Content Placeholder 2">
            <a:extLst>
              <a:ext uri="{FF2B5EF4-FFF2-40B4-BE49-F238E27FC236}">
                <a16:creationId xmlns:a16="http://schemas.microsoft.com/office/drawing/2014/main" id="{9480BA31-3CE7-4836-A639-D0B32368111C}"/>
              </a:ext>
            </a:extLst>
          </p:cNvPr>
          <p:cNvSpPr>
            <a:spLocks noGrp="1"/>
          </p:cNvSpPr>
          <p:nvPr>
            <p:ph idx="1"/>
          </p:nvPr>
        </p:nvSpPr>
        <p:spPr>
          <a:xfrm>
            <a:off x="571497" y="1785257"/>
            <a:ext cx="8001003" cy="3440539"/>
          </a:xfrm>
        </p:spPr>
        <p:txBody>
          <a:bodyPr>
            <a:normAutofit/>
          </a:bodyPr>
          <a:lstStyle/>
          <a:p>
            <a:r>
              <a:rPr lang="en-US" sz="2800" i="1" dirty="0"/>
              <a:t>“A work breakdown structure defines all the things a project needs to accomplish, organized into multiple levels, and displayed graphically.”   </a:t>
            </a:r>
          </a:p>
          <a:p>
            <a:pPr marL="0" indent="0">
              <a:buNone/>
            </a:pPr>
            <a:endParaRPr lang="en-US" sz="2100" i="1" dirty="0"/>
          </a:p>
          <a:p>
            <a:endParaRPr lang="en-US" sz="2100" i="1" dirty="0"/>
          </a:p>
          <a:p>
            <a:r>
              <a:rPr lang="en-US" sz="2100" dirty="0">
                <a:hlinkClick r:id="rId2"/>
              </a:rPr>
              <a:t>https://www.workamajig.com/blog/guide-to-work-breakdown-structures-wbs</a:t>
            </a:r>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718697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0DF867-B2CF-4936-9980-0637BC7D3842}"/>
              </a:ext>
              <a:ext uri="{C183D7F6-B498-43B3-948B-1728B52AA6E4}">
                <adec:decorative xmlns:adec="http://schemas.microsoft.com/office/drawing/2017/decorative" val="1"/>
              </a:ext>
            </a:extLst>
          </p:cNvPr>
          <p:cNvPicPr>
            <a:picLocks noChangeAspect="1"/>
          </p:cNvPicPr>
          <p:nvPr/>
        </p:nvPicPr>
        <p:blipFill rotWithShape="1">
          <a:blip r:embed="rId2"/>
          <a:srcRect l="35874" r="34270"/>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4511923" cy="1492132"/>
          </a:xfrm>
        </p:spPr>
        <p:txBody>
          <a:bodyPr>
            <a:normAutofit/>
          </a:bodyPr>
          <a:lstStyle/>
          <a:p>
            <a:r>
              <a:rPr lang="en-US" dirty="0"/>
              <a:t>Work breakdown</a:t>
            </a:r>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7" y="1874517"/>
            <a:ext cx="4873114" cy="4888922"/>
          </a:xfrm>
        </p:spPr>
        <p:txBody>
          <a:bodyPr>
            <a:normAutofit/>
          </a:bodyPr>
          <a:lstStyle/>
          <a:p>
            <a:pPr marL="0" indent="0">
              <a:lnSpc>
                <a:spcPct val="100000"/>
              </a:lnSpc>
              <a:buNone/>
            </a:pPr>
            <a:r>
              <a:rPr lang="en-US" dirty="0"/>
              <a:t>Develop a </a:t>
            </a:r>
            <a:r>
              <a:rPr lang="en-US" u="sng" dirty="0"/>
              <a:t>work breakdown structure (WBS)</a:t>
            </a:r>
            <a:r>
              <a:rPr lang="en-US" dirty="0"/>
              <a:t> to identify activities and tasks to complete the project</a:t>
            </a:r>
          </a:p>
          <a:p>
            <a:pPr>
              <a:lnSpc>
                <a:spcPct val="100000"/>
              </a:lnSpc>
            </a:pPr>
            <a:r>
              <a:rPr lang="en-US" b="0" i="0" dirty="0">
                <a:effectLst/>
                <a:latin typeface="molde-semicondensed-regular"/>
              </a:rPr>
              <a:t>The Work Breakdown Structure (WBS) provides a structural view into the project</a:t>
            </a:r>
          </a:p>
          <a:p>
            <a:pPr>
              <a:lnSpc>
                <a:spcPct val="100000"/>
              </a:lnSpc>
            </a:pPr>
            <a:r>
              <a:rPr lang="en-US" b="0" i="0" dirty="0">
                <a:effectLst/>
                <a:latin typeface="molde-semicondensed-regular"/>
              </a:rPr>
              <a:t>WBS breaks down work packages where a work package contains between 8 and 80 hours of work to complete</a:t>
            </a:r>
            <a:endParaRPr lang="en-US" dirty="0">
              <a:latin typeface="molde-semicondensed-regular"/>
            </a:endParaRPr>
          </a:p>
          <a:p>
            <a:pPr>
              <a:lnSpc>
                <a:spcPct val="100000"/>
              </a:lnSpc>
            </a:pPr>
            <a:endParaRPr lang="en-US" sz="1100" dirty="0"/>
          </a:p>
        </p:txBody>
      </p:sp>
    </p:spTree>
    <p:extLst>
      <p:ext uri="{BB962C8B-B14F-4D97-AF65-F5344CB8AC3E}">
        <p14:creationId xmlns:p14="http://schemas.microsoft.com/office/powerpoint/2010/main" val="515355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8D1B4FD5-F571-4469-9A45-6795ED9E1E49}"/>
              </a:ext>
            </a:extLst>
          </p:cNvPr>
          <p:cNvSpPr>
            <a:spLocks noGrp="1"/>
          </p:cNvSpPr>
          <p:nvPr>
            <p:ph type="title"/>
          </p:nvPr>
        </p:nvSpPr>
        <p:spPr>
          <a:xfrm>
            <a:off x="6038090" y="482321"/>
            <a:ext cx="2742436" cy="5571625"/>
          </a:xfrm>
        </p:spPr>
        <p:txBody>
          <a:bodyPr anchor="ctr">
            <a:normAutofit/>
          </a:bodyPr>
          <a:lstStyle/>
          <a:p>
            <a:r>
              <a:rPr lang="en-US" sz="3600" b="1"/>
              <a:t>How to Create a Work Breakdown Structure</a:t>
            </a:r>
            <a:br>
              <a:rPr lang="en-US" sz="3600"/>
            </a:br>
            <a:endParaRPr lang="en-US" sz="3600"/>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A work break down structure determines the major deliverables or products to be produced.  Each of these deliverable is divided into component deliverables.  Each component deliverable is divided into work pieces.">
            <a:extLst>
              <a:ext uri="{FF2B5EF4-FFF2-40B4-BE49-F238E27FC236}">
                <a16:creationId xmlns:a16="http://schemas.microsoft.com/office/drawing/2014/main" id="{446E3CC4-6A03-4B71-B242-85A02C211680}"/>
              </a:ext>
            </a:extLst>
          </p:cNvPr>
          <p:cNvGraphicFramePr>
            <a:graphicFrameLocks noGrp="1"/>
          </p:cNvGraphicFramePr>
          <p:nvPr>
            <p:ph idx="1"/>
            <p:extLst>
              <p:ext uri="{D42A27DB-BD31-4B8C-83A1-F6EECF244321}">
                <p14:modId xmlns:p14="http://schemas.microsoft.com/office/powerpoint/2010/main" val="3060720226"/>
              </p:ext>
            </p:extLst>
          </p:nvPr>
        </p:nvGraphicFramePr>
        <p:xfrm>
          <a:off x="573881" y="481013"/>
          <a:ext cx="4729162"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3447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038090" y="482321"/>
            <a:ext cx="2742436" cy="5571625"/>
          </a:xfrm>
        </p:spPr>
        <p:txBody>
          <a:bodyPr anchor="ctr">
            <a:normAutofit/>
          </a:bodyPr>
          <a:lstStyle/>
          <a:p>
            <a:r>
              <a:rPr lang="en-US" sz="3200" b="1" dirty="0"/>
              <a:t>Project Deliverables</a:t>
            </a:r>
            <a:br>
              <a:rPr lang="en-US" sz="3200" b="1" dirty="0"/>
            </a:br>
            <a:endParaRPr lang="en-US" sz="3200" dirty="0"/>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Create a list of items needed to meet project goals.  Specify when and how to deliver each item.  Add the deliverables to the project plan with an estimated delivery date.">
            <a:extLst>
              <a:ext uri="{FF2B5EF4-FFF2-40B4-BE49-F238E27FC236}">
                <a16:creationId xmlns:a16="http://schemas.microsoft.com/office/drawing/2014/main" id="{3931ADB8-686B-443C-ADF1-58EE3B5D7A7C}"/>
              </a:ext>
            </a:extLst>
          </p:cNvPr>
          <p:cNvGraphicFramePr>
            <a:graphicFrameLocks noGrp="1"/>
          </p:cNvGraphicFramePr>
          <p:nvPr>
            <p:ph idx="1"/>
            <p:extLst>
              <p:ext uri="{D42A27DB-BD31-4B8C-83A1-F6EECF244321}">
                <p14:modId xmlns:p14="http://schemas.microsoft.com/office/powerpoint/2010/main" val="3572645926"/>
              </p:ext>
            </p:extLst>
          </p:nvPr>
        </p:nvGraphicFramePr>
        <p:xfrm>
          <a:off x="573881" y="481013"/>
          <a:ext cx="4729162"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3610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C79B5AB1-3DDF-4719-BE37-789B241FFB8B}"/>
              </a:ext>
            </a:extLst>
          </p:cNvPr>
          <p:cNvSpPr>
            <a:spLocks noGrp="1"/>
          </p:cNvSpPr>
          <p:nvPr>
            <p:ph type="title"/>
          </p:nvPr>
        </p:nvSpPr>
        <p:spPr>
          <a:xfrm>
            <a:off x="565608" y="484631"/>
            <a:ext cx="4755389" cy="1638469"/>
          </a:xfrm>
        </p:spPr>
        <p:txBody>
          <a:bodyPr>
            <a:normAutofit/>
          </a:bodyPr>
          <a:lstStyle/>
          <a:p>
            <a:r>
              <a:rPr lang="en-US" dirty="0"/>
              <a:t>Smart principle</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4CA48E4E-45D7-4CB4-8F00-D90C01FBACA4}"/>
              </a:ext>
            </a:extLst>
          </p:cNvPr>
          <p:cNvSpPr>
            <a:spLocks noGrp="1"/>
          </p:cNvSpPr>
          <p:nvPr>
            <p:ph idx="1"/>
          </p:nvPr>
        </p:nvSpPr>
        <p:spPr>
          <a:xfrm>
            <a:off x="573787" y="2443140"/>
            <a:ext cx="4886635" cy="3930227"/>
          </a:xfrm>
        </p:spPr>
        <p:txBody>
          <a:bodyPr>
            <a:normAutofit/>
          </a:bodyPr>
          <a:lstStyle/>
          <a:p>
            <a:pPr marL="0" marR="0" indent="0" fontAlgn="base">
              <a:lnSpc>
                <a:spcPct val="100000"/>
              </a:lnSpc>
              <a:spcBef>
                <a:spcPts val="0"/>
              </a:spcBef>
              <a:spcAft>
                <a:spcPts val="1330"/>
              </a:spcAft>
              <a:buNone/>
            </a:pP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To ensure goals are clear and reachable, verify that they are:</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00000"/>
              </a:lnSpc>
              <a:spcBef>
                <a:spcPts val="0"/>
              </a:spcBef>
              <a:spcAft>
                <a:spcPts val="0"/>
              </a:spcAft>
              <a:buSzPts val="1000"/>
              <a:buFont typeface="Symbol" panose="05050102010706020507" pitchFamily="18" charset="2"/>
              <a:buChar char=""/>
              <a:tabLst>
                <a:tab pos="457200" algn="l"/>
              </a:tabLst>
            </a:pPr>
            <a:r>
              <a:rPr lang="en-US" b="1" dirty="0">
                <a:solidFill>
                  <a:schemeClr val="tx1"/>
                </a:solidFill>
                <a:effectLst/>
                <a:latin typeface="inherit"/>
                <a:ea typeface="Times New Roman" panose="02020603050405020304" pitchFamily="18" charset="0"/>
                <a:cs typeface="Arial" panose="020B0604020202020204" pitchFamily="34" charset="0"/>
              </a:rPr>
              <a:t>S</a:t>
            </a: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pecific (simple, sensible, significant).</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00000"/>
              </a:lnSpc>
              <a:spcBef>
                <a:spcPts val="0"/>
              </a:spcBef>
              <a:spcAft>
                <a:spcPts val="0"/>
              </a:spcAft>
              <a:buSzPts val="1000"/>
              <a:buFont typeface="Symbol" panose="05050102010706020507" pitchFamily="18" charset="2"/>
              <a:buChar char=""/>
              <a:tabLst>
                <a:tab pos="457200" algn="l"/>
              </a:tabLst>
            </a:pPr>
            <a:r>
              <a:rPr lang="en-US" b="1" dirty="0">
                <a:solidFill>
                  <a:schemeClr val="tx1"/>
                </a:solidFill>
                <a:effectLst/>
                <a:latin typeface="inherit"/>
                <a:ea typeface="Times New Roman" panose="02020603050405020304" pitchFamily="18" charset="0"/>
                <a:cs typeface="Arial" panose="020B0604020202020204" pitchFamily="34" charset="0"/>
              </a:rPr>
              <a:t>M</a:t>
            </a: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easurable (meaningful, motivating).</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00000"/>
              </a:lnSpc>
              <a:spcBef>
                <a:spcPts val="0"/>
              </a:spcBef>
              <a:spcAft>
                <a:spcPts val="0"/>
              </a:spcAft>
              <a:buSzPts val="1000"/>
              <a:buFont typeface="Symbol" panose="05050102010706020507" pitchFamily="18" charset="2"/>
              <a:buChar char=""/>
              <a:tabLst>
                <a:tab pos="457200" algn="l"/>
              </a:tabLst>
            </a:pPr>
            <a:r>
              <a:rPr lang="en-US" b="1" dirty="0">
                <a:solidFill>
                  <a:schemeClr val="tx1"/>
                </a:solidFill>
                <a:effectLst/>
                <a:latin typeface="inherit"/>
                <a:ea typeface="Times New Roman" panose="02020603050405020304" pitchFamily="18" charset="0"/>
                <a:cs typeface="Arial" panose="020B0604020202020204" pitchFamily="34" charset="0"/>
              </a:rPr>
              <a:t>A</a:t>
            </a: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chievable (agreed, attainable).</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00000"/>
              </a:lnSpc>
              <a:spcBef>
                <a:spcPts val="0"/>
              </a:spcBef>
              <a:spcAft>
                <a:spcPts val="0"/>
              </a:spcAft>
              <a:buSzPts val="1000"/>
              <a:buFont typeface="Symbol" panose="05050102010706020507" pitchFamily="18" charset="2"/>
              <a:buChar char=""/>
              <a:tabLst>
                <a:tab pos="457200" algn="l"/>
              </a:tabLst>
            </a:pPr>
            <a:r>
              <a:rPr lang="en-US" b="1" dirty="0">
                <a:solidFill>
                  <a:schemeClr val="tx1"/>
                </a:solidFill>
                <a:effectLst/>
                <a:latin typeface="inherit"/>
                <a:ea typeface="Times New Roman" panose="02020603050405020304" pitchFamily="18" charset="0"/>
                <a:cs typeface="Arial" panose="020B0604020202020204" pitchFamily="34" charset="0"/>
              </a:rPr>
              <a:t>R</a:t>
            </a: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elevant (reasonable, realistic and resourced, results-based).</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00000"/>
              </a:lnSpc>
              <a:spcBef>
                <a:spcPts val="0"/>
              </a:spcBef>
              <a:spcAft>
                <a:spcPts val="0"/>
              </a:spcAft>
              <a:buSzPts val="1000"/>
              <a:buFont typeface="Symbol" panose="05050102010706020507" pitchFamily="18" charset="2"/>
              <a:buChar char=""/>
              <a:tabLst>
                <a:tab pos="457200" algn="l"/>
              </a:tabLst>
            </a:pPr>
            <a:r>
              <a:rPr lang="en-US" b="1" dirty="0">
                <a:solidFill>
                  <a:schemeClr val="tx1"/>
                </a:solidFill>
                <a:effectLst/>
                <a:latin typeface="inherit"/>
                <a:ea typeface="Times New Roman" panose="02020603050405020304" pitchFamily="18" charset="0"/>
                <a:cs typeface="Arial" panose="020B0604020202020204" pitchFamily="34" charset="0"/>
              </a:rPr>
              <a:t>T</a:t>
            </a: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ime bound (time-based, time limited, time/cost limited, timely, time-sensitive).</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en-US" dirty="0">
              <a:solidFill>
                <a:schemeClr val="tx1"/>
              </a:solidFill>
            </a:endParaRPr>
          </a:p>
        </p:txBody>
      </p:sp>
      <p:pic>
        <p:nvPicPr>
          <p:cNvPr id="7" name="Graphic 6">
            <a:extLst>
              <a:ext uri="{FF2B5EF4-FFF2-40B4-BE49-F238E27FC236}">
                <a16:creationId xmlns:a16="http://schemas.microsoft.com/office/drawing/2014/main" id="{FCCC0F50-8ACD-4699-BD1F-51C069EC4B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929149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571497" y="382385"/>
            <a:ext cx="8001003" cy="1113295"/>
          </a:xfrm>
        </p:spPr>
        <p:txBody>
          <a:bodyPr anchor="b">
            <a:normAutofit/>
          </a:bodyPr>
          <a:lstStyle/>
          <a:p>
            <a:pPr algn="ctr"/>
            <a:r>
              <a:rPr lang="en-US" sz="4700" b="1"/>
              <a:t>Roles and Responsibilities</a:t>
            </a:r>
            <a:endParaRPr lang="en-US" sz="4700"/>
          </a:p>
        </p:txBody>
      </p:sp>
      <p:sp>
        <p:nvSpPr>
          <p:cNvPr id="3" name="Content Placeholder 2"/>
          <p:cNvSpPr>
            <a:spLocks noGrp="1"/>
          </p:cNvSpPr>
          <p:nvPr>
            <p:ph idx="1"/>
          </p:nvPr>
        </p:nvSpPr>
        <p:spPr>
          <a:xfrm>
            <a:off x="571497" y="1785257"/>
            <a:ext cx="8001003" cy="3440539"/>
          </a:xfrm>
        </p:spPr>
        <p:txBody>
          <a:bodyPr>
            <a:normAutofit/>
          </a:bodyPr>
          <a:lstStyle/>
          <a:p>
            <a:pPr>
              <a:lnSpc>
                <a:spcPct val="100000"/>
              </a:lnSpc>
            </a:pPr>
            <a:r>
              <a:rPr lang="en-US" sz="2100" dirty="0"/>
              <a:t>Who are the stakeholders?</a:t>
            </a:r>
          </a:p>
          <a:p>
            <a:pPr>
              <a:lnSpc>
                <a:spcPct val="100000"/>
              </a:lnSpc>
            </a:pPr>
            <a:r>
              <a:rPr lang="en-US" sz="2100" dirty="0"/>
              <a:t>What are their needs?</a:t>
            </a:r>
          </a:p>
          <a:p>
            <a:pPr lvl="1">
              <a:lnSpc>
                <a:spcPct val="100000"/>
              </a:lnSpc>
            </a:pPr>
            <a:r>
              <a:rPr lang="en-US" sz="1900" dirty="0"/>
              <a:t>One way to find this is by conducting stakeholder interviews</a:t>
            </a:r>
          </a:p>
          <a:p>
            <a:pPr>
              <a:lnSpc>
                <a:spcPct val="100000"/>
              </a:lnSpc>
            </a:pPr>
            <a:r>
              <a:rPr lang="en-US" sz="2100" dirty="0"/>
              <a:t>Have a list of needs then prioritize them.</a:t>
            </a:r>
          </a:p>
          <a:p>
            <a:pPr>
              <a:lnSpc>
                <a:spcPct val="100000"/>
              </a:lnSpc>
            </a:pPr>
            <a:r>
              <a:rPr lang="en-US" sz="2100" dirty="0"/>
              <a:t>Create a set measurable goals. </a:t>
            </a:r>
          </a:p>
          <a:p>
            <a:pPr>
              <a:lnSpc>
                <a:spcPct val="100000"/>
              </a:lnSpc>
            </a:pPr>
            <a:r>
              <a:rPr lang="en-US" sz="2100" dirty="0"/>
              <a:t>Review goals against the SMART principle.</a:t>
            </a:r>
          </a:p>
          <a:p>
            <a:pPr>
              <a:lnSpc>
                <a:spcPct val="100000"/>
              </a:lnSpc>
            </a:pPr>
            <a:r>
              <a:rPr lang="en-US" sz="2100" dirty="0"/>
              <a:t>Once the project plan is complete, deliver its contents to key stakeholders.</a:t>
            </a:r>
          </a:p>
          <a:p>
            <a:pPr marL="0" indent="0">
              <a:lnSpc>
                <a:spcPct val="100000"/>
              </a:lnSpc>
              <a:buNone/>
            </a:pPr>
            <a:endParaRPr lang="en-US" sz="2100" dirty="0"/>
          </a:p>
          <a:p>
            <a:pPr>
              <a:lnSpc>
                <a:spcPct val="100000"/>
              </a:lnSpc>
            </a:pPr>
            <a:endParaRPr lang="en-US" sz="2100" dirty="0"/>
          </a:p>
          <a:p>
            <a:pPr>
              <a:lnSpc>
                <a:spcPct val="100000"/>
              </a:lnSpc>
            </a:pPr>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776149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p:cNvSpPr>
            <a:spLocks noGrp="1"/>
          </p:cNvSpPr>
          <p:nvPr>
            <p:ph type="title"/>
          </p:nvPr>
        </p:nvSpPr>
        <p:spPr>
          <a:xfrm>
            <a:off x="565608" y="484631"/>
            <a:ext cx="4755389" cy="1638469"/>
          </a:xfrm>
        </p:spPr>
        <p:txBody>
          <a:bodyPr>
            <a:normAutofit fontScale="90000"/>
          </a:bodyPr>
          <a:lstStyle/>
          <a:p>
            <a:pPr marL="0" indent="0">
              <a:buNone/>
            </a:pPr>
            <a:r>
              <a:rPr lang="en-US" b="1" dirty="0">
                <a:solidFill>
                  <a:schemeClr val="tx1"/>
                </a:solidFill>
              </a:rPr>
              <a:t>Human Resource Planning</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2443140"/>
            <a:ext cx="4729732" cy="3930227"/>
          </a:xfrm>
        </p:spPr>
        <p:txBody>
          <a:bodyPr>
            <a:normAutofit/>
          </a:bodyPr>
          <a:lstStyle/>
          <a:p>
            <a:r>
              <a:rPr lang="en-US" dirty="0">
                <a:solidFill>
                  <a:schemeClr val="tx1"/>
                </a:solidFill>
              </a:rPr>
              <a:t>Identify, by name, number, type of people, their roles and responsibilities to carry out the project.</a:t>
            </a:r>
          </a:p>
          <a:p>
            <a:r>
              <a:rPr lang="en-US" dirty="0">
                <a:solidFill>
                  <a:schemeClr val="tx1"/>
                </a:solidFill>
              </a:rPr>
              <a:t>Put the start dates, the duration and the method you will use for obtaining them.</a:t>
            </a:r>
          </a:p>
          <a:p>
            <a:pPr marL="0" indent="0">
              <a:buNone/>
            </a:pPr>
            <a:endParaRPr lang="en-US" dirty="0">
              <a:solidFill>
                <a:schemeClr val="tx1"/>
              </a:solidFill>
            </a:endParaRPr>
          </a:p>
          <a:p>
            <a:endParaRPr lang="en-US" dirty="0">
              <a:solidFill>
                <a:schemeClr val="tx1"/>
              </a:solidFill>
            </a:endParaRPr>
          </a:p>
        </p:txBody>
      </p:sp>
      <p:pic>
        <p:nvPicPr>
          <p:cNvPr id="7" name="Graphic 6">
            <a:extLst>
              <a:ext uri="{FF2B5EF4-FFF2-40B4-BE49-F238E27FC236}">
                <a16:creationId xmlns:a16="http://schemas.microsoft.com/office/drawing/2014/main" id="{2393BABD-BAF4-4985-8C64-419C46DB81D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2951353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p:cNvSpPr>
            <a:spLocks noGrp="1"/>
          </p:cNvSpPr>
          <p:nvPr>
            <p:ph type="title"/>
          </p:nvPr>
        </p:nvSpPr>
        <p:spPr>
          <a:xfrm>
            <a:off x="565608" y="484631"/>
            <a:ext cx="4755389" cy="1638469"/>
          </a:xfrm>
        </p:spPr>
        <p:txBody>
          <a:bodyPr>
            <a:normAutofit/>
          </a:bodyPr>
          <a:lstStyle/>
          <a:p>
            <a:br>
              <a:rPr lang="en-US" sz="2800" b="1" dirty="0"/>
            </a:br>
            <a:r>
              <a:rPr lang="en-US" sz="2800" b="1" dirty="0"/>
              <a:t>Why have a project plan ?</a:t>
            </a:r>
            <a:endParaRPr lang="en-US" sz="2800" dirty="0"/>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91265" y="1449532"/>
            <a:ext cx="4729732" cy="4731603"/>
          </a:xfrm>
        </p:spPr>
        <p:txBody>
          <a:bodyPr>
            <a:noAutofit/>
          </a:bodyPr>
          <a:lstStyle/>
          <a:p>
            <a:pPr marL="0" indent="0">
              <a:buNone/>
            </a:pPr>
            <a:r>
              <a:rPr lang="en-US" sz="2800" dirty="0">
                <a:solidFill>
                  <a:schemeClr val="tx1"/>
                </a:solidFill>
              </a:rPr>
              <a:t>The key to a successful project is in the planning. This can save you </a:t>
            </a:r>
          </a:p>
          <a:p>
            <a:r>
              <a:rPr lang="en-US" sz="2800" dirty="0">
                <a:solidFill>
                  <a:schemeClr val="tx1"/>
                </a:solidFill>
              </a:rPr>
              <a:t>Time </a:t>
            </a:r>
          </a:p>
          <a:p>
            <a:r>
              <a:rPr lang="en-US" sz="2800" dirty="0">
                <a:solidFill>
                  <a:schemeClr val="tx1"/>
                </a:solidFill>
              </a:rPr>
              <a:t>Money </a:t>
            </a:r>
          </a:p>
          <a:p>
            <a:r>
              <a:rPr lang="en-US" sz="2800" dirty="0">
                <a:solidFill>
                  <a:schemeClr val="tx1"/>
                </a:solidFill>
              </a:rPr>
              <a:t>Other problems.</a:t>
            </a:r>
          </a:p>
          <a:p>
            <a:pPr marL="0" indent="0">
              <a:buNone/>
            </a:pPr>
            <a:r>
              <a:rPr lang="en-US" sz="2800" dirty="0">
                <a:solidFill>
                  <a:schemeClr val="tx1"/>
                </a:solidFill>
              </a:rPr>
              <a:t>The "Project plan" is a set of living documents that can be expected to change over the life of the project. </a:t>
            </a:r>
          </a:p>
        </p:txBody>
      </p:sp>
      <p:pic>
        <p:nvPicPr>
          <p:cNvPr id="7" name="Graphic 6">
            <a:extLst>
              <a:ext uri="{FF2B5EF4-FFF2-40B4-BE49-F238E27FC236}">
                <a16:creationId xmlns:a16="http://schemas.microsoft.com/office/drawing/2014/main" id="{C5385982-4A7C-4E12-B386-C6254EC62EF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11321718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1802B50E-26B2-4BEA-9438-F2B33ECBEE38}"/>
              </a:ext>
            </a:extLst>
          </p:cNvPr>
          <p:cNvSpPr>
            <a:spLocks noGrp="1"/>
          </p:cNvSpPr>
          <p:nvPr>
            <p:ph type="title"/>
          </p:nvPr>
        </p:nvSpPr>
        <p:spPr>
          <a:xfrm>
            <a:off x="565608" y="484631"/>
            <a:ext cx="8077649" cy="1638469"/>
          </a:xfrm>
        </p:spPr>
        <p:txBody>
          <a:bodyPr>
            <a:normAutofit fontScale="90000"/>
          </a:bodyPr>
          <a:lstStyle/>
          <a:p>
            <a:r>
              <a:rPr lang="en-US" dirty="0"/>
              <a:t>Resources : </a:t>
            </a:r>
            <a:r>
              <a:rPr lang="en-US" sz="5400" dirty="0">
                <a:solidFill>
                  <a:schemeClr val="tx1"/>
                </a:solidFill>
              </a:rPr>
              <a:t>Includes materials and staff</a:t>
            </a:r>
            <a:br>
              <a:rPr lang="en-US" sz="5400" dirty="0">
                <a:solidFill>
                  <a:schemeClr val="tx1"/>
                </a:solidFill>
              </a:rPr>
            </a:br>
            <a:endParaRPr lang="en-US" dirty="0"/>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B124597F-98F0-4B0E-9D46-E5607C2F9568}"/>
              </a:ext>
            </a:extLst>
          </p:cNvPr>
          <p:cNvSpPr>
            <a:spLocks noGrp="1"/>
          </p:cNvSpPr>
          <p:nvPr>
            <p:ph idx="1"/>
          </p:nvPr>
        </p:nvSpPr>
        <p:spPr>
          <a:xfrm>
            <a:off x="573786" y="1937657"/>
            <a:ext cx="5956553" cy="4586856"/>
          </a:xfrm>
        </p:spPr>
        <p:txBody>
          <a:bodyPr>
            <a:normAutofit lnSpcReduction="10000"/>
          </a:bodyPr>
          <a:lstStyle/>
          <a:p>
            <a:pPr>
              <a:lnSpc>
                <a:spcPct val="100000"/>
              </a:lnSpc>
            </a:pPr>
            <a:r>
              <a:rPr lang="en-US" sz="2400" dirty="0">
                <a:solidFill>
                  <a:schemeClr val="tx1"/>
                </a:solidFill>
              </a:rPr>
              <a:t>What infrastructure changes are required?</a:t>
            </a:r>
          </a:p>
          <a:p>
            <a:pPr>
              <a:lnSpc>
                <a:spcPct val="100000"/>
              </a:lnSpc>
            </a:pPr>
            <a:r>
              <a:rPr lang="en-US" sz="2400" dirty="0">
                <a:solidFill>
                  <a:schemeClr val="tx1"/>
                </a:solidFill>
              </a:rPr>
              <a:t>What hardware is needed?</a:t>
            </a:r>
          </a:p>
          <a:p>
            <a:pPr>
              <a:lnSpc>
                <a:spcPct val="100000"/>
              </a:lnSpc>
            </a:pPr>
            <a:r>
              <a:rPr lang="en-US" sz="2400" dirty="0">
                <a:solidFill>
                  <a:schemeClr val="tx1"/>
                </a:solidFill>
              </a:rPr>
              <a:t>What software is needed?</a:t>
            </a:r>
          </a:p>
          <a:p>
            <a:pPr>
              <a:lnSpc>
                <a:spcPct val="100000"/>
              </a:lnSpc>
            </a:pPr>
            <a:r>
              <a:rPr lang="en-US" sz="2400" dirty="0">
                <a:solidFill>
                  <a:schemeClr val="tx1"/>
                </a:solidFill>
              </a:rPr>
              <a:t>What skillsets are needed to review, estimate and implement?</a:t>
            </a:r>
          </a:p>
          <a:p>
            <a:pPr>
              <a:lnSpc>
                <a:spcPct val="100000"/>
              </a:lnSpc>
            </a:pPr>
            <a:r>
              <a:rPr lang="en-US" sz="2400" dirty="0">
                <a:solidFill>
                  <a:schemeClr val="tx1"/>
                </a:solidFill>
              </a:rPr>
              <a:t>Are skillsets available in house or do contractors need to be hired?</a:t>
            </a:r>
          </a:p>
          <a:p>
            <a:pPr>
              <a:lnSpc>
                <a:spcPct val="100000"/>
              </a:lnSpc>
            </a:pPr>
            <a:r>
              <a:rPr lang="en-US" sz="2400" dirty="0">
                <a:solidFill>
                  <a:schemeClr val="tx1"/>
                </a:solidFill>
              </a:rPr>
              <a:t>Are skillsets co-located?  If not, can they work remotely? </a:t>
            </a:r>
          </a:p>
          <a:p>
            <a:pPr>
              <a:lnSpc>
                <a:spcPct val="100000"/>
              </a:lnSpc>
            </a:pPr>
            <a:r>
              <a:rPr lang="en-US" sz="2400" dirty="0">
                <a:solidFill>
                  <a:schemeClr val="tx1"/>
                </a:solidFill>
              </a:rPr>
              <a:t>Do temporary arrangements need to be made for them on location?</a:t>
            </a:r>
          </a:p>
          <a:p>
            <a:pPr>
              <a:lnSpc>
                <a:spcPct val="100000"/>
              </a:lnSpc>
            </a:pPr>
            <a:endParaRPr lang="en-US" dirty="0">
              <a:solidFill>
                <a:schemeClr val="tx1"/>
              </a:solidFill>
            </a:endParaRPr>
          </a:p>
        </p:txBody>
      </p:sp>
      <p:pic>
        <p:nvPicPr>
          <p:cNvPr id="7" name="Graphic 6">
            <a:extLst>
              <a:ext uri="{FF2B5EF4-FFF2-40B4-BE49-F238E27FC236}">
                <a16:creationId xmlns:a16="http://schemas.microsoft.com/office/drawing/2014/main" id="{5292A0B1-196C-47DC-AA54-10A27C25FD7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2441714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0DF867-B2CF-4936-9980-0637BC7D3842}"/>
              </a:ext>
              <a:ext uri="{C183D7F6-B498-43B3-948B-1728B52AA6E4}">
                <adec:decorative xmlns:adec="http://schemas.microsoft.com/office/drawing/2017/decorative" val="1"/>
              </a:ext>
            </a:extLst>
          </p:cNvPr>
          <p:cNvPicPr>
            <a:picLocks noChangeAspect="1"/>
          </p:cNvPicPr>
          <p:nvPr/>
        </p:nvPicPr>
        <p:blipFill rotWithShape="1">
          <a:blip r:embed="rId2"/>
          <a:srcRect l="35874" r="34270"/>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4511923" cy="1492132"/>
          </a:xfrm>
        </p:spPr>
        <p:txBody>
          <a:bodyPr>
            <a:normAutofit/>
          </a:bodyPr>
          <a:lstStyle/>
          <a:p>
            <a:r>
              <a:rPr lang="en-US" dirty="0"/>
              <a:t>Project schedule</a:t>
            </a:r>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7" y="1874517"/>
            <a:ext cx="4873114" cy="4888922"/>
          </a:xfrm>
        </p:spPr>
        <p:txBody>
          <a:bodyPr>
            <a:normAutofit lnSpcReduction="10000"/>
          </a:bodyPr>
          <a:lstStyle/>
          <a:p>
            <a:pPr marL="0" indent="0">
              <a:lnSpc>
                <a:spcPct val="100000"/>
              </a:lnSpc>
              <a:buNone/>
            </a:pPr>
            <a:r>
              <a:rPr lang="en-US" dirty="0"/>
              <a:t>Use the </a:t>
            </a:r>
            <a:r>
              <a:rPr lang="en-US" u="sng" dirty="0"/>
              <a:t>work breakdown structure (WBS)</a:t>
            </a:r>
            <a:r>
              <a:rPr lang="en-US" dirty="0"/>
              <a:t> to identify activities and tasks to complete the project:</a:t>
            </a:r>
          </a:p>
          <a:p>
            <a:pPr lvl="1">
              <a:lnSpc>
                <a:spcPct val="100000"/>
              </a:lnSpc>
            </a:pPr>
            <a:r>
              <a:rPr lang="en-US" sz="2000" dirty="0"/>
              <a:t>What resources are needed to complete each task</a:t>
            </a:r>
          </a:p>
          <a:p>
            <a:pPr lvl="1">
              <a:lnSpc>
                <a:spcPct val="100000"/>
              </a:lnSpc>
            </a:pPr>
            <a:r>
              <a:rPr lang="en-US" sz="2000" dirty="0"/>
              <a:t>Consider how much time each resource can devote to this each task </a:t>
            </a:r>
          </a:p>
          <a:p>
            <a:pPr lvl="1">
              <a:lnSpc>
                <a:spcPct val="100000"/>
              </a:lnSpc>
            </a:pPr>
            <a:r>
              <a:rPr lang="en-US" sz="2000" dirty="0"/>
              <a:t>Estimate how many hours it will take to complete each task </a:t>
            </a:r>
          </a:p>
          <a:p>
            <a:pPr lvl="1">
              <a:lnSpc>
                <a:spcPct val="100000"/>
              </a:lnSpc>
            </a:pPr>
            <a:r>
              <a:rPr lang="en-US" sz="2000" dirty="0"/>
              <a:t>Estimate cost of each task </a:t>
            </a:r>
          </a:p>
          <a:p>
            <a:pPr>
              <a:lnSpc>
                <a:spcPct val="100000"/>
              </a:lnSpc>
            </a:pPr>
            <a:endParaRPr lang="en-US" b="0" i="0" dirty="0">
              <a:effectLst/>
              <a:latin typeface="molde-semicondensed-regular"/>
            </a:endParaRPr>
          </a:p>
          <a:p>
            <a:pPr>
              <a:lnSpc>
                <a:spcPct val="100000"/>
              </a:lnSpc>
            </a:pPr>
            <a:r>
              <a:rPr lang="en-US" b="0" i="0" dirty="0">
                <a:effectLst/>
                <a:latin typeface="molde-semicondensed-regular"/>
              </a:rPr>
              <a:t>More: </a:t>
            </a:r>
            <a:r>
              <a:rPr lang="en-US" b="0" i="0" u="none" strike="noStrike" dirty="0">
                <a:effectLst/>
                <a:latin typeface="molde-semicondensed-regular"/>
                <a:hlinkClick r:id="rId3"/>
              </a:rPr>
              <a:t>https://www.projectmanagementdocs.com/template/project-planning/work-breakdown-structure/#ixzz6qohuLSZa</a:t>
            </a:r>
            <a:endParaRPr lang="en-US" dirty="0"/>
          </a:p>
          <a:p>
            <a:pPr>
              <a:lnSpc>
                <a:spcPct val="100000"/>
              </a:lnSpc>
            </a:pPr>
            <a:endParaRPr lang="en-US" sz="1100" dirty="0"/>
          </a:p>
        </p:txBody>
      </p:sp>
    </p:spTree>
    <p:extLst>
      <p:ext uri="{BB962C8B-B14F-4D97-AF65-F5344CB8AC3E}">
        <p14:creationId xmlns:p14="http://schemas.microsoft.com/office/powerpoint/2010/main" val="27562842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1D8DF2-31B8-4C64-AADD-BF5792486B47}"/>
              </a:ext>
            </a:extLst>
          </p:cNvPr>
          <p:cNvSpPr>
            <a:spLocks noGrp="1"/>
          </p:cNvSpPr>
          <p:nvPr>
            <p:ph type="title"/>
          </p:nvPr>
        </p:nvSpPr>
        <p:spPr>
          <a:xfrm>
            <a:off x="571497" y="382385"/>
            <a:ext cx="8001003" cy="1113295"/>
          </a:xfrm>
        </p:spPr>
        <p:txBody>
          <a:bodyPr anchor="b">
            <a:normAutofit/>
          </a:bodyPr>
          <a:lstStyle/>
          <a:p>
            <a:pPr algn="ctr"/>
            <a:r>
              <a:rPr lang="en-US" dirty="0"/>
              <a:t>Ready for Project Plan?</a:t>
            </a:r>
          </a:p>
        </p:txBody>
      </p:sp>
      <p:sp>
        <p:nvSpPr>
          <p:cNvPr id="3" name="Content Placeholder 2">
            <a:extLst>
              <a:ext uri="{FF2B5EF4-FFF2-40B4-BE49-F238E27FC236}">
                <a16:creationId xmlns:a16="http://schemas.microsoft.com/office/drawing/2014/main" id="{4A94C4F3-124F-4C82-A556-BD4FBDBC4BED}"/>
              </a:ext>
            </a:extLst>
          </p:cNvPr>
          <p:cNvSpPr>
            <a:spLocks noGrp="1"/>
          </p:cNvSpPr>
          <p:nvPr>
            <p:ph idx="1"/>
          </p:nvPr>
        </p:nvSpPr>
        <p:spPr>
          <a:xfrm>
            <a:off x="571497" y="1785257"/>
            <a:ext cx="8001003" cy="3440539"/>
          </a:xfrm>
        </p:spPr>
        <p:txBody>
          <a:bodyPr>
            <a:normAutofit/>
          </a:bodyPr>
          <a:lstStyle/>
          <a:p>
            <a:r>
              <a:rPr lang="en-US" sz="2400" dirty="0"/>
              <a:t>Once as much of the information is obtained and confirmed, you are ready to put all of the tasks, durations and the resources needed to complete each task into the plan document.</a:t>
            </a:r>
          </a:p>
          <a:p>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3197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22D63767-34D5-4B6A-BE21-9B765C30F084}"/>
              </a:ext>
            </a:extLst>
          </p:cNvPr>
          <p:cNvSpPr>
            <a:spLocks noGrp="1"/>
          </p:cNvSpPr>
          <p:nvPr>
            <p:ph type="title"/>
          </p:nvPr>
        </p:nvSpPr>
        <p:spPr>
          <a:xfrm>
            <a:off x="565608" y="484631"/>
            <a:ext cx="7641869" cy="1638469"/>
          </a:xfrm>
        </p:spPr>
        <p:txBody>
          <a:bodyPr>
            <a:normAutofit/>
          </a:bodyPr>
          <a:lstStyle/>
          <a:p>
            <a:r>
              <a:rPr lang="en-US" sz="4700" dirty="0"/>
              <a:t>Begin the project schedule</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C5CFCEBE-EC78-4636-BAA2-B45A97E2C35F}"/>
              </a:ext>
            </a:extLst>
          </p:cNvPr>
          <p:cNvSpPr>
            <a:spLocks noGrp="1"/>
          </p:cNvSpPr>
          <p:nvPr>
            <p:ph idx="1"/>
          </p:nvPr>
        </p:nvSpPr>
        <p:spPr>
          <a:xfrm>
            <a:off x="573788" y="1268362"/>
            <a:ext cx="5883520" cy="5105006"/>
          </a:xfrm>
        </p:spPr>
        <p:txBody>
          <a:bodyPr>
            <a:normAutofit fontScale="92500"/>
          </a:bodyPr>
          <a:lstStyle/>
          <a:p>
            <a:r>
              <a:rPr lang="en-US" sz="2400" b="0" i="0" dirty="0">
                <a:solidFill>
                  <a:schemeClr val="tx1"/>
                </a:solidFill>
                <a:effectLst/>
                <a:latin typeface="Roboto"/>
              </a:rPr>
              <a:t>Define for project as per scope defined</a:t>
            </a:r>
          </a:p>
          <a:p>
            <a:pPr lvl="1"/>
            <a:r>
              <a:rPr lang="en-US" sz="2400" dirty="0">
                <a:solidFill>
                  <a:schemeClr val="tx1"/>
                </a:solidFill>
                <a:latin typeface="Roboto"/>
              </a:rPr>
              <a:t>A</a:t>
            </a:r>
            <a:r>
              <a:rPr lang="en-US" sz="2400" b="0" i="0" dirty="0">
                <a:solidFill>
                  <a:schemeClr val="tx1"/>
                </a:solidFill>
                <a:effectLst/>
                <a:latin typeface="Roboto"/>
              </a:rPr>
              <a:t>ctivities/Tasks required</a:t>
            </a:r>
          </a:p>
          <a:p>
            <a:pPr lvl="1"/>
            <a:r>
              <a:rPr lang="en-US" sz="2400" dirty="0">
                <a:solidFill>
                  <a:schemeClr val="tx1"/>
                </a:solidFill>
                <a:latin typeface="Roboto"/>
              </a:rPr>
              <a:t>D</a:t>
            </a:r>
            <a:r>
              <a:rPr lang="en-US" sz="2400" b="0" i="0" dirty="0">
                <a:solidFill>
                  <a:schemeClr val="tx1"/>
                </a:solidFill>
                <a:effectLst/>
                <a:latin typeface="Roboto"/>
              </a:rPr>
              <a:t>eliverables </a:t>
            </a:r>
          </a:p>
          <a:p>
            <a:pPr lvl="1"/>
            <a:r>
              <a:rPr lang="en-US" sz="2400" dirty="0">
                <a:solidFill>
                  <a:schemeClr val="tx1"/>
                </a:solidFill>
                <a:latin typeface="Roboto"/>
              </a:rPr>
              <a:t>M</a:t>
            </a:r>
            <a:r>
              <a:rPr lang="en-US" sz="2400" b="0" i="0" dirty="0">
                <a:solidFill>
                  <a:schemeClr val="tx1"/>
                </a:solidFill>
                <a:effectLst/>
                <a:latin typeface="Roboto"/>
              </a:rPr>
              <a:t>ilestones </a:t>
            </a:r>
            <a:endParaRPr lang="en-US" sz="2400" dirty="0">
              <a:solidFill>
                <a:schemeClr val="tx1"/>
              </a:solidFill>
              <a:latin typeface="Roboto"/>
            </a:endParaRPr>
          </a:p>
          <a:p>
            <a:r>
              <a:rPr lang="en-US" sz="2600" dirty="0">
                <a:solidFill>
                  <a:schemeClr val="tx1"/>
                </a:solidFill>
                <a:latin typeface="Roboto"/>
              </a:rPr>
              <a:t>S</a:t>
            </a:r>
            <a:r>
              <a:rPr lang="en-US" sz="2600" i="0" dirty="0">
                <a:solidFill>
                  <a:schemeClr val="tx1"/>
                </a:solidFill>
                <a:effectLst/>
                <a:latin typeface="Roboto"/>
              </a:rPr>
              <a:t>chedule</a:t>
            </a:r>
            <a:r>
              <a:rPr lang="en-US" sz="2600" b="0" i="0" dirty="0">
                <a:solidFill>
                  <a:schemeClr val="tx1"/>
                </a:solidFill>
                <a:effectLst/>
                <a:latin typeface="Roboto"/>
              </a:rPr>
              <a:t> the project constraints</a:t>
            </a:r>
          </a:p>
          <a:p>
            <a:pPr lvl="1"/>
            <a:r>
              <a:rPr lang="en-US" sz="2400" b="0" i="0" dirty="0">
                <a:solidFill>
                  <a:schemeClr val="tx1"/>
                </a:solidFill>
                <a:effectLst/>
                <a:latin typeface="Roboto"/>
              </a:rPr>
              <a:t>Planned start date</a:t>
            </a:r>
          </a:p>
          <a:p>
            <a:pPr lvl="1"/>
            <a:r>
              <a:rPr lang="en-US" sz="2400" dirty="0"/>
              <a:t>The amount of effort (hours or days) required for completing each task</a:t>
            </a:r>
          </a:p>
          <a:p>
            <a:pPr lvl="1"/>
            <a:r>
              <a:rPr lang="en-US" sz="2400" dirty="0"/>
              <a:t>The resources needed to complete the task</a:t>
            </a:r>
          </a:p>
          <a:p>
            <a:pPr lvl="1"/>
            <a:r>
              <a:rPr lang="en-US" sz="2400" dirty="0"/>
              <a:t>An accurate delivery date for each task. </a:t>
            </a:r>
          </a:p>
          <a:p>
            <a:pPr lvl="1"/>
            <a:r>
              <a:rPr lang="en-US" sz="2400" b="0" i="0" dirty="0">
                <a:solidFill>
                  <a:schemeClr val="tx1"/>
                </a:solidFill>
                <a:effectLst/>
                <a:latin typeface="Roboto"/>
              </a:rPr>
              <a:t>Planned finish date</a:t>
            </a:r>
          </a:p>
          <a:p>
            <a:pPr lvl="1"/>
            <a:endParaRPr lang="en-US" sz="2400" dirty="0"/>
          </a:p>
        </p:txBody>
      </p:sp>
      <p:pic>
        <p:nvPicPr>
          <p:cNvPr id="7" name="Graphic 6">
            <a:extLst>
              <a:ext uri="{FF2B5EF4-FFF2-40B4-BE49-F238E27FC236}">
                <a16:creationId xmlns:a16="http://schemas.microsoft.com/office/drawing/2014/main" id="{8C05B607-840A-4348-A447-54125A1EAF3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354307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CF5EA7-CAE2-4B21-AA22-BC6673D8AD9A}"/>
              </a:ext>
              <a:ext uri="{C183D7F6-B498-43B3-948B-1728B52AA6E4}">
                <adec:decorative xmlns:adec="http://schemas.microsoft.com/office/drawing/2017/decorative" val="1"/>
              </a:ext>
            </a:extLst>
          </p:cNvPr>
          <p:cNvPicPr>
            <a:picLocks noChangeAspect="1"/>
          </p:cNvPicPr>
          <p:nvPr/>
        </p:nvPicPr>
        <p:blipFill rotWithShape="1">
          <a:blip r:embed="rId2"/>
          <a:srcRect l="35874" r="34270"/>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5395497" cy="1492132"/>
          </a:xfrm>
        </p:spPr>
        <p:txBody>
          <a:bodyPr>
            <a:normAutofit/>
          </a:bodyPr>
          <a:lstStyle/>
          <a:p>
            <a:r>
              <a:rPr lang="en-US" b="1" dirty="0"/>
              <a:t>Project Schedule</a:t>
            </a:r>
            <a:br>
              <a:rPr lang="en-US" b="1" dirty="0"/>
            </a:br>
            <a:r>
              <a:rPr lang="en-US" b="1" dirty="0"/>
              <a:t>Continued</a:t>
            </a:r>
            <a:endParaRPr lang="en-US" dirty="0"/>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953492"/>
            <a:ext cx="4850267" cy="4189614"/>
          </a:xfrm>
        </p:spPr>
        <p:txBody>
          <a:bodyPr>
            <a:normAutofit/>
          </a:bodyPr>
          <a:lstStyle/>
          <a:p>
            <a:pPr marL="0" indent="0">
              <a:lnSpc>
                <a:spcPct val="100000"/>
              </a:lnSpc>
              <a:buNone/>
            </a:pPr>
            <a:r>
              <a:rPr lang="en-US" sz="2400" dirty="0"/>
              <a:t>Considering the deliverables/tasks that need to performed.  Determine the following:</a:t>
            </a:r>
          </a:p>
          <a:p>
            <a:r>
              <a:rPr lang="en-US" sz="2400" dirty="0"/>
              <a:t>Input all of the tasks, durations and the resources needed to complete each task into a calendar</a:t>
            </a:r>
          </a:p>
          <a:p>
            <a:r>
              <a:rPr lang="en-US" sz="2400" dirty="0"/>
              <a:t>Determine cost-by-time period for your budget</a:t>
            </a:r>
          </a:p>
          <a:p>
            <a:pPr>
              <a:lnSpc>
                <a:spcPct val="100000"/>
              </a:lnSpc>
            </a:pPr>
            <a:r>
              <a:rPr lang="en-US" sz="2400" u="sng" dirty="0">
                <a:solidFill>
                  <a:schemeClr val="tx1"/>
                </a:solidFill>
              </a:rPr>
              <a:t>Determine critical path</a:t>
            </a:r>
          </a:p>
          <a:p>
            <a:pPr>
              <a:lnSpc>
                <a:spcPct val="100000"/>
              </a:lnSpc>
            </a:pPr>
            <a:endParaRPr lang="en-US" sz="2400" dirty="0"/>
          </a:p>
          <a:p>
            <a:pPr>
              <a:lnSpc>
                <a:spcPct val="100000"/>
              </a:lnSpc>
            </a:pPr>
            <a:endParaRPr lang="en-US" sz="1900" dirty="0"/>
          </a:p>
        </p:txBody>
      </p:sp>
    </p:spTree>
    <p:extLst>
      <p:ext uri="{BB962C8B-B14F-4D97-AF65-F5344CB8AC3E}">
        <p14:creationId xmlns:p14="http://schemas.microsoft.com/office/powerpoint/2010/main" val="537229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p:cNvSpPr>
            <a:spLocks noGrp="1"/>
          </p:cNvSpPr>
          <p:nvPr>
            <p:ph type="title"/>
          </p:nvPr>
        </p:nvSpPr>
        <p:spPr>
          <a:xfrm>
            <a:off x="565608" y="484632"/>
            <a:ext cx="4755389" cy="719968"/>
          </a:xfrm>
        </p:spPr>
        <p:txBody>
          <a:bodyPr>
            <a:normAutofit fontScale="90000"/>
          </a:bodyPr>
          <a:lstStyle/>
          <a:p>
            <a:r>
              <a:rPr lang="en-US" dirty="0"/>
              <a:t>Critical path</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133418"/>
            <a:ext cx="5372550" cy="5239950"/>
          </a:xfrm>
        </p:spPr>
        <p:txBody>
          <a:bodyPr>
            <a:noAutofit/>
          </a:bodyPr>
          <a:lstStyle/>
          <a:p>
            <a:pPr>
              <a:lnSpc>
                <a:spcPct val="100000"/>
              </a:lnSpc>
            </a:pPr>
            <a:r>
              <a:rPr lang="en-US" sz="1800" b="0" i="0" dirty="0">
                <a:solidFill>
                  <a:schemeClr val="tx1"/>
                </a:solidFill>
                <a:effectLst/>
                <a:latin typeface="Roboto"/>
              </a:rPr>
              <a:t>Determine the important deadlines to deliver a project on time</a:t>
            </a:r>
          </a:p>
          <a:p>
            <a:pPr>
              <a:lnSpc>
                <a:spcPct val="100000"/>
              </a:lnSpc>
            </a:pPr>
            <a:r>
              <a:rPr lang="en-US" sz="1800" dirty="0">
                <a:solidFill>
                  <a:schemeClr val="tx1"/>
                </a:solidFill>
                <a:latin typeface="Roboto"/>
              </a:rPr>
              <a:t>Consider the longest </a:t>
            </a:r>
            <a:r>
              <a:rPr lang="en-US" sz="1800" b="0" i="0" dirty="0">
                <a:solidFill>
                  <a:schemeClr val="tx1"/>
                </a:solidFill>
                <a:effectLst/>
                <a:latin typeface="Roboto"/>
              </a:rPr>
              <a:t>distance between the start and the finish </a:t>
            </a:r>
          </a:p>
          <a:p>
            <a:pPr lvl="1">
              <a:lnSpc>
                <a:spcPct val="100000"/>
              </a:lnSpc>
            </a:pPr>
            <a:r>
              <a:rPr lang="en-US" dirty="0">
                <a:solidFill>
                  <a:schemeClr val="tx1"/>
                </a:solidFill>
                <a:latin typeface="Roboto"/>
              </a:rPr>
              <a:t>I</a:t>
            </a:r>
            <a:r>
              <a:rPr lang="en-US" b="0" i="0" dirty="0">
                <a:solidFill>
                  <a:schemeClr val="tx1"/>
                </a:solidFill>
                <a:effectLst/>
                <a:latin typeface="Roboto"/>
              </a:rPr>
              <a:t>nclude all the tasks and their duration in the project plan</a:t>
            </a:r>
          </a:p>
          <a:p>
            <a:pPr>
              <a:lnSpc>
                <a:spcPct val="100000"/>
              </a:lnSpc>
            </a:pPr>
            <a:r>
              <a:rPr lang="en-US" sz="1800" i="0" dirty="0">
                <a:solidFill>
                  <a:schemeClr val="tx1"/>
                </a:solidFill>
                <a:effectLst/>
                <a:latin typeface="Montserrat"/>
              </a:rPr>
              <a:t>Calculate the Critical Path</a:t>
            </a:r>
          </a:p>
          <a:p>
            <a:pPr lvl="1">
              <a:lnSpc>
                <a:spcPct val="100000"/>
              </a:lnSpc>
            </a:pPr>
            <a:r>
              <a:rPr lang="en-US" b="0" i="0" dirty="0">
                <a:solidFill>
                  <a:schemeClr val="tx1"/>
                </a:solidFill>
                <a:effectLst/>
                <a:latin typeface="Roboto"/>
              </a:rPr>
              <a:t>Review tasks needed to complete the project. </a:t>
            </a:r>
          </a:p>
          <a:p>
            <a:pPr lvl="1">
              <a:lnSpc>
                <a:spcPct val="100000"/>
              </a:lnSpc>
            </a:pPr>
            <a:r>
              <a:rPr lang="en-US" i="0" dirty="0">
                <a:solidFill>
                  <a:schemeClr val="tx1"/>
                </a:solidFill>
                <a:effectLst/>
                <a:latin typeface="Roboto"/>
              </a:rPr>
              <a:t>Review Task Duration to ensure they are reasonable</a:t>
            </a:r>
            <a:endParaRPr lang="en-US" b="1" i="0" dirty="0">
              <a:solidFill>
                <a:schemeClr val="tx1"/>
              </a:solidFill>
              <a:effectLst/>
              <a:latin typeface="Roboto"/>
            </a:endParaRPr>
          </a:p>
          <a:p>
            <a:pPr lvl="1">
              <a:lnSpc>
                <a:spcPct val="100000"/>
              </a:lnSpc>
            </a:pPr>
            <a:r>
              <a:rPr lang="en-US" i="0" dirty="0">
                <a:solidFill>
                  <a:schemeClr val="tx1"/>
                </a:solidFill>
                <a:effectLst/>
                <a:latin typeface="Roboto"/>
              </a:rPr>
              <a:t>Review Task Dependencies</a:t>
            </a:r>
            <a:endParaRPr lang="en-US" b="1" i="0" dirty="0">
              <a:solidFill>
                <a:schemeClr val="tx1"/>
              </a:solidFill>
              <a:effectLst/>
              <a:latin typeface="Roboto"/>
            </a:endParaRPr>
          </a:p>
          <a:p>
            <a:pPr lvl="2">
              <a:lnSpc>
                <a:spcPct val="100000"/>
              </a:lnSpc>
            </a:pPr>
            <a:r>
              <a:rPr lang="en-US" sz="1800" b="0" i="0" dirty="0">
                <a:solidFill>
                  <a:schemeClr val="tx1"/>
                </a:solidFill>
                <a:effectLst/>
                <a:latin typeface="Roboto"/>
              </a:rPr>
              <a:t>What task cannot start until another one has been finished?</a:t>
            </a:r>
          </a:p>
          <a:p>
            <a:pPr lvl="1">
              <a:lnSpc>
                <a:spcPct val="100000"/>
              </a:lnSpc>
            </a:pPr>
            <a:r>
              <a:rPr lang="en-US" b="0" i="0" dirty="0">
                <a:solidFill>
                  <a:schemeClr val="tx1"/>
                </a:solidFill>
                <a:effectLst/>
                <a:latin typeface="Roboto"/>
              </a:rPr>
              <a:t>What are the milestones in the project?  </a:t>
            </a:r>
          </a:p>
          <a:p>
            <a:pPr lvl="2">
              <a:lnSpc>
                <a:spcPct val="100000"/>
              </a:lnSpc>
            </a:pPr>
            <a:r>
              <a:rPr lang="en-US" sz="1800" dirty="0">
                <a:solidFill>
                  <a:schemeClr val="tx1"/>
                </a:solidFill>
                <a:latin typeface="Roboto"/>
              </a:rPr>
              <a:t>Based on dependencies, can the milestones be met?</a:t>
            </a:r>
            <a:endParaRPr lang="en-US" sz="1800" dirty="0">
              <a:solidFill>
                <a:schemeClr val="tx1"/>
              </a:solidFill>
            </a:endParaRPr>
          </a:p>
        </p:txBody>
      </p:sp>
      <p:pic>
        <p:nvPicPr>
          <p:cNvPr id="7" name="Graphic 6">
            <a:extLst>
              <a:ext uri="{FF2B5EF4-FFF2-40B4-BE49-F238E27FC236}">
                <a16:creationId xmlns:a16="http://schemas.microsoft.com/office/drawing/2014/main" id="{DB2EFE11-CA1B-4FB0-8CEA-E6D0DF1FAEF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2153761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A585F22F-8CCC-4459-B814-7F00A3EEFAEB}"/>
              </a:ext>
            </a:extLst>
          </p:cNvPr>
          <p:cNvSpPr>
            <a:spLocks noGrp="1"/>
          </p:cNvSpPr>
          <p:nvPr>
            <p:ph type="title"/>
          </p:nvPr>
        </p:nvSpPr>
        <p:spPr>
          <a:xfrm>
            <a:off x="565608" y="484631"/>
            <a:ext cx="5973893" cy="1638469"/>
          </a:xfrm>
        </p:spPr>
        <p:txBody>
          <a:bodyPr>
            <a:normAutofit/>
          </a:bodyPr>
          <a:lstStyle/>
          <a:p>
            <a:r>
              <a:rPr lang="en-US" dirty="0"/>
              <a:t>Determine budget</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0B01D431-4B5F-4543-894C-187F3A0C55F6}"/>
              </a:ext>
            </a:extLst>
          </p:cNvPr>
          <p:cNvSpPr>
            <a:spLocks noGrp="1"/>
          </p:cNvSpPr>
          <p:nvPr>
            <p:ph idx="1"/>
          </p:nvPr>
        </p:nvSpPr>
        <p:spPr>
          <a:xfrm>
            <a:off x="573788" y="1417834"/>
            <a:ext cx="4729732" cy="4955533"/>
          </a:xfrm>
        </p:spPr>
        <p:txBody>
          <a:bodyPr>
            <a:noAutofit/>
          </a:bodyPr>
          <a:lstStyle/>
          <a:p>
            <a:pPr>
              <a:lnSpc>
                <a:spcPct val="100000"/>
              </a:lnSpc>
            </a:pPr>
            <a:r>
              <a:rPr lang="en-US" sz="1800" dirty="0">
                <a:solidFill>
                  <a:schemeClr val="tx1"/>
                </a:solidFill>
              </a:rPr>
              <a:t>Consider costs:</a:t>
            </a:r>
          </a:p>
          <a:p>
            <a:pPr lvl="1">
              <a:lnSpc>
                <a:spcPct val="100000"/>
              </a:lnSpc>
            </a:pPr>
            <a:r>
              <a:rPr lang="en-US" dirty="0">
                <a:solidFill>
                  <a:schemeClr val="tx1"/>
                </a:solidFill>
              </a:rPr>
              <a:t>Personnel per deliverable required</a:t>
            </a:r>
          </a:p>
          <a:p>
            <a:pPr lvl="1">
              <a:lnSpc>
                <a:spcPct val="100000"/>
              </a:lnSpc>
            </a:pPr>
            <a:r>
              <a:rPr lang="en-US" dirty="0">
                <a:solidFill>
                  <a:schemeClr val="tx1"/>
                </a:solidFill>
              </a:rPr>
              <a:t>Infrastructure</a:t>
            </a:r>
          </a:p>
          <a:p>
            <a:pPr lvl="2">
              <a:lnSpc>
                <a:spcPct val="100000"/>
              </a:lnSpc>
            </a:pPr>
            <a:r>
              <a:rPr lang="en-US" sz="1800" dirty="0">
                <a:solidFill>
                  <a:schemeClr val="tx1"/>
                </a:solidFill>
              </a:rPr>
              <a:t>Construction</a:t>
            </a:r>
          </a:p>
          <a:p>
            <a:pPr lvl="2">
              <a:lnSpc>
                <a:spcPct val="100000"/>
              </a:lnSpc>
            </a:pPr>
            <a:r>
              <a:rPr lang="en-US" sz="1800" dirty="0">
                <a:solidFill>
                  <a:schemeClr val="tx1"/>
                </a:solidFill>
              </a:rPr>
              <a:t>Hardware</a:t>
            </a:r>
          </a:p>
          <a:p>
            <a:pPr lvl="2">
              <a:lnSpc>
                <a:spcPct val="100000"/>
              </a:lnSpc>
            </a:pPr>
            <a:r>
              <a:rPr lang="en-US" sz="1800" dirty="0">
                <a:solidFill>
                  <a:schemeClr val="tx1"/>
                </a:solidFill>
              </a:rPr>
              <a:t>Software</a:t>
            </a:r>
          </a:p>
          <a:p>
            <a:pPr lvl="2">
              <a:lnSpc>
                <a:spcPct val="100000"/>
              </a:lnSpc>
            </a:pPr>
            <a:r>
              <a:rPr lang="en-US" sz="1800" dirty="0">
                <a:solidFill>
                  <a:schemeClr val="tx1"/>
                </a:solidFill>
              </a:rPr>
              <a:t>Network</a:t>
            </a:r>
          </a:p>
          <a:p>
            <a:pPr>
              <a:lnSpc>
                <a:spcPct val="100000"/>
              </a:lnSpc>
            </a:pPr>
            <a:r>
              <a:rPr lang="en-US" sz="1800" dirty="0">
                <a:solidFill>
                  <a:schemeClr val="tx1"/>
                </a:solidFill>
              </a:rPr>
              <a:t>Business often has control of funds for project</a:t>
            </a:r>
          </a:p>
          <a:p>
            <a:pPr lvl="1">
              <a:lnSpc>
                <a:spcPct val="100000"/>
              </a:lnSpc>
            </a:pPr>
            <a:r>
              <a:rPr lang="en-US" dirty="0">
                <a:solidFill>
                  <a:schemeClr val="tx1"/>
                </a:solidFill>
              </a:rPr>
              <a:t>Negotiation may be needed for real world costs</a:t>
            </a:r>
          </a:p>
          <a:p>
            <a:pPr lvl="1">
              <a:lnSpc>
                <a:spcPct val="100000"/>
              </a:lnSpc>
            </a:pPr>
            <a:r>
              <a:rPr lang="en-US" dirty="0">
                <a:solidFill>
                  <a:schemeClr val="tx1"/>
                </a:solidFill>
              </a:rPr>
              <a:t>This may be where a go-no-go decision is made</a:t>
            </a:r>
          </a:p>
          <a:p>
            <a:pPr lvl="2">
              <a:lnSpc>
                <a:spcPct val="100000"/>
              </a:lnSpc>
            </a:pPr>
            <a:r>
              <a:rPr lang="en-US" sz="1800" dirty="0">
                <a:solidFill>
                  <a:schemeClr val="tx1"/>
                </a:solidFill>
              </a:rPr>
              <a:t>Does return on investment exceeds cost?</a:t>
            </a:r>
          </a:p>
        </p:txBody>
      </p:sp>
      <p:pic>
        <p:nvPicPr>
          <p:cNvPr id="7" name="Graphic 6">
            <a:extLst>
              <a:ext uri="{FF2B5EF4-FFF2-40B4-BE49-F238E27FC236}">
                <a16:creationId xmlns:a16="http://schemas.microsoft.com/office/drawing/2014/main" id="{D226A0F1-9DB5-43F1-9E02-76CDE2E2094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3888654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97BBBA-514F-4ECC-AAF8-71BD8DE46D38}"/>
              </a:ext>
              <a:ext uri="{C183D7F6-B498-43B3-948B-1728B52AA6E4}">
                <adec:decorative xmlns:adec="http://schemas.microsoft.com/office/drawing/2017/decorative" val="1"/>
              </a:ext>
            </a:extLst>
          </p:cNvPr>
          <p:cNvPicPr>
            <a:picLocks noChangeAspect="1"/>
          </p:cNvPicPr>
          <p:nvPr/>
        </p:nvPicPr>
        <p:blipFill rotWithShape="1">
          <a:blip r:embed="rId2"/>
          <a:srcRect l="39147" r="25424" b="-1"/>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4511923" cy="1492132"/>
          </a:xfrm>
        </p:spPr>
        <p:txBody>
          <a:bodyPr>
            <a:normAutofit/>
          </a:bodyPr>
          <a:lstStyle/>
          <a:p>
            <a:r>
              <a:rPr lang="en-US" dirty="0"/>
              <a:t>A common problem</a:t>
            </a:r>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974273"/>
            <a:ext cx="5058085" cy="4462895"/>
          </a:xfrm>
        </p:spPr>
        <p:txBody>
          <a:bodyPr>
            <a:normAutofit fontScale="92500"/>
          </a:bodyPr>
          <a:lstStyle/>
          <a:p>
            <a:pPr marL="0" indent="0">
              <a:lnSpc>
                <a:spcPct val="100000"/>
              </a:lnSpc>
              <a:buNone/>
            </a:pPr>
            <a:r>
              <a:rPr lang="en-US" sz="2400" dirty="0"/>
              <a:t>Sponsor imposing a delivery deadline that is not realistic based on your estimates. </a:t>
            </a:r>
          </a:p>
          <a:p>
            <a:pPr marL="0" indent="0">
              <a:lnSpc>
                <a:spcPct val="100000"/>
              </a:lnSpc>
              <a:buNone/>
            </a:pPr>
            <a:r>
              <a:rPr lang="en-US" sz="2400" dirty="0"/>
              <a:t>The options you have in this situation are:</a:t>
            </a:r>
          </a:p>
          <a:p>
            <a:pPr>
              <a:lnSpc>
                <a:spcPct val="100000"/>
              </a:lnSpc>
            </a:pPr>
            <a:r>
              <a:rPr lang="en-US" sz="2400" dirty="0"/>
              <a:t>Renegotiate the deadline (project delay)</a:t>
            </a:r>
          </a:p>
          <a:p>
            <a:pPr>
              <a:lnSpc>
                <a:spcPct val="100000"/>
              </a:lnSpc>
            </a:pPr>
            <a:r>
              <a:rPr lang="en-US" sz="2400" dirty="0"/>
              <a:t>Employ additional resources (increased cost)</a:t>
            </a:r>
          </a:p>
          <a:p>
            <a:pPr>
              <a:lnSpc>
                <a:spcPct val="100000"/>
              </a:lnSpc>
            </a:pPr>
            <a:r>
              <a:rPr lang="en-US" sz="2400" dirty="0"/>
              <a:t>Reduce the scope of the project (less delivered)</a:t>
            </a:r>
          </a:p>
          <a:p>
            <a:pPr>
              <a:lnSpc>
                <a:spcPct val="100000"/>
              </a:lnSpc>
            </a:pPr>
            <a:r>
              <a:rPr lang="en-US" sz="2400" dirty="0"/>
              <a:t>Use the project schedule to justify pursuing one of these options.</a:t>
            </a:r>
          </a:p>
          <a:p>
            <a:pPr>
              <a:lnSpc>
                <a:spcPct val="100000"/>
              </a:lnSpc>
            </a:pPr>
            <a:endParaRPr lang="en-US" sz="1900" dirty="0"/>
          </a:p>
        </p:txBody>
      </p:sp>
    </p:spTree>
    <p:extLst>
      <p:ext uri="{BB962C8B-B14F-4D97-AF65-F5344CB8AC3E}">
        <p14:creationId xmlns:p14="http://schemas.microsoft.com/office/powerpoint/2010/main" val="863253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9BA991-A55E-4BE4-A50A-430A578D140A}"/>
              </a:ext>
              <a:ext uri="{C183D7F6-B498-43B3-948B-1728B52AA6E4}">
                <adec:decorative xmlns:adec="http://schemas.microsoft.com/office/drawing/2017/decorative" val="1"/>
              </a:ext>
            </a:extLst>
          </p:cNvPr>
          <p:cNvPicPr>
            <a:picLocks noChangeAspect="1"/>
          </p:cNvPicPr>
          <p:nvPr/>
        </p:nvPicPr>
        <p:blipFill rotWithShape="1">
          <a:blip r:embed="rId2"/>
          <a:srcRect l="55808" r="11550"/>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5232652" cy="1492132"/>
          </a:xfrm>
        </p:spPr>
        <p:txBody>
          <a:bodyPr>
            <a:normAutofit fontScale="90000"/>
          </a:bodyPr>
          <a:lstStyle/>
          <a:p>
            <a:r>
              <a:rPr lang="en-US" b="1" dirty="0"/>
              <a:t>Supporting Plans </a:t>
            </a:r>
            <a:r>
              <a:rPr lang="en-US" sz="5400" b="1" dirty="0"/>
              <a:t>you may need</a:t>
            </a:r>
            <a:endParaRPr lang="en-US" dirty="0"/>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2286001"/>
            <a:ext cx="4511923" cy="3593591"/>
          </a:xfrm>
        </p:spPr>
        <p:txBody>
          <a:bodyPr>
            <a:normAutofit/>
          </a:bodyPr>
          <a:lstStyle/>
          <a:p>
            <a:pPr marL="0" indent="0">
              <a:buNone/>
            </a:pPr>
            <a:r>
              <a:rPr lang="en-US" sz="2800" dirty="0"/>
              <a:t>Human Resource Plan</a:t>
            </a:r>
          </a:p>
          <a:p>
            <a:pPr marL="0" indent="0">
              <a:buNone/>
            </a:pPr>
            <a:r>
              <a:rPr lang="en-US" sz="2800" dirty="0"/>
              <a:t>Communication Plan</a:t>
            </a:r>
          </a:p>
          <a:p>
            <a:pPr marL="0" indent="0">
              <a:buNone/>
            </a:pPr>
            <a:r>
              <a:rPr lang="en-US" sz="2800" dirty="0"/>
              <a:t>Change Management</a:t>
            </a:r>
          </a:p>
          <a:p>
            <a:pPr marL="0" indent="0">
              <a:buNone/>
            </a:pPr>
            <a:r>
              <a:rPr lang="en-US" sz="2800" dirty="0"/>
              <a:t>Risk Management Plan</a:t>
            </a:r>
          </a:p>
          <a:p>
            <a:pPr marL="0" indent="0">
              <a:buNone/>
            </a:pPr>
            <a:endParaRPr lang="en-US" dirty="0"/>
          </a:p>
          <a:p>
            <a:endParaRPr lang="en-US" dirty="0"/>
          </a:p>
        </p:txBody>
      </p:sp>
    </p:spTree>
    <p:extLst>
      <p:ext uri="{BB962C8B-B14F-4D97-AF65-F5344CB8AC3E}">
        <p14:creationId xmlns:p14="http://schemas.microsoft.com/office/powerpoint/2010/main" val="2292971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938758" y="382385"/>
            <a:ext cx="7633742" cy="1492132"/>
          </a:xfrm>
        </p:spPr>
        <p:txBody>
          <a:bodyPr anchor="ctr">
            <a:normAutofit/>
          </a:bodyPr>
          <a:lstStyle/>
          <a:p>
            <a:pPr marL="0" indent="0">
              <a:buNone/>
            </a:pPr>
            <a:r>
              <a:rPr lang="en-US" b="1" dirty="0"/>
              <a:t>Human Resource Plan</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It is important to identify human resources by name, skill and responsibility to carry out the project.  In the project plan, identify the human resources need for each deliverable then verify that they are not overbooked.">
            <a:extLst>
              <a:ext uri="{FF2B5EF4-FFF2-40B4-BE49-F238E27FC236}">
                <a16:creationId xmlns:a16="http://schemas.microsoft.com/office/drawing/2014/main" id="{4E1EA89A-640D-4580-A27F-581B2C8F71E9}"/>
              </a:ext>
            </a:extLst>
          </p:cNvPr>
          <p:cNvGraphicFramePr>
            <a:graphicFrameLocks noGrp="1"/>
          </p:cNvGraphicFramePr>
          <p:nvPr>
            <p:ph idx="1"/>
            <p:extLst>
              <p:ext uri="{D42A27DB-BD31-4B8C-83A1-F6EECF244321}">
                <p14:modId xmlns:p14="http://schemas.microsoft.com/office/powerpoint/2010/main" val="3720185368"/>
              </p:ext>
            </p:extLst>
          </p:nvPr>
        </p:nvGraphicFramePr>
        <p:xfrm>
          <a:off x="938212" y="2286000"/>
          <a:ext cx="7634288"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5581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0851669-7281-49C2-8BF0-67BA70EC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0D242DE0-AF84-4750-8C55-9826BB35AD47}"/>
              </a:ext>
            </a:extLst>
          </p:cNvPr>
          <p:cNvSpPr>
            <a:spLocks noGrp="1"/>
          </p:cNvSpPr>
          <p:nvPr>
            <p:ph type="title"/>
          </p:nvPr>
        </p:nvSpPr>
        <p:spPr>
          <a:xfrm>
            <a:off x="2171700" y="382385"/>
            <a:ext cx="6400799" cy="1413758"/>
          </a:xfrm>
        </p:spPr>
        <p:txBody>
          <a:bodyPr anchor="b">
            <a:normAutofit/>
          </a:bodyPr>
          <a:lstStyle/>
          <a:p>
            <a:pPr algn="ctr"/>
            <a:r>
              <a:rPr lang="en-US" sz="3800" b="0" i="0" dirty="0">
                <a:effectLst/>
                <a:latin typeface="Heebo"/>
              </a:rPr>
              <a:t>project planning</a:t>
            </a:r>
            <a:br>
              <a:rPr lang="en-US" sz="3800" b="0" i="0" dirty="0">
                <a:effectLst/>
                <a:latin typeface="Heebo"/>
              </a:rPr>
            </a:br>
            <a:endParaRPr lang="en-US" sz="3800" dirty="0"/>
          </a:p>
        </p:txBody>
      </p:sp>
      <p:sp>
        <p:nvSpPr>
          <p:cNvPr id="10" name="Freeform: Shape 9">
            <a:extLst>
              <a:ext uri="{FF2B5EF4-FFF2-40B4-BE49-F238E27FC236}">
                <a16:creationId xmlns:a16="http://schemas.microsoft.com/office/drawing/2014/main" id="{16992B13-74C4-4370-93C5-F5403D944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1706340" cy="6858000"/>
          </a:xfrm>
          <a:custGeom>
            <a:avLst/>
            <a:gdLst>
              <a:gd name="connsiteX0" fmla="*/ 0 w 2275119"/>
              <a:gd name="connsiteY0" fmla="*/ 0 h 6858000"/>
              <a:gd name="connsiteX1" fmla="*/ 1389294 w 2275119"/>
              <a:gd name="connsiteY1" fmla="*/ 0 h 6858000"/>
              <a:gd name="connsiteX2" fmla="*/ 1556068 w 2275119"/>
              <a:gd name="connsiteY2" fmla="*/ 0 h 6858000"/>
              <a:gd name="connsiteX3" fmla="*/ 2098907 w 2275119"/>
              <a:gd name="connsiteY3" fmla="*/ 0 h 6858000"/>
              <a:gd name="connsiteX4" fmla="*/ 2100494 w 2275119"/>
              <a:gd name="connsiteY4" fmla="*/ 68263 h 6858000"/>
              <a:gd name="connsiteX5" fmla="*/ 2108432 w 2275119"/>
              <a:gd name="connsiteY5" fmla="*/ 128588 h 6858000"/>
              <a:gd name="connsiteX6" fmla="*/ 2119544 w 2275119"/>
              <a:gd name="connsiteY6" fmla="*/ 180975 h 6858000"/>
              <a:gd name="connsiteX7" fmla="*/ 2133832 w 2275119"/>
              <a:gd name="connsiteY7" fmla="*/ 227013 h 6858000"/>
              <a:gd name="connsiteX8" fmla="*/ 2149707 w 2275119"/>
              <a:gd name="connsiteY8" fmla="*/ 268288 h 6858000"/>
              <a:gd name="connsiteX9" fmla="*/ 2168757 w 2275119"/>
              <a:gd name="connsiteY9" fmla="*/ 304800 h 6858000"/>
              <a:gd name="connsiteX10" fmla="*/ 2187807 w 2275119"/>
              <a:gd name="connsiteY10" fmla="*/ 342900 h 6858000"/>
              <a:gd name="connsiteX11" fmla="*/ 2206857 w 2275119"/>
              <a:gd name="connsiteY11" fmla="*/ 381000 h 6858000"/>
              <a:gd name="connsiteX12" fmla="*/ 2222732 w 2275119"/>
              <a:gd name="connsiteY12" fmla="*/ 417513 h 6858000"/>
              <a:gd name="connsiteX13" fmla="*/ 2238607 w 2275119"/>
              <a:gd name="connsiteY13" fmla="*/ 458788 h 6858000"/>
              <a:gd name="connsiteX14" fmla="*/ 2254482 w 2275119"/>
              <a:gd name="connsiteY14" fmla="*/ 504825 h 6858000"/>
              <a:gd name="connsiteX15" fmla="*/ 2265594 w 2275119"/>
              <a:gd name="connsiteY15" fmla="*/ 557213 h 6858000"/>
              <a:gd name="connsiteX16" fmla="*/ 2271944 w 2275119"/>
              <a:gd name="connsiteY16" fmla="*/ 617538 h 6858000"/>
              <a:gd name="connsiteX17" fmla="*/ 2275119 w 2275119"/>
              <a:gd name="connsiteY17" fmla="*/ 685800 h 6858000"/>
              <a:gd name="connsiteX18" fmla="*/ 2271944 w 2275119"/>
              <a:gd name="connsiteY18" fmla="*/ 754063 h 6858000"/>
              <a:gd name="connsiteX19" fmla="*/ 2265594 w 2275119"/>
              <a:gd name="connsiteY19" fmla="*/ 814388 h 6858000"/>
              <a:gd name="connsiteX20" fmla="*/ 2254482 w 2275119"/>
              <a:gd name="connsiteY20" fmla="*/ 866775 h 6858000"/>
              <a:gd name="connsiteX21" fmla="*/ 2238607 w 2275119"/>
              <a:gd name="connsiteY21" fmla="*/ 912813 h 6858000"/>
              <a:gd name="connsiteX22" fmla="*/ 2222732 w 2275119"/>
              <a:gd name="connsiteY22" fmla="*/ 954088 h 6858000"/>
              <a:gd name="connsiteX23" fmla="*/ 2206857 w 2275119"/>
              <a:gd name="connsiteY23" fmla="*/ 990600 h 6858000"/>
              <a:gd name="connsiteX24" fmla="*/ 2187807 w 2275119"/>
              <a:gd name="connsiteY24" fmla="*/ 1028700 h 6858000"/>
              <a:gd name="connsiteX25" fmla="*/ 2168757 w 2275119"/>
              <a:gd name="connsiteY25" fmla="*/ 1066800 h 6858000"/>
              <a:gd name="connsiteX26" fmla="*/ 2149707 w 2275119"/>
              <a:gd name="connsiteY26" fmla="*/ 1103313 h 6858000"/>
              <a:gd name="connsiteX27" fmla="*/ 2133832 w 2275119"/>
              <a:gd name="connsiteY27" fmla="*/ 1144588 h 6858000"/>
              <a:gd name="connsiteX28" fmla="*/ 2119544 w 2275119"/>
              <a:gd name="connsiteY28" fmla="*/ 1190625 h 6858000"/>
              <a:gd name="connsiteX29" fmla="*/ 2108432 w 2275119"/>
              <a:gd name="connsiteY29" fmla="*/ 1243013 h 6858000"/>
              <a:gd name="connsiteX30" fmla="*/ 2100494 w 2275119"/>
              <a:gd name="connsiteY30" fmla="*/ 1303338 h 6858000"/>
              <a:gd name="connsiteX31" fmla="*/ 2098907 w 2275119"/>
              <a:gd name="connsiteY31" fmla="*/ 1371600 h 6858000"/>
              <a:gd name="connsiteX32" fmla="*/ 2100494 w 2275119"/>
              <a:gd name="connsiteY32" fmla="*/ 1439863 h 6858000"/>
              <a:gd name="connsiteX33" fmla="*/ 2108432 w 2275119"/>
              <a:gd name="connsiteY33" fmla="*/ 1500188 h 6858000"/>
              <a:gd name="connsiteX34" fmla="*/ 2119544 w 2275119"/>
              <a:gd name="connsiteY34" fmla="*/ 1552575 h 6858000"/>
              <a:gd name="connsiteX35" fmla="*/ 2133832 w 2275119"/>
              <a:gd name="connsiteY35" fmla="*/ 1598613 h 6858000"/>
              <a:gd name="connsiteX36" fmla="*/ 2149707 w 2275119"/>
              <a:gd name="connsiteY36" fmla="*/ 1639888 h 6858000"/>
              <a:gd name="connsiteX37" fmla="*/ 2168757 w 2275119"/>
              <a:gd name="connsiteY37" fmla="*/ 1676400 h 6858000"/>
              <a:gd name="connsiteX38" fmla="*/ 2187807 w 2275119"/>
              <a:gd name="connsiteY38" fmla="*/ 1714500 h 6858000"/>
              <a:gd name="connsiteX39" fmla="*/ 2206857 w 2275119"/>
              <a:gd name="connsiteY39" fmla="*/ 1752600 h 6858000"/>
              <a:gd name="connsiteX40" fmla="*/ 2222732 w 2275119"/>
              <a:gd name="connsiteY40" fmla="*/ 1789113 h 6858000"/>
              <a:gd name="connsiteX41" fmla="*/ 2238607 w 2275119"/>
              <a:gd name="connsiteY41" fmla="*/ 1830388 h 6858000"/>
              <a:gd name="connsiteX42" fmla="*/ 2254482 w 2275119"/>
              <a:gd name="connsiteY42" fmla="*/ 1876425 h 6858000"/>
              <a:gd name="connsiteX43" fmla="*/ 2265594 w 2275119"/>
              <a:gd name="connsiteY43" fmla="*/ 1928813 h 6858000"/>
              <a:gd name="connsiteX44" fmla="*/ 2271944 w 2275119"/>
              <a:gd name="connsiteY44" fmla="*/ 1989138 h 6858000"/>
              <a:gd name="connsiteX45" fmla="*/ 2275119 w 2275119"/>
              <a:gd name="connsiteY45" fmla="*/ 2057400 h 6858000"/>
              <a:gd name="connsiteX46" fmla="*/ 2271944 w 2275119"/>
              <a:gd name="connsiteY46" fmla="*/ 2125663 h 6858000"/>
              <a:gd name="connsiteX47" fmla="*/ 2265594 w 2275119"/>
              <a:gd name="connsiteY47" fmla="*/ 2185988 h 6858000"/>
              <a:gd name="connsiteX48" fmla="*/ 2254482 w 2275119"/>
              <a:gd name="connsiteY48" fmla="*/ 2238375 h 6858000"/>
              <a:gd name="connsiteX49" fmla="*/ 2238607 w 2275119"/>
              <a:gd name="connsiteY49" fmla="*/ 2284413 h 6858000"/>
              <a:gd name="connsiteX50" fmla="*/ 2222732 w 2275119"/>
              <a:gd name="connsiteY50" fmla="*/ 2325688 h 6858000"/>
              <a:gd name="connsiteX51" fmla="*/ 2206857 w 2275119"/>
              <a:gd name="connsiteY51" fmla="*/ 2362200 h 6858000"/>
              <a:gd name="connsiteX52" fmla="*/ 2187807 w 2275119"/>
              <a:gd name="connsiteY52" fmla="*/ 2400300 h 6858000"/>
              <a:gd name="connsiteX53" fmla="*/ 2168757 w 2275119"/>
              <a:gd name="connsiteY53" fmla="*/ 2438400 h 6858000"/>
              <a:gd name="connsiteX54" fmla="*/ 2149707 w 2275119"/>
              <a:gd name="connsiteY54" fmla="*/ 2474913 h 6858000"/>
              <a:gd name="connsiteX55" fmla="*/ 2133832 w 2275119"/>
              <a:gd name="connsiteY55" fmla="*/ 2516188 h 6858000"/>
              <a:gd name="connsiteX56" fmla="*/ 2119544 w 2275119"/>
              <a:gd name="connsiteY56" fmla="*/ 2562225 h 6858000"/>
              <a:gd name="connsiteX57" fmla="*/ 2108432 w 2275119"/>
              <a:gd name="connsiteY57" fmla="*/ 2614613 h 6858000"/>
              <a:gd name="connsiteX58" fmla="*/ 2100494 w 2275119"/>
              <a:gd name="connsiteY58" fmla="*/ 2674938 h 6858000"/>
              <a:gd name="connsiteX59" fmla="*/ 2098907 w 2275119"/>
              <a:gd name="connsiteY59" fmla="*/ 2743200 h 6858000"/>
              <a:gd name="connsiteX60" fmla="*/ 2100494 w 2275119"/>
              <a:gd name="connsiteY60" fmla="*/ 2811463 h 6858000"/>
              <a:gd name="connsiteX61" fmla="*/ 2108432 w 2275119"/>
              <a:gd name="connsiteY61" fmla="*/ 2871788 h 6858000"/>
              <a:gd name="connsiteX62" fmla="*/ 2119544 w 2275119"/>
              <a:gd name="connsiteY62" fmla="*/ 2924175 h 6858000"/>
              <a:gd name="connsiteX63" fmla="*/ 2133832 w 2275119"/>
              <a:gd name="connsiteY63" fmla="*/ 2970213 h 6858000"/>
              <a:gd name="connsiteX64" fmla="*/ 2149707 w 2275119"/>
              <a:gd name="connsiteY64" fmla="*/ 3011488 h 6858000"/>
              <a:gd name="connsiteX65" fmla="*/ 2168757 w 2275119"/>
              <a:gd name="connsiteY65" fmla="*/ 3048000 h 6858000"/>
              <a:gd name="connsiteX66" fmla="*/ 2187807 w 2275119"/>
              <a:gd name="connsiteY66" fmla="*/ 3086100 h 6858000"/>
              <a:gd name="connsiteX67" fmla="*/ 2206857 w 2275119"/>
              <a:gd name="connsiteY67" fmla="*/ 3124200 h 6858000"/>
              <a:gd name="connsiteX68" fmla="*/ 2222732 w 2275119"/>
              <a:gd name="connsiteY68" fmla="*/ 3160713 h 6858000"/>
              <a:gd name="connsiteX69" fmla="*/ 2238607 w 2275119"/>
              <a:gd name="connsiteY69" fmla="*/ 3201988 h 6858000"/>
              <a:gd name="connsiteX70" fmla="*/ 2254482 w 2275119"/>
              <a:gd name="connsiteY70" fmla="*/ 3248025 h 6858000"/>
              <a:gd name="connsiteX71" fmla="*/ 2265594 w 2275119"/>
              <a:gd name="connsiteY71" fmla="*/ 3300413 h 6858000"/>
              <a:gd name="connsiteX72" fmla="*/ 2271944 w 2275119"/>
              <a:gd name="connsiteY72" fmla="*/ 3360738 h 6858000"/>
              <a:gd name="connsiteX73" fmla="*/ 2275119 w 2275119"/>
              <a:gd name="connsiteY73" fmla="*/ 3427413 h 6858000"/>
              <a:gd name="connsiteX74" fmla="*/ 2271944 w 2275119"/>
              <a:gd name="connsiteY74" fmla="*/ 3497263 h 6858000"/>
              <a:gd name="connsiteX75" fmla="*/ 2265594 w 2275119"/>
              <a:gd name="connsiteY75" fmla="*/ 3557588 h 6858000"/>
              <a:gd name="connsiteX76" fmla="*/ 2254482 w 2275119"/>
              <a:gd name="connsiteY76" fmla="*/ 3609975 h 6858000"/>
              <a:gd name="connsiteX77" fmla="*/ 2238607 w 2275119"/>
              <a:gd name="connsiteY77" fmla="*/ 3656013 h 6858000"/>
              <a:gd name="connsiteX78" fmla="*/ 2222732 w 2275119"/>
              <a:gd name="connsiteY78" fmla="*/ 3697288 h 6858000"/>
              <a:gd name="connsiteX79" fmla="*/ 2206857 w 2275119"/>
              <a:gd name="connsiteY79" fmla="*/ 3733800 h 6858000"/>
              <a:gd name="connsiteX80" fmla="*/ 2187807 w 2275119"/>
              <a:gd name="connsiteY80" fmla="*/ 3771900 h 6858000"/>
              <a:gd name="connsiteX81" fmla="*/ 2168757 w 2275119"/>
              <a:gd name="connsiteY81" fmla="*/ 3810000 h 6858000"/>
              <a:gd name="connsiteX82" fmla="*/ 2149707 w 2275119"/>
              <a:gd name="connsiteY82" fmla="*/ 3846513 h 6858000"/>
              <a:gd name="connsiteX83" fmla="*/ 2133832 w 2275119"/>
              <a:gd name="connsiteY83" fmla="*/ 3887788 h 6858000"/>
              <a:gd name="connsiteX84" fmla="*/ 2119544 w 2275119"/>
              <a:gd name="connsiteY84" fmla="*/ 3933825 h 6858000"/>
              <a:gd name="connsiteX85" fmla="*/ 2108432 w 2275119"/>
              <a:gd name="connsiteY85" fmla="*/ 3986213 h 6858000"/>
              <a:gd name="connsiteX86" fmla="*/ 2100494 w 2275119"/>
              <a:gd name="connsiteY86" fmla="*/ 4046538 h 6858000"/>
              <a:gd name="connsiteX87" fmla="*/ 2098907 w 2275119"/>
              <a:gd name="connsiteY87" fmla="*/ 4114800 h 6858000"/>
              <a:gd name="connsiteX88" fmla="*/ 2100494 w 2275119"/>
              <a:gd name="connsiteY88" fmla="*/ 4183063 h 6858000"/>
              <a:gd name="connsiteX89" fmla="*/ 2108432 w 2275119"/>
              <a:gd name="connsiteY89" fmla="*/ 4243388 h 6858000"/>
              <a:gd name="connsiteX90" fmla="*/ 2119544 w 2275119"/>
              <a:gd name="connsiteY90" fmla="*/ 4295775 h 6858000"/>
              <a:gd name="connsiteX91" fmla="*/ 2133832 w 2275119"/>
              <a:gd name="connsiteY91" fmla="*/ 4341813 h 6858000"/>
              <a:gd name="connsiteX92" fmla="*/ 2149707 w 2275119"/>
              <a:gd name="connsiteY92" fmla="*/ 4383088 h 6858000"/>
              <a:gd name="connsiteX93" fmla="*/ 2168757 w 2275119"/>
              <a:gd name="connsiteY93" fmla="*/ 4419600 h 6858000"/>
              <a:gd name="connsiteX94" fmla="*/ 2206857 w 2275119"/>
              <a:gd name="connsiteY94" fmla="*/ 4495800 h 6858000"/>
              <a:gd name="connsiteX95" fmla="*/ 2222732 w 2275119"/>
              <a:gd name="connsiteY95" fmla="*/ 4532313 h 6858000"/>
              <a:gd name="connsiteX96" fmla="*/ 2238607 w 2275119"/>
              <a:gd name="connsiteY96" fmla="*/ 4573588 h 6858000"/>
              <a:gd name="connsiteX97" fmla="*/ 2254482 w 2275119"/>
              <a:gd name="connsiteY97" fmla="*/ 4619625 h 6858000"/>
              <a:gd name="connsiteX98" fmla="*/ 2265594 w 2275119"/>
              <a:gd name="connsiteY98" fmla="*/ 4672013 h 6858000"/>
              <a:gd name="connsiteX99" fmla="*/ 2271944 w 2275119"/>
              <a:gd name="connsiteY99" fmla="*/ 4732338 h 6858000"/>
              <a:gd name="connsiteX100" fmla="*/ 2275119 w 2275119"/>
              <a:gd name="connsiteY100" fmla="*/ 4800600 h 6858000"/>
              <a:gd name="connsiteX101" fmla="*/ 2271944 w 2275119"/>
              <a:gd name="connsiteY101" fmla="*/ 4868863 h 6858000"/>
              <a:gd name="connsiteX102" fmla="*/ 2265594 w 2275119"/>
              <a:gd name="connsiteY102" fmla="*/ 4929188 h 6858000"/>
              <a:gd name="connsiteX103" fmla="*/ 2254482 w 2275119"/>
              <a:gd name="connsiteY103" fmla="*/ 4981575 h 6858000"/>
              <a:gd name="connsiteX104" fmla="*/ 2238607 w 2275119"/>
              <a:gd name="connsiteY104" fmla="*/ 5027613 h 6858000"/>
              <a:gd name="connsiteX105" fmla="*/ 2222732 w 2275119"/>
              <a:gd name="connsiteY105" fmla="*/ 5068888 h 6858000"/>
              <a:gd name="connsiteX106" fmla="*/ 2206857 w 2275119"/>
              <a:gd name="connsiteY106" fmla="*/ 5105400 h 6858000"/>
              <a:gd name="connsiteX107" fmla="*/ 2187807 w 2275119"/>
              <a:gd name="connsiteY107" fmla="*/ 5143500 h 6858000"/>
              <a:gd name="connsiteX108" fmla="*/ 2168757 w 2275119"/>
              <a:gd name="connsiteY108" fmla="*/ 5181600 h 6858000"/>
              <a:gd name="connsiteX109" fmla="*/ 2149707 w 2275119"/>
              <a:gd name="connsiteY109" fmla="*/ 5218113 h 6858000"/>
              <a:gd name="connsiteX110" fmla="*/ 2133832 w 2275119"/>
              <a:gd name="connsiteY110" fmla="*/ 5259388 h 6858000"/>
              <a:gd name="connsiteX111" fmla="*/ 2119544 w 2275119"/>
              <a:gd name="connsiteY111" fmla="*/ 5305425 h 6858000"/>
              <a:gd name="connsiteX112" fmla="*/ 2108432 w 2275119"/>
              <a:gd name="connsiteY112" fmla="*/ 5357813 h 6858000"/>
              <a:gd name="connsiteX113" fmla="*/ 2100494 w 2275119"/>
              <a:gd name="connsiteY113" fmla="*/ 5418138 h 6858000"/>
              <a:gd name="connsiteX114" fmla="*/ 2098907 w 2275119"/>
              <a:gd name="connsiteY114" fmla="*/ 5486400 h 6858000"/>
              <a:gd name="connsiteX115" fmla="*/ 2100494 w 2275119"/>
              <a:gd name="connsiteY115" fmla="*/ 5554663 h 6858000"/>
              <a:gd name="connsiteX116" fmla="*/ 2108432 w 2275119"/>
              <a:gd name="connsiteY116" fmla="*/ 5614988 h 6858000"/>
              <a:gd name="connsiteX117" fmla="*/ 2119544 w 2275119"/>
              <a:gd name="connsiteY117" fmla="*/ 5667375 h 6858000"/>
              <a:gd name="connsiteX118" fmla="*/ 2133832 w 2275119"/>
              <a:gd name="connsiteY118" fmla="*/ 5713413 h 6858000"/>
              <a:gd name="connsiteX119" fmla="*/ 2149707 w 2275119"/>
              <a:gd name="connsiteY119" fmla="*/ 5754688 h 6858000"/>
              <a:gd name="connsiteX120" fmla="*/ 2168757 w 2275119"/>
              <a:gd name="connsiteY120" fmla="*/ 5791200 h 6858000"/>
              <a:gd name="connsiteX121" fmla="*/ 2187807 w 2275119"/>
              <a:gd name="connsiteY121" fmla="*/ 5829300 h 6858000"/>
              <a:gd name="connsiteX122" fmla="*/ 2206857 w 2275119"/>
              <a:gd name="connsiteY122" fmla="*/ 5867400 h 6858000"/>
              <a:gd name="connsiteX123" fmla="*/ 2222732 w 2275119"/>
              <a:gd name="connsiteY123" fmla="*/ 5903913 h 6858000"/>
              <a:gd name="connsiteX124" fmla="*/ 2238607 w 2275119"/>
              <a:gd name="connsiteY124" fmla="*/ 5945188 h 6858000"/>
              <a:gd name="connsiteX125" fmla="*/ 2254482 w 2275119"/>
              <a:gd name="connsiteY125" fmla="*/ 5991225 h 6858000"/>
              <a:gd name="connsiteX126" fmla="*/ 2265594 w 2275119"/>
              <a:gd name="connsiteY126" fmla="*/ 6043613 h 6858000"/>
              <a:gd name="connsiteX127" fmla="*/ 2271944 w 2275119"/>
              <a:gd name="connsiteY127" fmla="*/ 6103938 h 6858000"/>
              <a:gd name="connsiteX128" fmla="*/ 2275119 w 2275119"/>
              <a:gd name="connsiteY128" fmla="*/ 6172200 h 6858000"/>
              <a:gd name="connsiteX129" fmla="*/ 2271944 w 2275119"/>
              <a:gd name="connsiteY129" fmla="*/ 6240463 h 6858000"/>
              <a:gd name="connsiteX130" fmla="*/ 2265594 w 2275119"/>
              <a:gd name="connsiteY130" fmla="*/ 6300788 h 6858000"/>
              <a:gd name="connsiteX131" fmla="*/ 2254482 w 2275119"/>
              <a:gd name="connsiteY131" fmla="*/ 6353175 h 6858000"/>
              <a:gd name="connsiteX132" fmla="*/ 2238607 w 2275119"/>
              <a:gd name="connsiteY132" fmla="*/ 6399213 h 6858000"/>
              <a:gd name="connsiteX133" fmla="*/ 2222732 w 2275119"/>
              <a:gd name="connsiteY133" fmla="*/ 6440488 h 6858000"/>
              <a:gd name="connsiteX134" fmla="*/ 2206857 w 2275119"/>
              <a:gd name="connsiteY134" fmla="*/ 6477000 h 6858000"/>
              <a:gd name="connsiteX135" fmla="*/ 2187807 w 2275119"/>
              <a:gd name="connsiteY135" fmla="*/ 6515100 h 6858000"/>
              <a:gd name="connsiteX136" fmla="*/ 2168757 w 2275119"/>
              <a:gd name="connsiteY136" fmla="*/ 6553200 h 6858000"/>
              <a:gd name="connsiteX137" fmla="*/ 2149707 w 2275119"/>
              <a:gd name="connsiteY137" fmla="*/ 6589713 h 6858000"/>
              <a:gd name="connsiteX138" fmla="*/ 2133832 w 2275119"/>
              <a:gd name="connsiteY138" fmla="*/ 6630988 h 6858000"/>
              <a:gd name="connsiteX139" fmla="*/ 2119544 w 2275119"/>
              <a:gd name="connsiteY139" fmla="*/ 6677025 h 6858000"/>
              <a:gd name="connsiteX140" fmla="*/ 2108432 w 2275119"/>
              <a:gd name="connsiteY140" fmla="*/ 6729413 h 6858000"/>
              <a:gd name="connsiteX141" fmla="*/ 2100494 w 2275119"/>
              <a:gd name="connsiteY141" fmla="*/ 6789738 h 6858000"/>
              <a:gd name="connsiteX142" fmla="*/ 2098907 w 2275119"/>
              <a:gd name="connsiteY142" fmla="*/ 6858000 h 6858000"/>
              <a:gd name="connsiteX143" fmla="*/ 1556068 w 2275119"/>
              <a:gd name="connsiteY143" fmla="*/ 6858000 h 6858000"/>
              <a:gd name="connsiteX144" fmla="*/ 1389294 w 2275119"/>
              <a:gd name="connsiteY144" fmla="*/ 6858000 h 6858000"/>
              <a:gd name="connsiteX145" fmla="*/ 0 w 2275119"/>
              <a:gd name="connsiteY14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275119" h="6858000">
                <a:moveTo>
                  <a:pt x="0" y="0"/>
                </a:moveTo>
                <a:lnTo>
                  <a:pt x="1389294" y="0"/>
                </a:lnTo>
                <a:lnTo>
                  <a:pt x="1556068" y="0"/>
                </a:lnTo>
                <a:lnTo>
                  <a:pt x="2098907" y="0"/>
                </a:lnTo>
                <a:lnTo>
                  <a:pt x="2100494" y="68263"/>
                </a:lnTo>
                <a:lnTo>
                  <a:pt x="2108432" y="128588"/>
                </a:lnTo>
                <a:lnTo>
                  <a:pt x="2119544" y="180975"/>
                </a:lnTo>
                <a:lnTo>
                  <a:pt x="2133832" y="227013"/>
                </a:lnTo>
                <a:lnTo>
                  <a:pt x="2149707" y="268288"/>
                </a:lnTo>
                <a:lnTo>
                  <a:pt x="2168757" y="304800"/>
                </a:lnTo>
                <a:lnTo>
                  <a:pt x="2187807" y="342900"/>
                </a:lnTo>
                <a:lnTo>
                  <a:pt x="2206857" y="381000"/>
                </a:lnTo>
                <a:lnTo>
                  <a:pt x="2222732" y="417513"/>
                </a:lnTo>
                <a:lnTo>
                  <a:pt x="2238607" y="458788"/>
                </a:lnTo>
                <a:lnTo>
                  <a:pt x="2254482" y="504825"/>
                </a:lnTo>
                <a:lnTo>
                  <a:pt x="2265594" y="557213"/>
                </a:lnTo>
                <a:lnTo>
                  <a:pt x="2271944" y="617538"/>
                </a:lnTo>
                <a:lnTo>
                  <a:pt x="2275119" y="685800"/>
                </a:lnTo>
                <a:lnTo>
                  <a:pt x="2271944" y="754063"/>
                </a:lnTo>
                <a:lnTo>
                  <a:pt x="2265594" y="814388"/>
                </a:lnTo>
                <a:lnTo>
                  <a:pt x="2254482" y="866775"/>
                </a:lnTo>
                <a:lnTo>
                  <a:pt x="2238607" y="912813"/>
                </a:lnTo>
                <a:lnTo>
                  <a:pt x="2222732" y="954088"/>
                </a:lnTo>
                <a:lnTo>
                  <a:pt x="2206857" y="990600"/>
                </a:lnTo>
                <a:lnTo>
                  <a:pt x="2187807" y="1028700"/>
                </a:lnTo>
                <a:lnTo>
                  <a:pt x="2168757" y="1066800"/>
                </a:lnTo>
                <a:lnTo>
                  <a:pt x="2149707" y="1103313"/>
                </a:lnTo>
                <a:lnTo>
                  <a:pt x="2133832" y="1144588"/>
                </a:lnTo>
                <a:lnTo>
                  <a:pt x="2119544" y="1190625"/>
                </a:lnTo>
                <a:lnTo>
                  <a:pt x="2108432" y="1243013"/>
                </a:lnTo>
                <a:lnTo>
                  <a:pt x="2100494" y="1303338"/>
                </a:lnTo>
                <a:lnTo>
                  <a:pt x="2098907" y="1371600"/>
                </a:lnTo>
                <a:lnTo>
                  <a:pt x="2100494" y="1439863"/>
                </a:lnTo>
                <a:lnTo>
                  <a:pt x="2108432" y="1500188"/>
                </a:lnTo>
                <a:lnTo>
                  <a:pt x="2119544" y="1552575"/>
                </a:lnTo>
                <a:lnTo>
                  <a:pt x="2133832" y="1598613"/>
                </a:lnTo>
                <a:lnTo>
                  <a:pt x="2149707" y="1639888"/>
                </a:lnTo>
                <a:lnTo>
                  <a:pt x="2168757" y="1676400"/>
                </a:lnTo>
                <a:lnTo>
                  <a:pt x="2187807" y="1714500"/>
                </a:lnTo>
                <a:lnTo>
                  <a:pt x="2206857" y="1752600"/>
                </a:lnTo>
                <a:lnTo>
                  <a:pt x="2222732" y="1789113"/>
                </a:lnTo>
                <a:lnTo>
                  <a:pt x="2238607" y="1830388"/>
                </a:lnTo>
                <a:lnTo>
                  <a:pt x="2254482" y="1876425"/>
                </a:lnTo>
                <a:lnTo>
                  <a:pt x="2265594" y="1928813"/>
                </a:lnTo>
                <a:lnTo>
                  <a:pt x="2271944" y="1989138"/>
                </a:lnTo>
                <a:lnTo>
                  <a:pt x="2275119" y="2057400"/>
                </a:lnTo>
                <a:lnTo>
                  <a:pt x="2271944" y="2125663"/>
                </a:lnTo>
                <a:lnTo>
                  <a:pt x="2265594" y="2185988"/>
                </a:lnTo>
                <a:lnTo>
                  <a:pt x="2254482" y="2238375"/>
                </a:lnTo>
                <a:lnTo>
                  <a:pt x="2238607" y="2284413"/>
                </a:lnTo>
                <a:lnTo>
                  <a:pt x="2222732" y="2325688"/>
                </a:lnTo>
                <a:lnTo>
                  <a:pt x="2206857" y="2362200"/>
                </a:lnTo>
                <a:lnTo>
                  <a:pt x="2187807" y="2400300"/>
                </a:lnTo>
                <a:lnTo>
                  <a:pt x="2168757" y="2438400"/>
                </a:lnTo>
                <a:lnTo>
                  <a:pt x="2149707" y="2474913"/>
                </a:lnTo>
                <a:lnTo>
                  <a:pt x="2133832" y="2516188"/>
                </a:lnTo>
                <a:lnTo>
                  <a:pt x="2119544" y="2562225"/>
                </a:lnTo>
                <a:lnTo>
                  <a:pt x="2108432" y="2614613"/>
                </a:lnTo>
                <a:lnTo>
                  <a:pt x="2100494" y="2674938"/>
                </a:lnTo>
                <a:lnTo>
                  <a:pt x="2098907" y="2743200"/>
                </a:lnTo>
                <a:lnTo>
                  <a:pt x="2100494" y="2811463"/>
                </a:lnTo>
                <a:lnTo>
                  <a:pt x="2108432" y="2871788"/>
                </a:lnTo>
                <a:lnTo>
                  <a:pt x="2119544" y="2924175"/>
                </a:lnTo>
                <a:lnTo>
                  <a:pt x="2133832" y="2970213"/>
                </a:lnTo>
                <a:lnTo>
                  <a:pt x="2149707" y="3011488"/>
                </a:lnTo>
                <a:lnTo>
                  <a:pt x="2168757" y="3048000"/>
                </a:lnTo>
                <a:lnTo>
                  <a:pt x="2187807" y="3086100"/>
                </a:lnTo>
                <a:lnTo>
                  <a:pt x="2206857" y="3124200"/>
                </a:lnTo>
                <a:lnTo>
                  <a:pt x="2222732" y="3160713"/>
                </a:lnTo>
                <a:lnTo>
                  <a:pt x="2238607" y="3201988"/>
                </a:lnTo>
                <a:lnTo>
                  <a:pt x="2254482" y="3248025"/>
                </a:lnTo>
                <a:lnTo>
                  <a:pt x="2265594" y="3300413"/>
                </a:lnTo>
                <a:lnTo>
                  <a:pt x="2271944" y="3360738"/>
                </a:lnTo>
                <a:lnTo>
                  <a:pt x="2275119" y="3427413"/>
                </a:lnTo>
                <a:lnTo>
                  <a:pt x="2271944" y="3497263"/>
                </a:lnTo>
                <a:lnTo>
                  <a:pt x="2265594" y="3557588"/>
                </a:lnTo>
                <a:lnTo>
                  <a:pt x="2254482" y="3609975"/>
                </a:lnTo>
                <a:lnTo>
                  <a:pt x="2238607" y="3656013"/>
                </a:lnTo>
                <a:lnTo>
                  <a:pt x="2222732" y="3697288"/>
                </a:lnTo>
                <a:lnTo>
                  <a:pt x="2206857" y="3733800"/>
                </a:lnTo>
                <a:lnTo>
                  <a:pt x="2187807" y="3771900"/>
                </a:lnTo>
                <a:lnTo>
                  <a:pt x="2168757" y="3810000"/>
                </a:lnTo>
                <a:lnTo>
                  <a:pt x="2149707" y="3846513"/>
                </a:lnTo>
                <a:lnTo>
                  <a:pt x="2133832" y="3887788"/>
                </a:lnTo>
                <a:lnTo>
                  <a:pt x="2119544" y="3933825"/>
                </a:lnTo>
                <a:lnTo>
                  <a:pt x="2108432" y="3986213"/>
                </a:lnTo>
                <a:lnTo>
                  <a:pt x="2100494" y="4046538"/>
                </a:lnTo>
                <a:lnTo>
                  <a:pt x="2098907" y="4114800"/>
                </a:lnTo>
                <a:lnTo>
                  <a:pt x="2100494" y="4183063"/>
                </a:lnTo>
                <a:lnTo>
                  <a:pt x="2108432" y="4243388"/>
                </a:lnTo>
                <a:lnTo>
                  <a:pt x="2119544" y="4295775"/>
                </a:lnTo>
                <a:lnTo>
                  <a:pt x="2133832" y="4341813"/>
                </a:lnTo>
                <a:lnTo>
                  <a:pt x="2149707" y="4383088"/>
                </a:lnTo>
                <a:lnTo>
                  <a:pt x="2168757" y="4419600"/>
                </a:lnTo>
                <a:lnTo>
                  <a:pt x="2206857" y="4495800"/>
                </a:lnTo>
                <a:lnTo>
                  <a:pt x="2222732" y="4532313"/>
                </a:lnTo>
                <a:lnTo>
                  <a:pt x="2238607" y="4573588"/>
                </a:lnTo>
                <a:lnTo>
                  <a:pt x="2254482" y="4619625"/>
                </a:lnTo>
                <a:lnTo>
                  <a:pt x="2265594" y="4672013"/>
                </a:lnTo>
                <a:lnTo>
                  <a:pt x="2271944" y="4732338"/>
                </a:lnTo>
                <a:lnTo>
                  <a:pt x="2275119" y="4800600"/>
                </a:lnTo>
                <a:lnTo>
                  <a:pt x="2271944" y="4868863"/>
                </a:lnTo>
                <a:lnTo>
                  <a:pt x="2265594" y="4929188"/>
                </a:lnTo>
                <a:lnTo>
                  <a:pt x="2254482" y="4981575"/>
                </a:lnTo>
                <a:lnTo>
                  <a:pt x="2238607" y="5027613"/>
                </a:lnTo>
                <a:lnTo>
                  <a:pt x="2222732" y="5068888"/>
                </a:lnTo>
                <a:lnTo>
                  <a:pt x="2206857" y="5105400"/>
                </a:lnTo>
                <a:lnTo>
                  <a:pt x="2187807" y="5143500"/>
                </a:lnTo>
                <a:lnTo>
                  <a:pt x="2168757" y="5181600"/>
                </a:lnTo>
                <a:lnTo>
                  <a:pt x="2149707" y="5218113"/>
                </a:lnTo>
                <a:lnTo>
                  <a:pt x="2133832" y="5259388"/>
                </a:lnTo>
                <a:lnTo>
                  <a:pt x="2119544" y="5305425"/>
                </a:lnTo>
                <a:lnTo>
                  <a:pt x="2108432" y="5357813"/>
                </a:lnTo>
                <a:lnTo>
                  <a:pt x="2100494" y="5418138"/>
                </a:lnTo>
                <a:lnTo>
                  <a:pt x="2098907" y="5486400"/>
                </a:lnTo>
                <a:lnTo>
                  <a:pt x="2100494" y="5554663"/>
                </a:lnTo>
                <a:lnTo>
                  <a:pt x="2108432" y="5614988"/>
                </a:lnTo>
                <a:lnTo>
                  <a:pt x="2119544" y="5667375"/>
                </a:lnTo>
                <a:lnTo>
                  <a:pt x="2133832" y="5713413"/>
                </a:lnTo>
                <a:lnTo>
                  <a:pt x="2149707" y="5754688"/>
                </a:lnTo>
                <a:lnTo>
                  <a:pt x="2168757" y="5791200"/>
                </a:lnTo>
                <a:lnTo>
                  <a:pt x="2187807" y="5829300"/>
                </a:lnTo>
                <a:lnTo>
                  <a:pt x="2206857" y="5867400"/>
                </a:lnTo>
                <a:lnTo>
                  <a:pt x="2222732" y="5903913"/>
                </a:lnTo>
                <a:lnTo>
                  <a:pt x="2238607" y="5945188"/>
                </a:lnTo>
                <a:lnTo>
                  <a:pt x="2254482" y="5991225"/>
                </a:lnTo>
                <a:lnTo>
                  <a:pt x="2265594" y="6043613"/>
                </a:lnTo>
                <a:lnTo>
                  <a:pt x="2271944" y="6103938"/>
                </a:lnTo>
                <a:lnTo>
                  <a:pt x="2275119" y="6172200"/>
                </a:lnTo>
                <a:lnTo>
                  <a:pt x="2271944" y="6240463"/>
                </a:lnTo>
                <a:lnTo>
                  <a:pt x="2265594" y="6300788"/>
                </a:lnTo>
                <a:lnTo>
                  <a:pt x="2254482" y="6353175"/>
                </a:lnTo>
                <a:lnTo>
                  <a:pt x="2238607" y="6399213"/>
                </a:lnTo>
                <a:lnTo>
                  <a:pt x="2222732" y="6440488"/>
                </a:lnTo>
                <a:lnTo>
                  <a:pt x="2206857" y="6477000"/>
                </a:lnTo>
                <a:lnTo>
                  <a:pt x="2187807" y="6515100"/>
                </a:lnTo>
                <a:lnTo>
                  <a:pt x="2168757" y="6553200"/>
                </a:lnTo>
                <a:lnTo>
                  <a:pt x="2149707" y="6589713"/>
                </a:lnTo>
                <a:lnTo>
                  <a:pt x="2133832" y="6630988"/>
                </a:lnTo>
                <a:lnTo>
                  <a:pt x="2119544" y="6677025"/>
                </a:lnTo>
                <a:lnTo>
                  <a:pt x="2108432" y="6729413"/>
                </a:lnTo>
                <a:lnTo>
                  <a:pt x="2100494" y="6789738"/>
                </a:lnTo>
                <a:lnTo>
                  <a:pt x="2098907" y="6858000"/>
                </a:lnTo>
                <a:lnTo>
                  <a:pt x="1556068" y="6858000"/>
                </a:lnTo>
                <a:lnTo>
                  <a:pt x="1389294" y="6858000"/>
                </a:lnTo>
                <a:lnTo>
                  <a:pt x="0" y="6858000"/>
                </a:lnTo>
                <a:close/>
              </a:path>
            </a:pathLst>
          </a:custGeom>
          <a:solidFill>
            <a:schemeClr val="accent1"/>
          </a:solidFill>
          <a:ln w="0">
            <a:noFill/>
            <a:prstDash val="solid"/>
            <a:round/>
            <a:headEnd/>
            <a:tailEnd/>
          </a:ln>
        </p:spPr>
      </p:sp>
      <p:sp>
        <p:nvSpPr>
          <p:cNvPr id="12" name="Rectangle 11">
            <a:extLst>
              <a:ext uri="{FF2B5EF4-FFF2-40B4-BE49-F238E27FC236}">
                <a16:creationId xmlns:a16="http://schemas.microsoft.com/office/drawing/2014/main" id="{A3AE1F77-1EC8-47BA-A381-B6618A2FCD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643E98DE-C1A4-420A-8E5A-0784162ECD25}"/>
              </a:ext>
            </a:extLst>
          </p:cNvPr>
          <p:cNvSpPr>
            <a:spLocks noGrp="1"/>
          </p:cNvSpPr>
          <p:nvPr>
            <p:ph idx="1"/>
          </p:nvPr>
        </p:nvSpPr>
        <p:spPr>
          <a:xfrm>
            <a:off x="2171700" y="2178528"/>
            <a:ext cx="6400800" cy="3701065"/>
          </a:xfrm>
        </p:spPr>
        <p:txBody>
          <a:bodyPr>
            <a:normAutofit/>
          </a:bodyPr>
          <a:lstStyle/>
          <a:p>
            <a:r>
              <a:rPr lang="en-US" sz="2800" b="0" i="0" dirty="0">
                <a:effectLst/>
                <a:latin typeface="roboto"/>
              </a:rPr>
              <a:t>The project plan answers the who, what, where, why, how and when of the project. </a:t>
            </a:r>
          </a:p>
          <a:p>
            <a:r>
              <a:rPr lang="en-US" sz="2800" b="0" i="0" dirty="0">
                <a:effectLst/>
                <a:latin typeface="roboto"/>
              </a:rPr>
              <a:t>The purpose of a project plan is to guide the execution and control project phases.</a:t>
            </a:r>
          </a:p>
          <a:p>
            <a:pPr marL="0" indent="0">
              <a:buNone/>
            </a:pPr>
            <a:endParaRPr lang="en-US" b="0" i="0" dirty="0">
              <a:effectLst/>
              <a:latin typeface="roboto"/>
            </a:endParaRPr>
          </a:p>
        </p:txBody>
      </p:sp>
    </p:spTree>
    <p:extLst>
      <p:ext uri="{BB962C8B-B14F-4D97-AF65-F5344CB8AC3E}">
        <p14:creationId xmlns:p14="http://schemas.microsoft.com/office/powerpoint/2010/main" val="1921624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938758" y="382385"/>
            <a:ext cx="7633742" cy="1492132"/>
          </a:xfrm>
        </p:spPr>
        <p:txBody>
          <a:bodyPr anchor="ctr">
            <a:normAutofit/>
          </a:bodyPr>
          <a:lstStyle/>
          <a:p>
            <a:r>
              <a:rPr lang="en-US" b="1" dirty="0"/>
              <a:t>Communication planning</a:t>
            </a:r>
            <a:br>
              <a:rPr lang="en-US" dirty="0"/>
            </a:br>
            <a:endParaRPr lang="en-US" dirty="0"/>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Communication is essential.  Who needs reports at what frequency?  What format?  What is the escalation path for issues?  where are project documents stored?  Who has access?  What risks have surfaced?  What are the metrics to measure success.">
            <a:extLst>
              <a:ext uri="{FF2B5EF4-FFF2-40B4-BE49-F238E27FC236}">
                <a16:creationId xmlns:a16="http://schemas.microsoft.com/office/drawing/2014/main" id="{92AB7B2F-E736-49F9-BADE-55D65300268A}"/>
              </a:ext>
            </a:extLst>
          </p:cNvPr>
          <p:cNvGraphicFramePr>
            <a:graphicFrameLocks noGrp="1"/>
          </p:cNvGraphicFramePr>
          <p:nvPr>
            <p:ph idx="1"/>
            <p:extLst>
              <p:ext uri="{D42A27DB-BD31-4B8C-83A1-F6EECF244321}">
                <p14:modId xmlns:p14="http://schemas.microsoft.com/office/powerpoint/2010/main" val="2995112562"/>
              </p:ext>
            </p:extLst>
          </p:nvPr>
        </p:nvGraphicFramePr>
        <p:xfrm>
          <a:off x="938212" y="1530626"/>
          <a:ext cx="7634288" cy="51882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1980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0851669-7281-49C2-8BF0-67BA70EC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42A4711C-745D-4791-B6D0-D08A82B97DE2}"/>
              </a:ext>
            </a:extLst>
          </p:cNvPr>
          <p:cNvSpPr>
            <a:spLocks noGrp="1"/>
          </p:cNvSpPr>
          <p:nvPr>
            <p:ph type="title"/>
          </p:nvPr>
        </p:nvSpPr>
        <p:spPr>
          <a:xfrm>
            <a:off x="2171700" y="382385"/>
            <a:ext cx="6400799" cy="1413758"/>
          </a:xfrm>
        </p:spPr>
        <p:txBody>
          <a:bodyPr anchor="b">
            <a:normAutofit/>
          </a:bodyPr>
          <a:lstStyle/>
          <a:p>
            <a:pPr algn="ctr"/>
            <a:r>
              <a:rPr lang="en-US" sz="3800" b="1"/>
              <a:t>Change management</a:t>
            </a:r>
            <a:endParaRPr lang="en-US" sz="3800"/>
          </a:p>
        </p:txBody>
      </p:sp>
      <p:sp>
        <p:nvSpPr>
          <p:cNvPr id="10" name="Freeform: Shape 9">
            <a:extLst>
              <a:ext uri="{FF2B5EF4-FFF2-40B4-BE49-F238E27FC236}">
                <a16:creationId xmlns:a16="http://schemas.microsoft.com/office/drawing/2014/main" id="{16992B13-74C4-4370-93C5-F5403D944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1706340" cy="6858000"/>
          </a:xfrm>
          <a:custGeom>
            <a:avLst/>
            <a:gdLst>
              <a:gd name="connsiteX0" fmla="*/ 0 w 2275119"/>
              <a:gd name="connsiteY0" fmla="*/ 0 h 6858000"/>
              <a:gd name="connsiteX1" fmla="*/ 1389294 w 2275119"/>
              <a:gd name="connsiteY1" fmla="*/ 0 h 6858000"/>
              <a:gd name="connsiteX2" fmla="*/ 1556068 w 2275119"/>
              <a:gd name="connsiteY2" fmla="*/ 0 h 6858000"/>
              <a:gd name="connsiteX3" fmla="*/ 2098907 w 2275119"/>
              <a:gd name="connsiteY3" fmla="*/ 0 h 6858000"/>
              <a:gd name="connsiteX4" fmla="*/ 2100494 w 2275119"/>
              <a:gd name="connsiteY4" fmla="*/ 68263 h 6858000"/>
              <a:gd name="connsiteX5" fmla="*/ 2108432 w 2275119"/>
              <a:gd name="connsiteY5" fmla="*/ 128588 h 6858000"/>
              <a:gd name="connsiteX6" fmla="*/ 2119544 w 2275119"/>
              <a:gd name="connsiteY6" fmla="*/ 180975 h 6858000"/>
              <a:gd name="connsiteX7" fmla="*/ 2133832 w 2275119"/>
              <a:gd name="connsiteY7" fmla="*/ 227013 h 6858000"/>
              <a:gd name="connsiteX8" fmla="*/ 2149707 w 2275119"/>
              <a:gd name="connsiteY8" fmla="*/ 268288 h 6858000"/>
              <a:gd name="connsiteX9" fmla="*/ 2168757 w 2275119"/>
              <a:gd name="connsiteY9" fmla="*/ 304800 h 6858000"/>
              <a:gd name="connsiteX10" fmla="*/ 2187807 w 2275119"/>
              <a:gd name="connsiteY10" fmla="*/ 342900 h 6858000"/>
              <a:gd name="connsiteX11" fmla="*/ 2206857 w 2275119"/>
              <a:gd name="connsiteY11" fmla="*/ 381000 h 6858000"/>
              <a:gd name="connsiteX12" fmla="*/ 2222732 w 2275119"/>
              <a:gd name="connsiteY12" fmla="*/ 417513 h 6858000"/>
              <a:gd name="connsiteX13" fmla="*/ 2238607 w 2275119"/>
              <a:gd name="connsiteY13" fmla="*/ 458788 h 6858000"/>
              <a:gd name="connsiteX14" fmla="*/ 2254482 w 2275119"/>
              <a:gd name="connsiteY14" fmla="*/ 504825 h 6858000"/>
              <a:gd name="connsiteX15" fmla="*/ 2265594 w 2275119"/>
              <a:gd name="connsiteY15" fmla="*/ 557213 h 6858000"/>
              <a:gd name="connsiteX16" fmla="*/ 2271944 w 2275119"/>
              <a:gd name="connsiteY16" fmla="*/ 617538 h 6858000"/>
              <a:gd name="connsiteX17" fmla="*/ 2275119 w 2275119"/>
              <a:gd name="connsiteY17" fmla="*/ 685800 h 6858000"/>
              <a:gd name="connsiteX18" fmla="*/ 2271944 w 2275119"/>
              <a:gd name="connsiteY18" fmla="*/ 754063 h 6858000"/>
              <a:gd name="connsiteX19" fmla="*/ 2265594 w 2275119"/>
              <a:gd name="connsiteY19" fmla="*/ 814388 h 6858000"/>
              <a:gd name="connsiteX20" fmla="*/ 2254482 w 2275119"/>
              <a:gd name="connsiteY20" fmla="*/ 866775 h 6858000"/>
              <a:gd name="connsiteX21" fmla="*/ 2238607 w 2275119"/>
              <a:gd name="connsiteY21" fmla="*/ 912813 h 6858000"/>
              <a:gd name="connsiteX22" fmla="*/ 2222732 w 2275119"/>
              <a:gd name="connsiteY22" fmla="*/ 954088 h 6858000"/>
              <a:gd name="connsiteX23" fmla="*/ 2206857 w 2275119"/>
              <a:gd name="connsiteY23" fmla="*/ 990600 h 6858000"/>
              <a:gd name="connsiteX24" fmla="*/ 2187807 w 2275119"/>
              <a:gd name="connsiteY24" fmla="*/ 1028700 h 6858000"/>
              <a:gd name="connsiteX25" fmla="*/ 2168757 w 2275119"/>
              <a:gd name="connsiteY25" fmla="*/ 1066800 h 6858000"/>
              <a:gd name="connsiteX26" fmla="*/ 2149707 w 2275119"/>
              <a:gd name="connsiteY26" fmla="*/ 1103313 h 6858000"/>
              <a:gd name="connsiteX27" fmla="*/ 2133832 w 2275119"/>
              <a:gd name="connsiteY27" fmla="*/ 1144588 h 6858000"/>
              <a:gd name="connsiteX28" fmla="*/ 2119544 w 2275119"/>
              <a:gd name="connsiteY28" fmla="*/ 1190625 h 6858000"/>
              <a:gd name="connsiteX29" fmla="*/ 2108432 w 2275119"/>
              <a:gd name="connsiteY29" fmla="*/ 1243013 h 6858000"/>
              <a:gd name="connsiteX30" fmla="*/ 2100494 w 2275119"/>
              <a:gd name="connsiteY30" fmla="*/ 1303338 h 6858000"/>
              <a:gd name="connsiteX31" fmla="*/ 2098907 w 2275119"/>
              <a:gd name="connsiteY31" fmla="*/ 1371600 h 6858000"/>
              <a:gd name="connsiteX32" fmla="*/ 2100494 w 2275119"/>
              <a:gd name="connsiteY32" fmla="*/ 1439863 h 6858000"/>
              <a:gd name="connsiteX33" fmla="*/ 2108432 w 2275119"/>
              <a:gd name="connsiteY33" fmla="*/ 1500188 h 6858000"/>
              <a:gd name="connsiteX34" fmla="*/ 2119544 w 2275119"/>
              <a:gd name="connsiteY34" fmla="*/ 1552575 h 6858000"/>
              <a:gd name="connsiteX35" fmla="*/ 2133832 w 2275119"/>
              <a:gd name="connsiteY35" fmla="*/ 1598613 h 6858000"/>
              <a:gd name="connsiteX36" fmla="*/ 2149707 w 2275119"/>
              <a:gd name="connsiteY36" fmla="*/ 1639888 h 6858000"/>
              <a:gd name="connsiteX37" fmla="*/ 2168757 w 2275119"/>
              <a:gd name="connsiteY37" fmla="*/ 1676400 h 6858000"/>
              <a:gd name="connsiteX38" fmla="*/ 2187807 w 2275119"/>
              <a:gd name="connsiteY38" fmla="*/ 1714500 h 6858000"/>
              <a:gd name="connsiteX39" fmla="*/ 2206857 w 2275119"/>
              <a:gd name="connsiteY39" fmla="*/ 1752600 h 6858000"/>
              <a:gd name="connsiteX40" fmla="*/ 2222732 w 2275119"/>
              <a:gd name="connsiteY40" fmla="*/ 1789113 h 6858000"/>
              <a:gd name="connsiteX41" fmla="*/ 2238607 w 2275119"/>
              <a:gd name="connsiteY41" fmla="*/ 1830388 h 6858000"/>
              <a:gd name="connsiteX42" fmla="*/ 2254482 w 2275119"/>
              <a:gd name="connsiteY42" fmla="*/ 1876425 h 6858000"/>
              <a:gd name="connsiteX43" fmla="*/ 2265594 w 2275119"/>
              <a:gd name="connsiteY43" fmla="*/ 1928813 h 6858000"/>
              <a:gd name="connsiteX44" fmla="*/ 2271944 w 2275119"/>
              <a:gd name="connsiteY44" fmla="*/ 1989138 h 6858000"/>
              <a:gd name="connsiteX45" fmla="*/ 2275119 w 2275119"/>
              <a:gd name="connsiteY45" fmla="*/ 2057400 h 6858000"/>
              <a:gd name="connsiteX46" fmla="*/ 2271944 w 2275119"/>
              <a:gd name="connsiteY46" fmla="*/ 2125663 h 6858000"/>
              <a:gd name="connsiteX47" fmla="*/ 2265594 w 2275119"/>
              <a:gd name="connsiteY47" fmla="*/ 2185988 h 6858000"/>
              <a:gd name="connsiteX48" fmla="*/ 2254482 w 2275119"/>
              <a:gd name="connsiteY48" fmla="*/ 2238375 h 6858000"/>
              <a:gd name="connsiteX49" fmla="*/ 2238607 w 2275119"/>
              <a:gd name="connsiteY49" fmla="*/ 2284413 h 6858000"/>
              <a:gd name="connsiteX50" fmla="*/ 2222732 w 2275119"/>
              <a:gd name="connsiteY50" fmla="*/ 2325688 h 6858000"/>
              <a:gd name="connsiteX51" fmla="*/ 2206857 w 2275119"/>
              <a:gd name="connsiteY51" fmla="*/ 2362200 h 6858000"/>
              <a:gd name="connsiteX52" fmla="*/ 2187807 w 2275119"/>
              <a:gd name="connsiteY52" fmla="*/ 2400300 h 6858000"/>
              <a:gd name="connsiteX53" fmla="*/ 2168757 w 2275119"/>
              <a:gd name="connsiteY53" fmla="*/ 2438400 h 6858000"/>
              <a:gd name="connsiteX54" fmla="*/ 2149707 w 2275119"/>
              <a:gd name="connsiteY54" fmla="*/ 2474913 h 6858000"/>
              <a:gd name="connsiteX55" fmla="*/ 2133832 w 2275119"/>
              <a:gd name="connsiteY55" fmla="*/ 2516188 h 6858000"/>
              <a:gd name="connsiteX56" fmla="*/ 2119544 w 2275119"/>
              <a:gd name="connsiteY56" fmla="*/ 2562225 h 6858000"/>
              <a:gd name="connsiteX57" fmla="*/ 2108432 w 2275119"/>
              <a:gd name="connsiteY57" fmla="*/ 2614613 h 6858000"/>
              <a:gd name="connsiteX58" fmla="*/ 2100494 w 2275119"/>
              <a:gd name="connsiteY58" fmla="*/ 2674938 h 6858000"/>
              <a:gd name="connsiteX59" fmla="*/ 2098907 w 2275119"/>
              <a:gd name="connsiteY59" fmla="*/ 2743200 h 6858000"/>
              <a:gd name="connsiteX60" fmla="*/ 2100494 w 2275119"/>
              <a:gd name="connsiteY60" fmla="*/ 2811463 h 6858000"/>
              <a:gd name="connsiteX61" fmla="*/ 2108432 w 2275119"/>
              <a:gd name="connsiteY61" fmla="*/ 2871788 h 6858000"/>
              <a:gd name="connsiteX62" fmla="*/ 2119544 w 2275119"/>
              <a:gd name="connsiteY62" fmla="*/ 2924175 h 6858000"/>
              <a:gd name="connsiteX63" fmla="*/ 2133832 w 2275119"/>
              <a:gd name="connsiteY63" fmla="*/ 2970213 h 6858000"/>
              <a:gd name="connsiteX64" fmla="*/ 2149707 w 2275119"/>
              <a:gd name="connsiteY64" fmla="*/ 3011488 h 6858000"/>
              <a:gd name="connsiteX65" fmla="*/ 2168757 w 2275119"/>
              <a:gd name="connsiteY65" fmla="*/ 3048000 h 6858000"/>
              <a:gd name="connsiteX66" fmla="*/ 2187807 w 2275119"/>
              <a:gd name="connsiteY66" fmla="*/ 3086100 h 6858000"/>
              <a:gd name="connsiteX67" fmla="*/ 2206857 w 2275119"/>
              <a:gd name="connsiteY67" fmla="*/ 3124200 h 6858000"/>
              <a:gd name="connsiteX68" fmla="*/ 2222732 w 2275119"/>
              <a:gd name="connsiteY68" fmla="*/ 3160713 h 6858000"/>
              <a:gd name="connsiteX69" fmla="*/ 2238607 w 2275119"/>
              <a:gd name="connsiteY69" fmla="*/ 3201988 h 6858000"/>
              <a:gd name="connsiteX70" fmla="*/ 2254482 w 2275119"/>
              <a:gd name="connsiteY70" fmla="*/ 3248025 h 6858000"/>
              <a:gd name="connsiteX71" fmla="*/ 2265594 w 2275119"/>
              <a:gd name="connsiteY71" fmla="*/ 3300413 h 6858000"/>
              <a:gd name="connsiteX72" fmla="*/ 2271944 w 2275119"/>
              <a:gd name="connsiteY72" fmla="*/ 3360738 h 6858000"/>
              <a:gd name="connsiteX73" fmla="*/ 2275119 w 2275119"/>
              <a:gd name="connsiteY73" fmla="*/ 3427413 h 6858000"/>
              <a:gd name="connsiteX74" fmla="*/ 2271944 w 2275119"/>
              <a:gd name="connsiteY74" fmla="*/ 3497263 h 6858000"/>
              <a:gd name="connsiteX75" fmla="*/ 2265594 w 2275119"/>
              <a:gd name="connsiteY75" fmla="*/ 3557588 h 6858000"/>
              <a:gd name="connsiteX76" fmla="*/ 2254482 w 2275119"/>
              <a:gd name="connsiteY76" fmla="*/ 3609975 h 6858000"/>
              <a:gd name="connsiteX77" fmla="*/ 2238607 w 2275119"/>
              <a:gd name="connsiteY77" fmla="*/ 3656013 h 6858000"/>
              <a:gd name="connsiteX78" fmla="*/ 2222732 w 2275119"/>
              <a:gd name="connsiteY78" fmla="*/ 3697288 h 6858000"/>
              <a:gd name="connsiteX79" fmla="*/ 2206857 w 2275119"/>
              <a:gd name="connsiteY79" fmla="*/ 3733800 h 6858000"/>
              <a:gd name="connsiteX80" fmla="*/ 2187807 w 2275119"/>
              <a:gd name="connsiteY80" fmla="*/ 3771900 h 6858000"/>
              <a:gd name="connsiteX81" fmla="*/ 2168757 w 2275119"/>
              <a:gd name="connsiteY81" fmla="*/ 3810000 h 6858000"/>
              <a:gd name="connsiteX82" fmla="*/ 2149707 w 2275119"/>
              <a:gd name="connsiteY82" fmla="*/ 3846513 h 6858000"/>
              <a:gd name="connsiteX83" fmla="*/ 2133832 w 2275119"/>
              <a:gd name="connsiteY83" fmla="*/ 3887788 h 6858000"/>
              <a:gd name="connsiteX84" fmla="*/ 2119544 w 2275119"/>
              <a:gd name="connsiteY84" fmla="*/ 3933825 h 6858000"/>
              <a:gd name="connsiteX85" fmla="*/ 2108432 w 2275119"/>
              <a:gd name="connsiteY85" fmla="*/ 3986213 h 6858000"/>
              <a:gd name="connsiteX86" fmla="*/ 2100494 w 2275119"/>
              <a:gd name="connsiteY86" fmla="*/ 4046538 h 6858000"/>
              <a:gd name="connsiteX87" fmla="*/ 2098907 w 2275119"/>
              <a:gd name="connsiteY87" fmla="*/ 4114800 h 6858000"/>
              <a:gd name="connsiteX88" fmla="*/ 2100494 w 2275119"/>
              <a:gd name="connsiteY88" fmla="*/ 4183063 h 6858000"/>
              <a:gd name="connsiteX89" fmla="*/ 2108432 w 2275119"/>
              <a:gd name="connsiteY89" fmla="*/ 4243388 h 6858000"/>
              <a:gd name="connsiteX90" fmla="*/ 2119544 w 2275119"/>
              <a:gd name="connsiteY90" fmla="*/ 4295775 h 6858000"/>
              <a:gd name="connsiteX91" fmla="*/ 2133832 w 2275119"/>
              <a:gd name="connsiteY91" fmla="*/ 4341813 h 6858000"/>
              <a:gd name="connsiteX92" fmla="*/ 2149707 w 2275119"/>
              <a:gd name="connsiteY92" fmla="*/ 4383088 h 6858000"/>
              <a:gd name="connsiteX93" fmla="*/ 2168757 w 2275119"/>
              <a:gd name="connsiteY93" fmla="*/ 4419600 h 6858000"/>
              <a:gd name="connsiteX94" fmla="*/ 2206857 w 2275119"/>
              <a:gd name="connsiteY94" fmla="*/ 4495800 h 6858000"/>
              <a:gd name="connsiteX95" fmla="*/ 2222732 w 2275119"/>
              <a:gd name="connsiteY95" fmla="*/ 4532313 h 6858000"/>
              <a:gd name="connsiteX96" fmla="*/ 2238607 w 2275119"/>
              <a:gd name="connsiteY96" fmla="*/ 4573588 h 6858000"/>
              <a:gd name="connsiteX97" fmla="*/ 2254482 w 2275119"/>
              <a:gd name="connsiteY97" fmla="*/ 4619625 h 6858000"/>
              <a:gd name="connsiteX98" fmla="*/ 2265594 w 2275119"/>
              <a:gd name="connsiteY98" fmla="*/ 4672013 h 6858000"/>
              <a:gd name="connsiteX99" fmla="*/ 2271944 w 2275119"/>
              <a:gd name="connsiteY99" fmla="*/ 4732338 h 6858000"/>
              <a:gd name="connsiteX100" fmla="*/ 2275119 w 2275119"/>
              <a:gd name="connsiteY100" fmla="*/ 4800600 h 6858000"/>
              <a:gd name="connsiteX101" fmla="*/ 2271944 w 2275119"/>
              <a:gd name="connsiteY101" fmla="*/ 4868863 h 6858000"/>
              <a:gd name="connsiteX102" fmla="*/ 2265594 w 2275119"/>
              <a:gd name="connsiteY102" fmla="*/ 4929188 h 6858000"/>
              <a:gd name="connsiteX103" fmla="*/ 2254482 w 2275119"/>
              <a:gd name="connsiteY103" fmla="*/ 4981575 h 6858000"/>
              <a:gd name="connsiteX104" fmla="*/ 2238607 w 2275119"/>
              <a:gd name="connsiteY104" fmla="*/ 5027613 h 6858000"/>
              <a:gd name="connsiteX105" fmla="*/ 2222732 w 2275119"/>
              <a:gd name="connsiteY105" fmla="*/ 5068888 h 6858000"/>
              <a:gd name="connsiteX106" fmla="*/ 2206857 w 2275119"/>
              <a:gd name="connsiteY106" fmla="*/ 5105400 h 6858000"/>
              <a:gd name="connsiteX107" fmla="*/ 2187807 w 2275119"/>
              <a:gd name="connsiteY107" fmla="*/ 5143500 h 6858000"/>
              <a:gd name="connsiteX108" fmla="*/ 2168757 w 2275119"/>
              <a:gd name="connsiteY108" fmla="*/ 5181600 h 6858000"/>
              <a:gd name="connsiteX109" fmla="*/ 2149707 w 2275119"/>
              <a:gd name="connsiteY109" fmla="*/ 5218113 h 6858000"/>
              <a:gd name="connsiteX110" fmla="*/ 2133832 w 2275119"/>
              <a:gd name="connsiteY110" fmla="*/ 5259388 h 6858000"/>
              <a:gd name="connsiteX111" fmla="*/ 2119544 w 2275119"/>
              <a:gd name="connsiteY111" fmla="*/ 5305425 h 6858000"/>
              <a:gd name="connsiteX112" fmla="*/ 2108432 w 2275119"/>
              <a:gd name="connsiteY112" fmla="*/ 5357813 h 6858000"/>
              <a:gd name="connsiteX113" fmla="*/ 2100494 w 2275119"/>
              <a:gd name="connsiteY113" fmla="*/ 5418138 h 6858000"/>
              <a:gd name="connsiteX114" fmla="*/ 2098907 w 2275119"/>
              <a:gd name="connsiteY114" fmla="*/ 5486400 h 6858000"/>
              <a:gd name="connsiteX115" fmla="*/ 2100494 w 2275119"/>
              <a:gd name="connsiteY115" fmla="*/ 5554663 h 6858000"/>
              <a:gd name="connsiteX116" fmla="*/ 2108432 w 2275119"/>
              <a:gd name="connsiteY116" fmla="*/ 5614988 h 6858000"/>
              <a:gd name="connsiteX117" fmla="*/ 2119544 w 2275119"/>
              <a:gd name="connsiteY117" fmla="*/ 5667375 h 6858000"/>
              <a:gd name="connsiteX118" fmla="*/ 2133832 w 2275119"/>
              <a:gd name="connsiteY118" fmla="*/ 5713413 h 6858000"/>
              <a:gd name="connsiteX119" fmla="*/ 2149707 w 2275119"/>
              <a:gd name="connsiteY119" fmla="*/ 5754688 h 6858000"/>
              <a:gd name="connsiteX120" fmla="*/ 2168757 w 2275119"/>
              <a:gd name="connsiteY120" fmla="*/ 5791200 h 6858000"/>
              <a:gd name="connsiteX121" fmla="*/ 2187807 w 2275119"/>
              <a:gd name="connsiteY121" fmla="*/ 5829300 h 6858000"/>
              <a:gd name="connsiteX122" fmla="*/ 2206857 w 2275119"/>
              <a:gd name="connsiteY122" fmla="*/ 5867400 h 6858000"/>
              <a:gd name="connsiteX123" fmla="*/ 2222732 w 2275119"/>
              <a:gd name="connsiteY123" fmla="*/ 5903913 h 6858000"/>
              <a:gd name="connsiteX124" fmla="*/ 2238607 w 2275119"/>
              <a:gd name="connsiteY124" fmla="*/ 5945188 h 6858000"/>
              <a:gd name="connsiteX125" fmla="*/ 2254482 w 2275119"/>
              <a:gd name="connsiteY125" fmla="*/ 5991225 h 6858000"/>
              <a:gd name="connsiteX126" fmla="*/ 2265594 w 2275119"/>
              <a:gd name="connsiteY126" fmla="*/ 6043613 h 6858000"/>
              <a:gd name="connsiteX127" fmla="*/ 2271944 w 2275119"/>
              <a:gd name="connsiteY127" fmla="*/ 6103938 h 6858000"/>
              <a:gd name="connsiteX128" fmla="*/ 2275119 w 2275119"/>
              <a:gd name="connsiteY128" fmla="*/ 6172200 h 6858000"/>
              <a:gd name="connsiteX129" fmla="*/ 2271944 w 2275119"/>
              <a:gd name="connsiteY129" fmla="*/ 6240463 h 6858000"/>
              <a:gd name="connsiteX130" fmla="*/ 2265594 w 2275119"/>
              <a:gd name="connsiteY130" fmla="*/ 6300788 h 6858000"/>
              <a:gd name="connsiteX131" fmla="*/ 2254482 w 2275119"/>
              <a:gd name="connsiteY131" fmla="*/ 6353175 h 6858000"/>
              <a:gd name="connsiteX132" fmla="*/ 2238607 w 2275119"/>
              <a:gd name="connsiteY132" fmla="*/ 6399213 h 6858000"/>
              <a:gd name="connsiteX133" fmla="*/ 2222732 w 2275119"/>
              <a:gd name="connsiteY133" fmla="*/ 6440488 h 6858000"/>
              <a:gd name="connsiteX134" fmla="*/ 2206857 w 2275119"/>
              <a:gd name="connsiteY134" fmla="*/ 6477000 h 6858000"/>
              <a:gd name="connsiteX135" fmla="*/ 2187807 w 2275119"/>
              <a:gd name="connsiteY135" fmla="*/ 6515100 h 6858000"/>
              <a:gd name="connsiteX136" fmla="*/ 2168757 w 2275119"/>
              <a:gd name="connsiteY136" fmla="*/ 6553200 h 6858000"/>
              <a:gd name="connsiteX137" fmla="*/ 2149707 w 2275119"/>
              <a:gd name="connsiteY137" fmla="*/ 6589713 h 6858000"/>
              <a:gd name="connsiteX138" fmla="*/ 2133832 w 2275119"/>
              <a:gd name="connsiteY138" fmla="*/ 6630988 h 6858000"/>
              <a:gd name="connsiteX139" fmla="*/ 2119544 w 2275119"/>
              <a:gd name="connsiteY139" fmla="*/ 6677025 h 6858000"/>
              <a:gd name="connsiteX140" fmla="*/ 2108432 w 2275119"/>
              <a:gd name="connsiteY140" fmla="*/ 6729413 h 6858000"/>
              <a:gd name="connsiteX141" fmla="*/ 2100494 w 2275119"/>
              <a:gd name="connsiteY141" fmla="*/ 6789738 h 6858000"/>
              <a:gd name="connsiteX142" fmla="*/ 2098907 w 2275119"/>
              <a:gd name="connsiteY142" fmla="*/ 6858000 h 6858000"/>
              <a:gd name="connsiteX143" fmla="*/ 1556068 w 2275119"/>
              <a:gd name="connsiteY143" fmla="*/ 6858000 h 6858000"/>
              <a:gd name="connsiteX144" fmla="*/ 1389294 w 2275119"/>
              <a:gd name="connsiteY144" fmla="*/ 6858000 h 6858000"/>
              <a:gd name="connsiteX145" fmla="*/ 0 w 2275119"/>
              <a:gd name="connsiteY14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275119" h="6858000">
                <a:moveTo>
                  <a:pt x="0" y="0"/>
                </a:moveTo>
                <a:lnTo>
                  <a:pt x="1389294" y="0"/>
                </a:lnTo>
                <a:lnTo>
                  <a:pt x="1556068" y="0"/>
                </a:lnTo>
                <a:lnTo>
                  <a:pt x="2098907" y="0"/>
                </a:lnTo>
                <a:lnTo>
                  <a:pt x="2100494" y="68263"/>
                </a:lnTo>
                <a:lnTo>
                  <a:pt x="2108432" y="128588"/>
                </a:lnTo>
                <a:lnTo>
                  <a:pt x="2119544" y="180975"/>
                </a:lnTo>
                <a:lnTo>
                  <a:pt x="2133832" y="227013"/>
                </a:lnTo>
                <a:lnTo>
                  <a:pt x="2149707" y="268288"/>
                </a:lnTo>
                <a:lnTo>
                  <a:pt x="2168757" y="304800"/>
                </a:lnTo>
                <a:lnTo>
                  <a:pt x="2187807" y="342900"/>
                </a:lnTo>
                <a:lnTo>
                  <a:pt x="2206857" y="381000"/>
                </a:lnTo>
                <a:lnTo>
                  <a:pt x="2222732" y="417513"/>
                </a:lnTo>
                <a:lnTo>
                  <a:pt x="2238607" y="458788"/>
                </a:lnTo>
                <a:lnTo>
                  <a:pt x="2254482" y="504825"/>
                </a:lnTo>
                <a:lnTo>
                  <a:pt x="2265594" y="557213"/>
                </a:lnTo>
                <a:lnTo>
                  <a:pt x="2271944" y="617538"/>
                </a:lnTo>
                <a:lnTo>
                  <a:pt x="2275119" y="685800"/>
                </a:lnTo>
                <a:lnTo>
                  <a:pt x="2271944" y="754063"/>
                </a:lnTo>
                <a:lnTo>
                  <a:pt x="2265594" y="814388"/>
                </a:lnTo>
                <a:lnTo>
                  <a:pt x="2254482" y="866775"/>
                </a:lnTo>
                <a:lnTo>
                  <a:pt x="2238607" y="912813"/>
                </a:lnTo>
                <a:lnTo>
                  <a:pt x="2222732" y="954088"/>
                </a:lnTo>
                <a:lnTo>
                  <a:pt x="2206857" y="990600"/>
                </a:lnTo>
                <a:lnTo>
                  <a:pt x="2187807" y="1028700"/>
                </a:lnTo>
                <a:lnTo>
                  <a:pt x="2168757" y="1066800"/>
                </a:lnTo>
                <a:lnTo>
                  <a:pt x="2149707" y="1103313"/>
                </a:lnTo>
                <a:lnTo>
                  <a:pt x="2133832" y="1144588"/>
                </a:lnTo>
                <a:lnTo>
                  <a:pt x="2119544" y="1190625"/>
                </a:lnTo>
                <a:lnTo>
                  <a:pt x="2108432" y="1243013"/>
                </a:lnTo>
                <a:lnTo>
                  <a:pt x="2100494" y="1303338"/>
                </a:lnTo>
                <a:lnTo>
                  <a:pt x="2098907" y="1371600"/>
                </a:lnTo>
                <a:lnTo>
                  <a:pt x="2100494" y="1439863"/>
                </a:lnTo>
                <a:lnTo>
                  <a:pt x="2108432" y="1500188"/>
                </a:lnTo>
                <a:lnTo>
                  <a:pt x="2119544" y="1552575"/>
                </a:lnTo>
                <a:lnTo>
                  <a:pt x="2133832" y="1598613"/>
                </a:lnTo>
                <a:lnTo>
                  <a:pt x="2149707" y="1639888"/>
                </a:lnTo>
                <a:lnTo>
                  <a:pt x="2168757" y="1676400"/>
                </a:lnTo>
                <a:lnTo>
                  <a:pt x="2187807" y="1714500"/>
                </a:lnTo>
                <a:lnTo>
                  <a:pt x="2206857" y="1752600"/>
                </a:lnTo>
                <a:lnTo>
                  <a:pt x="2222732" y="1789113"/>
                </a:lnTo>
                <a:lnTo>
                  <a:pt x="2238607" y="1830388"/>
                </a:lnTo>
                <a:lnTo>
                  <a:pt x="2254482" y="1876425"/>
                </a:lnTo>
                <a:lnTo>
                  <a:pt x="2265594" y="1928813"/>
                </a:lnTo>
                <a:lnTo>
                  <a:pt x="2271944" y="1989138"/>
                </a:lnTo>
                <a:lnTo>
                  <a:pt x="2275119" y="2057400"/>
                </a:lnTo>
                <a:lnTo>
                  <a:pt x="2271944" y="2125663"/>
                </a:lnTo>
                <a:lnTo>
                  <a:pt x="2265594" y="2185988"/>
                </a:lnTo>
                <a:lnTo>
                  <a:pt x="2254482" y="2238375"/>
                </a:lnTo>
                <a:lnTo>
                  <a:pt x="2238607" y="2284413"/>
                </a:lnTo>
                <a:lnTo>
                  <a:pt x="2222732" y="2325688"/>
                </a:lnTo>
                <a:lnTo>
                  <a:pt x="2206857" y="2362200"/>
                </a:lnTo>
                <a:lnTo>
                  <a:pt x="2187807" y="2400300"/>
                </a:lnTo>
                <a:lnTo>
                  <a:pt x="2168757" y="2438400"/>
                </a:lnTo>
                <a:lnTo>
                  <a:pt x="2149707" y="2474913"/>
                </a:lnTo>
                <a:lnTo>
                  <a:pt x="2133832" y="2516188"/>
                </a:lnTo>
                <a:lnTo>
                  <a:pt x="2119544" y="2562225"/>
                </a:lnTo>
                <a:lnTo>
                  <a:pt x="2108432" y="2614613"/>
                </a:lnTo>
                <a:lnTo>
                  <a:pt x="2100494" y="2674938"/>
                </a:lnTo>
                <a:lnTo>
                  <a:pt x="2098907" y="2743200"/>
                </a:lnTo>
                <a:lnTo>
                  <a:pt x="2100494" y="2811463"/>
                </a:lnTo>
                <a:lnTo>
                  <a:pt x="2108432" y="2871788"/>
                </a:lnTo>
                <a:lnTo>
                  <a:pt x="2119544" y="2924175"/>
                </a:lnTo>
                <a:lnTo>
                  <a:pt x="2133832" y="2970213"/>
                </a:lnTo>
                <a:lnTo>
                  <a:pt x="2149707" y="3011488"/>
                </a:lnTo>
                <a:lnTo>
                  <a:pt x="2168757" y="3048000"/>
                </a:lnTo>
                <a:lnTo>
                  <a:pt x="2187807" y="3086100"/>
                </a:lnTo>
                <a:lnTo>
                  <a:pt x="2206857" y="3124200"/>
                </a:lnTo>
                <a:lnTo>
                  <a:pt x="2222732" y="3160713"/>
                </a:lnTo>
                <a:lnTo>
                  <a:pt x="2238607" y="3201988"/>
                </a:lnTo>
                <a:lnTo>
                  <a:pt x="2254482" y="3248025"/>
                </a:lnTo>
                <a:lnTo>
                  <a:pt x="2265594" y="3300413"/>
                </a:lnTo>
                <a:lnTo>
                  <a:pt x="2271944" y="3360738"/>
                </a:lnTo>
                <a:lnTo>
                  <a:pt x="2275119" y="3427413"/>
                </a:lnTo>
                <a:lnTo>
                  <a:pt x="2271944" y="3497263"/>
                </a:lnTo>
                <a:lnTo>
                  <a:pt x="2265594" y="3557588"/>
                </a:lnTo>
                <a:lnTo>
                  <a:pt x="2254482" y="3609975"/>
                </a:lnTo>
                <a:lnTo>
                  <a:pt x="2238607" y="3656013"/>
                </a:lnTo>
                <a:lnTo>
                  <a:pt x="2222732" y="3697288"/>
                </a:lnTo>
                <a:lnTo>
                  <a:pt x="2206857" y="3733800"/>
                </a:lnTo>
                <a:lnTo>
                  <a:pt x="2187807" y="3771900"/>
                </a:lnTo>
                <a:lnTo>
                  <a:pt x="2168757" y="3810000"/>
                </a:lnTo>
                <a:lnTo>
                  <a:pt x="2149707" y="3846513"/>
                </a:lnTo>
                <a:lnTo>
                  <a:pt x="2133832" y="3887788"/>
                </a:lnTo>
                <a:lnTo>
                  <a:pt x="2119544" y="3933825"/>
                </a:lnTo>
                <a:lnTo>
                  <a:pt x="2108432" y="3986213"/>
                </a:lnTo>
                <a:lnTo>
                  <a:pt x="2100494" y="4046538"/>
                </a:lnTo>
                <a:lnTo>
                  <a:pt x="2098907" y="4114800"/>
                </a:lnTo>
                <a:lnTo>
                  <a:pt x="2100494" y="4183063"/>
                </a:lnTo>
                <a:lnTo>
                  <a:pt x="2108432" y="4243388"/>
                </a:lnTo>
                <a:lnTo>
                  <a:pt x="2119544" y="4295775"/>
                </a:lnTo>
                <a:lnTo>
                  <a:pt x="2133832" y="4341813"/>
                </a:lnTo>
                <a:lnTo>
                  <a:pt x="2149707" y="4383088"/>
                </a:lnTo>
                <a:lnTo>
                  <a:pt x="2168757" y="4419600"/>
                </a:lnTo>
                <a:lnTo>
                  <a:pt x="2206857" y="4495800"/>
                </a:lnTo>
                <a:lnTo>
                  <a:pt x="2222732" y="4532313"/>
                </a:lnTo>
                <a:lnTo>
                  <a:pt x="2238607" y="4573588"/>
                </a:lnTo>
                <a:lnTo>
                  <a:pt x="2254482" y="4619625"/>
                </a:lnTo>
                <a:lnTo>
                  <a:pt x="2265594" y="4672013"/>
                </a:lnTo>
                <a:lnTo>
                  <a:pt x="2271944" y="4732338"/>
                </a:lnTo>
                <a:lnTo>
                  <a:pt x="2275119" y="4800600"/>
                </a:lnTo>
                <a:lnTo>
                  <a:pt x="2271944" y="4868863"/>
                </a:lnTo>
                <a:lnTo>
                  <a:pt x="2265594" y="4929188"/>
                </a:lnTo>
                <a:lnTo>
                  <a:pt x="2254482" y="4981575"/>
                </a:lnTo>
                <a:lnTo>
                  <a:pt x="2238607" y="5027613"/>
                </a:lnTo>
                <a:lnTo>
                  <a:pt x="2222732" y="5068888"/>
                </a:lnTo>
                <a:lnTo>
                  <a:pt x="2206857" y="5105400"/>
                </a:lnTo>
                <a:lnTo>
                  <a:pt x="2187807" y="5143500"/>
                </a:lnTo>
                <a:lnTo>
                  <a:pt x="2168757" y="5181600"/>
                </a:lnTo>
                <a:lnTo>
                  <a:pt x="2149707" y="5218113"/>
                </a:lnTo>
                <a:lnTo>
                  <a:pt x="2133832" y="5259388"/>
                </a:lnTo>
                <a:lnTo>
                  <a:pt x="2119544" y="5305425"/>
                </a:lnTo>
                <a:lnTo>
                  <a:pt x="2108432" y="5357813"/>
                </a:lnTo>
                <a:lnTo>
                  <a:pt x="2100494" y="5418138"/>
                </a:lnTo>
                <a:lnTo>
                  <a:pt x="2098907" y="5486400"/>
                </a:lnTo>
                <a:lnTo>
                  <a:pt x="2100494" y="5554663"/>
                </a:lnTo>
                <a:lnTo>
                  <a:pt x="2108432" y="5614988"/>
                </a:lnTo>
                <a:lnTo>
                  <a:pt x="2119544" y="5667375"/>
                </a:lnTo>
                <a:lnTo>
                  <a:pt x="2133832" y="5713413"/>
                </a:lnTo>
                <a:lnTo>
                  <a:pt x="2149707" y="5754688"/>
                </a:lnTo>
                <a:lnTo>
                  <a:pt x="2168757" y="5791200"/>
                </a:lnTo>
                <a:lnTo>
                  <a:pt x="2187807" y="5829300"/>
                </a:lnTo>
                <a:lnTo>
                  <a:pt x="2206857" y="5867400"/>
                </a:lnTo>
                <a:lnTo>
                  <a:pt x="2222732" y="5903913"/>
                </a:lnTo>
                <a:lnTo>
                  <a:pt x="2238607" y="5945188"/>
                </a:lnTo>
                <a:lnTo>
                  <a:pt x="2254482" y="5991225"/>
                </a:lnTo>
                <a:lnTo>
                  <a:pt x="2265594" y="6043613"/>
                </a:lnTo>
                <a:lnTo>
                  <a:pt x="2271944" y="6103938"/>
                </a:lnTo>
                <a:lnTo>
                  <a:pt x="2275119" y="6172200"/>
                </a:lnTo>
                <a:lnTo>
                  <a:pt x="2271944" y="6240463"/>
                </a:lnTo>
                <a:lnTo>
                  <a:pt x="2265594" y="6300788"/>
                </a:lnTo>
                <a:lnTo>
                  <a:pt x="2254482" y="6353175"/>
                </a:lnTo>
                <a:lnTo>
                  <a:pt x="2238607" y="6399213"/>
                </a:lnTo>
                <a:lnTo>
                  <a:pt x="2222732" y="6440488"/>
                </a:lnTo>
                <a:lnTo>
                  <a:pt x="2206857" y="6477000"/>
                </a:lnTo>
                <a:lnTo>
                  <a:pt x="2187807" y="6515100"/>
                </a:lnTo>
                <a:lnTo>
                  <a:pt x="2168757" y="6553200"/>
                </a:lnTo>
                <a:lnTo>
                  <a:pt x="2149707" y="6589713"/>
                </a:lnTo>
                <a:lnTo>
                  <a:pt x="2133832" y="6630988"/>
                </a:lnTo>
                <a:lnTo>
                  <a:pt x="2119544" y="6677025"/>
                </a:lnTo>
                <a:lnTo>
                  <a:pt x="2108432" y="6729413"/>
                </a:lnTo>
                <a:lnTo>
                  <a:pt x="2100494" y="6789738"/>
                </a:lnTo>
                <a:lnTo>
                  <a:pt x="2098907" y="6858000"/>
                </a:lnTo>
                <a:lnTo>
                  <a:pt x="1556068" y="6858000"/>
                </a:lnTo>
                <a:lnTo>
                  <a:pt x="1389294" y="6858000"/>
                </a:lnTo>
                <a:lnTo>
                  <a:pt x="0" y="6858000"/>
                </a:lnTo>
                <a:close/>
              </a:path>
            </a:pathLst>
          </a:custGeom>
          <a:solidFill>
            <a:schemeClr val="accent1"/>
          </a:solidFill>
          <a:ln w="0">
            <a:noFill/>
            <a:prstDash val="solid"/>
            <a:round/>
            <a:headEnd/>
            <a:tailEnd/>
          </a:ln>
        </p:spPr>
      </p:sp>
      <p:sp>
        <p:nvSpPr>
          <p:cNvPr id="12" name="Rectangle 11">
            <a:extLst>
              <a:ext uri="{FF2B5EF4-FFF2-40B4-BE49-F238E27FC236}">
                <a16:creationId xmlns:a16="http://schemas.microsoft.com/office/drawing/2014/main" id="{A3AE1F77-1EC8-47BA-A381-B6618A2FCD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B0364985-BF65-4F5F-898F-2FB0C5EB0998}"/>
              </a:ext>
            </a:extLst>
          </p:cNvPr>
          <p:cNvSpPr>
            <a:spLocks noGrp="1"/>
          </p:cNvSpPr>
          <p:nvPr>
            <p:ph idx="1"/>
          </p:nvPr>
        </p:nvSpPr>
        <p:spPr>
          <a:xfrm>
            <a:off x="2171700" y="2178528"/>
            <a:ext cx="6400800" cy="3701065"/>
          </a:xfrm>
        </p:spPr>
        <p:txBody>
          <a:bodyPr>
            <a:normAutofit/>
          </a:bodyPr>
          <a:lstStyle/>
          <a:p>
            <a:r>
              <a:rPr lang="en-US" sz="2800" dirty="0"/>
              <a:t> Processes, tools and techniques methodologies applied to changes of resources, business processes, budget allocations and other operational aspects of a project to achieve the required business outcome. </a:t>
            </a:r>
          </a:p>
        </p:txBody>
      </p:sp>
    </p:spTree>
    <p:extLst>
      <p:ext uri="{BB962C8B-B14F-4D97-AF65-F5344CB8AC3E}">
        <p14:creationId xmlns:p14="http://schemas.microsoft.com/office/powerpoint/2010/main" val="3685796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938758" y="382385"/>
            <a:ext cx="7633742" cy="1492132"/>
          </a:xfrm>
        </p:spPr>
        <p:txBody>
          <a:bodyPr anchor="ctr">
            <a:normAutofit/>
          </a:bodyPr>
          <a:lstStyle/>
          <a:p>
            <a:r>
              <a:rPr lang="en-US" b="1" dirty="0"/>
              <a:t>Change Management Planning</a:t>
            </a:r>
            <a:endParaRPr lang="en-US" dirty="0"/>
          </a:p>
        </p:txBody>
      </p:sp>
      <p:sp>
        <p:nvSpPr>
          <p:cNvPr id="16"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7"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Not all change requests result in change to scope, schedule or budget, but a process is needed to evaluate .  Different approval levels may be needed depending on the type of change.">
            <a:extLst>
              <a:ext uri="{FF2B5EF4-FFF2-40B4-BE49-F238E27FC236}">
                <a16:creationId xmlns:a16="http://schemas.microsoft.com/office/drawing/2014/main" id="{0DE11C5B-F887-4B03-9425-EFAEFF85E5F2}"/>
              </a:ext>
            </a:extLst>
          </p:cNvPr>
          <p:cNvGraphicFramePr>
            <a:graphicFrameLocks noGrp="1"/>
          </p:cNvGraphicFramePr>
          <p:nvPr>
            <p:ph idx="1"/>
            <p:extLst>
              <p:ext uri="{D42A27DB-BD31-4B8C-83A1-F6EECF244321}">
                <p14:modId xmlns:p14="http://schemas.microsoft.com/office/powerpoint/2010/main" val="219763812"/>
              </p:ext>
            </p:extLst>
          </p:nvPr>
        </p:nvGraphicFramePr>
        <p:xfrm>
          <a:off x="938212" y="2286000"/>
          <a:ext cx="7634288"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5504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1497" y="382385"/>
            <a:ext cx="8001003" cy="1113295"/>
          </a:xfrm>
        </p:spPr>
        <p:txBody>
          <a:bodyPr anchor="b">
            <a:normAutofit/>
          </a:bodyPr>
          <a:lstStyle/>
          <a:p>
            <a:pPr algn="ctr"/>
            <a:r>
              <a:rPr lang="en-US" sz="3600" b="1"/>
              <a:t>Risk Management concerns</a:t>
            </a:r>
            <a:br>
              <a:rPr lang="en-US" sz="3600" b="1"/>
            </a:br>
            <a:endParaRPr lang="en-US" sz="3600"/>
          </a:p>
        </p:txBody>
      </p:sp>
      <p:sp>
        <p:nvSpPr>
          <p:cNvPr id="3" name="Content Placeholder 2"/>
          <p:cNvSpPr>
            <a:spLocks noGrp="1"/>
          </p:cNvSpPr>
          <p:nvPr>
            <p:ph idx="1"/>
          </p:nvPr>
        </p:nvSpPr>
        <p:spPr>
          <a:xfrm>
            <a:off x="571497" y="1785257"/>
            <a:ext cx="8001003" cy="3440539"/>
          </a:xfrm>
        </p:spPr>
        <p:txBody>
          <a:bodyPr>
            <a:normAutofit fontScale="92500"/>
          </a:bodyPr>
          <a:lstStyle/>
          <a:p>
            <a:r>
              <a:rPr lang="en-US" sz="2400" dirty="0"/>
              <a:t>Time and cost estimate too optimistic</a:t>
            </a:r>
          </a:p>
          <a:p>
            <a:r>
              <a:rPr lang="en-US" sz="2400" dirty="0"/>
              <a:t>Customer review and feedback cycle too slow</a:t>
            </a:r>
          </a:p>
          <a:p>
            <a:r>
              <a:rPr lang="en-US" sz="2400" dirty="0"/>
              <a:t>Unexpected budget cuts</a:t>
            </a:r>
          </a:p>
          <a:p>
            <a:r>
              <a:rPr lang="en-US" sz="2400" dirty="0"/>
              <a:t>Unclear roles and responsibilities</a:t>
            </a:r>
          </a:p>
          <a:p>
            <a:r>
              <a:rPr lang="en-US" sz="2400" dirty="0"/>
              <a:t>Missing stakeholder input </a:t>
            </a:r>
          </a:p>
          <a:p>
            <a:r>
              <a:rPr lang="en-US" sz="2400" dirty="0"/>
              <a:t>Not clearly understanding stakeholder needs</a:t>
            </a:r>
          </a:p>
          <a:p>
            <a:r>
              <a:rPr lang="en-US" sz="2400" dirty="0"/>
              <a:t>Stakeholders changing requirements after the project has started</a:t>
            </a:r>
          </a:p>
          <a:p>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326238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B80D524-06B1-4BDE-BD5B-AC1C655BB36A}"/>
              </a:ext>
            </a:extLst>
          </p:cNvPr>
          <p:cNvSpPr>
            <a:spLocks noGrp="1"/>
          </p:cNvSpPr>
          <p:nvPr>
            <p:ph type="title"/>
          </p:nvPr>
        </p:nvSpPr>
        <p:spPr>
          <a:xfrm>
            <a:off x="571497" y="382385"/>
            <a:ext cx="8001003" cy="1113295"/>
          </a:xfrm>
        </p:spPr>
        <p:txBody>
          <a:bodyPr anchor="b">
            <a:normAutofit/>
          </a:bodyPr>
          <a:lstStyle/>
          <a:p>
            <a:pPr algn="ctr"/>
            <a:r>
              <a:rPr lang="en-US" sz="4000" dirty="0"/>
              <a:t>List assumptions and risks</a:t>
            </a:r>
          </a:p>
        </p:txBody>
      </p:sp>
      <p:sp>
        <p:nvSpPr>
          <p:cNvPr id="3" name="Content Placeholder 2">
            <a:extLst>
              <a:ext uri="{FF2B5EF4-FFF2-40B4-BE49-F238E27FC236}">
                <a16:creationId xmlns:a16="http://schemas.microsoft.com/office/drawing/2014/main" id="{33ED5D6E-BDEB-4389-8CA7-74CD568C5F54}"/>
              </a:ext>
            </a:extLst>
          </p:cNvPr>
          <p:cNvSpPr>
            <a:spLocks noGrp="1"/>
          </p:cNvSpPr>
          <p:nvPr>
            <p:ph idx="1"/>
          </p:nvPr>
        </p:nvSpPr>
        <p:spPr>
          <a:xfrm>
            <a:off x="571497" y="1785257"/>
            <a:ext cx="8001003" cy="3440539"/>
          </a:xfrm>
        </p:spPr>
        <p:txBody>
          <a:bodyPr>
            <a:normAutofit/>
          </a:bodyPr>
          <a:lstStyle/>
          <a:p>
            <a:r>
              <a:rPr lang="en-US" sz="2100" dirty="0"/>
              <a:t>What are the known risks?</a:t>
            </a:r>
          </a:p>
          <a:p>
            <a:pPr lvl="1"/>
            <a:r>
              <a:rPr lang="en-US" sz="2100" dirty="0"/>
              <a:t>Determine level of risk</a:t>
            </a:r>
          </a:p>
          <a:p>
            <a:pPr lvl="1"/>
            <a:r>
              <a:rPr lang="en-US" sz="2100" dirty="0"/>
              <a:t>A stakeholder may provide information to eliminate or clarify the level of risk</a:t>
            </a:r>
          </a:p>
          <a:p>
            <a:r>
              <a:rPr lang="en-US" sz="2100" dirty="0"/>
              <a:t>Every </a:t>
            </a:r>
            <a:r>
              <a:rPr lang="en-US" sz="2100" b="1" dirty="0"/>
              <a:t>assumption</a:t>
            </a:r>
            <a:r>
              <a:rPr lang="en-US" sz="2100" dirty="0"/>
              <a:t> is a risk</a:t>
            </a:r>
          </a:p>
          <a:p>
            <a:pPr lvl="1"/>
            <a:r>
              <a:rPr lang="en-US" sz="2100" dirty="0"/>
              <a:t>List them to make them visible to all stakeholders</a:t>
            </a:r>
          </a:p>
          <a:p>
            <a:pPr lvl="1"/>
            <a:r>
              <a:rPr lang="en-US" sz="2100" dirty="0"/>
              <a:t>A stakeholder may provide information to eliminate or clarify the level of risk</a:t>
            </a:r>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8125143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1497" y="382385"/>
            <a:ext cx="8001003" cy="1113295"/>
          </a:xfrm>
        </p:spPr>
        <p:txBody>
          <a:bodyPr anchor="b">
            <a:normAutofit fontScale="90000"/>
          </a:bodyPr>
          <a:lstStyle/>
          <a:p>
            <a:pPr algn="ctr"/>
            <a:r>
              <a:rPr lang="en-US" sz="3600" b="1" dirty="0"/>
              <a:t>Risk Management concerns, continued</a:t>
            </a:r>
            <a:br>
              <a:rPr lang="en-US" sz="3600" b="1" dirty="0"/>
            </a:br>
            <a:endParaRPr lang="en-US" sz="3600" dirty="0"/>
          </a:p>
        </p:txBody>
      </p:sp>
      <p:sp>
        <p:nvSpPr>
          <p:cNvPr id="3" name="Content Placeholder 2"/>
          <p:cNvSpPr>
            <a:spLocks noGrp="1"/>
          </p:cNvSpPr>
          <p:nvPr>
            <p:ph idx="1"/>
          </p:nvPr>
        </p:nvSpPr>
        <p:spPr>
          <a:xfrm>
            <a:off x="571497" y="1785257"/>
            <a:ext cx="8001003" cy="3440539"/>
          </a:xfrm>
        </p:spPr>
        <p:txBody>
          <a:bodyPr>
            <a:normAutofit fontScale="92500" lnSpcReduction="10000"/>
          </a:bodyPr>
          <a:lstStyle/>
          <a:p>
            <a:r>
              <a:rPr lang="en-US" sz="2400" dirty="0"/>
              <a:t>Stakeholders adding new requirements after the project has started</a:t>
            </a:r>
          </a:p>
          <a:p>
            <a:r>
              <a:rPr lang="en-US" sz="2400" dirty="0"/>
              <a:t>Poor communication resulting in quality problems and rework</a:t>
            </a:r>
          </a:p>
          <a:p>
            <a:r>
              <a:rPr lang="en-US" sz="2400" dirty="0"/>
              <a:t>Lack of resource commitment</a:t>
            </a:r>
          </a:p>
          <a:p>
            <a:r>
              <a:rPr lang="en-US" sz="2400" dirty="0"/>
              <a:t>Track risks using a risk log. </a:t>
            </a:r>
          </a:p>
          <a:p>
            <a:r>
              <a:rPr lang="en-US" sz="2400" dirty="0"/>
              <a:t>Process needed to mitigate risks.</a:t>
            </a:r>
          </a:p>
          <a:p>
            <a:r>
              <a:rPr lang="en-US" sz="2400" dirty="0"/>
              <a:t>Review  of risk log on a regular basis.</a:t>
            </a:r>
          </a:p>
          <a:p>
            <a:r>
              <a:rPr lang="en-US" sz="2400" b="1" dirty="0"/>
              <a:t>Remember, if you ignore risks, they don't go away.</a:t>
            </a:r>
          </a:p>
          <a:p>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533973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FCFCE2A6-8F6E-4FF0-AC1C-5542F41034A2}"/>
              </a:ext>
            </a:extLst>
          </p:cNvPr>
          <p:cNvSpPr>
            <a:spLocks noGrp="1"/>
          </p:cNvSpPr>
          <p:nvPr>
            <p:ph type="title"/>
          </p:nvPr>
        </p:nvSpPr>
        <p:spPr>
          <a:xfrm>
            <a:off x="938758" y="382385"/>
            <a:ext cx="7633742" cy="1492132"/>
          </a:xfrm>
        </p:spPr>
        <p:txBody>
          <a:bodyPr anchor="ctr">
            <a:normAutofit/>
          </a:bodyPr>
          <a:lstStyle/>
          <a:p>
            <a:r>
              <a:rPr lang="en-US" dirty="0"/>
              <a:t>Risk management</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6" name="Content Placeholder 2" descr="Every assumption is a potential risk.  Anticipate ways to mitigate risks with stakeholders.  Track risks.  Review the risk log regularly.  Risks do not go away just because you ignore them">
            <a:extLst>
              <a:ext uri="{FF2B5EF4-FFF2-40B4-BE49-F238E27FC236}">
                <a16:creationId xmlns:a16="http://schemas.microsoft.com/office/drawing/2014/main" id="{CD02A0CC-6C3F-4613-A1DD-5A9A5AAE2751}"/>
              </a:ext>
            </a:extLst>
          </p:cNvPr>
          <p:cNvGraphicFramePr>
            <a:graphicFrameLocks noGrp="1"/>
          </p:cNvGraphicFramePr>
          <p:nvPr>
            <p:ph idx="1"/>
            <p:extLst>
              <p:ext uri="{D42A27DB-BD31-4B8C-83A1-F6EECF244321}">
                <p14:modId xmlns:p14="http://schemas.microsoft.com/office/powerpoint/2010/main" val="3537632177"/>
              </p:ext>
            </p:extLst>
          </p:nvPr>
        </p:nvGraphicFramePr>
        <p:xfrm>
          <a:off x="552931" y="1720921"/>
          <a:ext cx="8108184" cy="49264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99217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938758" y="382385"/>
            <a:ext cx="7633742" cy="1492132"/>
          </a:xfrm>
        </p:spPr>
        <p:txBody>
          <a:bodyPr anchor="ctr">
            <a:normAutofit/>
          </a:bodyPr>
          <a:lstStyle/>
          <a:p>
            <a:r>
              <a:rPr lang="en-US" b="1" dirty="0"/>
              <a:t>Congratulations!</a:t>
            </a:r>
            <a:endParaRPr lang="en-US" dirty="0"/>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IF you follow the process, you should have a good project.  Make sure to update your plan as it progresses.  Measure progrss against the plan.">
            <a:extLst>
              <a:ext uri="{FF2B5EF4-FFF2-40B4-BE49-F238E27FC236}">
                <a16:creationId xmlns:a16="http://schemas.microsoft.com/office/drawing/2014/main" id="{4280CC65-7426-48F5-8C23-E9391849B985}"/>
              </a:ext>
            </a:extLst>
          </p:cNvPr>
          <p:cNvGraphicFramePr>
            <a:graphicFrameLocks noGrp="1"/>
          </p:cNvGraphicFramePr>
          <p:nvPr>
            <p:ph idx="1"/>
            <p:extLst>
              <p:ext uri="{D42A27DB-BD31-4B8C-83A1-F6EECF244321}">
                <p14:modId xmlns:p14="http://schemas.microsoft.com/office/powerpoint/2010/main" val="2169760906"/>
              </p:ext>
            </p:extLst>
          </p:nvPr>
        </p:nvGraphicFramePr>
        <p:xfrm>
          <a:off x="938212" y="2286000"/>
          <a:ext cx="7634288"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7932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038090" y="482321"/>
            <a:ext cx="2742436" cy="5571625"/>
          </a:xfrm>
        </p:spPr>
        <p:txBody>
          <a:bodyPr anchor="ctr">
            <a:normAutofit/>
          </a:bodyPr>
          <a:lstStyle/>
          <a:p>
            <a:r>
              <a:rPr lang="en-US" sz="2400" b="1" dirty="0"/>
              <a:t>Communicate plan to stakeholders</a:t>
            </a:r>
            <a:endParaRPr lang="en-US" sz="2400" dirty="0"/>
          </a:p>
        </p:txBody>
      </p:sp>
      <p:sp>
        <p:nvSpPr>
          <p:cNvPr id="16"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7"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8" name="Content Placeholder 2" descr="Review the project plan with key stakeholder regularly.  Make changes as needed.">
            <a:extLst>
              <a:ext uri="{FF2B5EF4-FFF2-40B4-BE49-F238E27FC236}">
                <a16:creationId xmlns:a16="http://schemas.microsoft.com/office/drawing/2014/main" id="{828CF552-7285-401E-9061-9CEB89CF48C8}"/>
              </a:ext>
            </a:extLst>
          </p:cNvPr>
          <p:cNvGraphicFramePr>
            <a:graphicFrameLocks noGrp="1"/>
          </p:cNvGraphicFramePr>
          <p:nvPr>
            <p:ph idx="1"/>
            <p:extLst>
              <p:ext uri="{D42A27DB-BD31-4B8C-83A1-F6EECF244321}">
                <p14:modId xmlns:p14="http://schemas.microsoft.com/office/powerpoint/2010/main" val="1359462138"/>
              </p:ext>
            </p:extLst>
          </p:nvPr>
        </p:nvGraphicFramePr>
        <p:xfrm>
          <a:off x="573881" y="481013"/>
          <a:ext cx="4729162"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4556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p:cNvSpPr>
            <a:spLocks noGrp="1"/>
          </p:cNvSpPr>
          <p:nvPr>
            <p:ph type="title"/>
          </p:nvPr>
        </p:nvSpPr>
        <p:spPr>
          <a:xfrm>
            <a:off x="565608" y="484632"/>
            <a:ext cx="6444792" cy="958094"/>
          </a:xfrm>
        </p:spPr>
        <p:txBody>
          <a:bodyPr>
            <a:normAutofit/>
          </a:bodyPr>
          <a:lstStyle/>
          <a:p>
            <a:r>
              <a:rPr lang="en-US" dirty="0"/>
              <a:t>common problem</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927358"/>
            <a:ext cx="5607994" cy="4446009"/>
          </a:xfrm>
        </p:spPr>
        <p:txBody>
          <a:bodyPr>
            <a:normAutofit fontScale="92500"/>
          </a:bodyPr>
          <a:lstStyle/>
          <a:p>
            <a:pPr marL="0" indent="0">
              <a:lnSpc>
                <a:spcPct val="100000"/>
              </a:lnSpc>
              <a:buNone/>
            </a:pPr>
            <a:r>
              <a:rPr lang="en-US" sz="2400" dirty="0">
                <a:solidFill>
                  <a:schemeClr val="tx1"/>
                </a:solidFill>
              </a:rPr>
              <a:t>The sponsor imposes a delivery deadline that is not realistic based on your estimates. </a:t>
            </a:r>
          </a:p>
          <a:p>
            <a:pPr marL="0" indent="0">
              <a:lnSpc>
                <a:spcPct val="100000"/>
              </a:lnSpc>
              <a:buNone/>
            </a:pPr>
            <a:endParaRPr lang="en-US" sz="2400" dirty="0">
              <a:solidFill>
                <a:schemeClr val="tx1"/>
              </a:solidFill>
            </a:endParaRPr>
          </a:p>
          <a:p>
            <a:pPr marL="0" indent="0">
              <a:lnSpc>
                <a:spcPct val="100000"/>
              </a:lnSpc>
              <a:buNone/>
            </a:pPr>
            <a:r>
              <a:rPr lang="en-US" sz="2400" dirty="0">
                <a:solidFill>
                  <a:schemeClr val="tx1"/>
                </a:solidFill>
              </a:rPr>
              <a:t>The options you have in this situation are:</a:t>
            </a:r>
          </a:p>
          <a:p>
            <a:pPr>
              <a:lnSpc>
                <a:spcPct val="100000"/>
              </a:lnSpc>
            </a:pPr>
            <a:r>
              <a:rPr lang="en-US" sz="2400" dirty="0">
                <a:solidFill>
                  <a:schemeClr val="tx1"/>
                </a:solidFill>
              </a:rPr>
              <a:t>Renegotiate the deadline (project delay)</a:t>
            </a:r>
          </a:p>
          <a:p>
            <a:pPr>
              <a:lnSpc>
                <a:spcPct val="100000"/>
              </a:lnSpc>
            </a:pPr>
            <a:r>
              <a:rPr lang="en-US" sz="2400" dirty="0">
                <a:solidFill>
                  <a:schemeClr val="tx1"/>
                </a:solidFill>
              </a:rPr>
              <a:t>Employ additional resources (increased cost)</a:t>
            </a:r>
          </a:p>
          <a:p>
            <a:pPr>
              <a:lnSpc>
                <a:spcPct val="100000"/>
              </a:lnSpc>
            </a:pPr>
            <a:r>
              <a:rPr lang="en-US" sz="2400" dirty="0">
                <a:solidFill>
                  <a:schemeClr val="tx1"/>
                </a:solidFill>
              </a:rPr>
              <a:t>Reduce the scope of the project (less delivered)</a:t>
            </a:r>
          </a:p>
          <a:p>
            <a:pPr>
              <a:lnSpc>
                <a:spcPct val="100000"/>
              </a:lnSpc>
            </a:pPr>
            <a:endParaRPr lang="en-US" sz="2400" dirty="0">
              <a:solidFill>
                <a:schemeClr val="tx1"/>
              </a:solidFill>
            </a:endParaRPr>
          </a:p>
          <a:p>
            <a:pPr marL="0" indent="0">
              <a:lnSpc>
                <a:spcPct val="100000"/>
              </a:lnSpc>
              <a:buNone/>
            </a:pPr>
            <a:r>
              <a:rPr lang="en-US" sz="2400" dirty="0">
                <a:solidFill>
                  <a:schemeClr val="tx1"/>
                </a:solidFill>
              </a:rPr>
              <a:t>Use the project schedule to justify pursuing one of these options.</a:t>
            </a:r>
          </a:p>
          <a:p>
            <a:pPr marL="0" indent="0">
              <a:lnSpc>
                <a:spcPct val="100000"/>
              </a:lnSpc>
              <a:buNone/>
            </a:pPr>
            <a:endParaRPr lang="en-US" sz="1700" dirty="0">
              <a:solidFill>
                <a:schemeClr val="tx1"/>
              </a:solidFill>
            </a:endParaRPr>
          </a:p>
        </p:txBody>
      </p:sp>
      <p:pic>
        <p:nvPicPr>
          <p:cNvPr id="7" name="Graphic 6">
            <a:extLst>
              <a:ext uri="{FF2B5EF4-FFF2-40B4-BE49-F238E27FC236}">
                <a16:creationId xmlns:a16="http://schemas.microsoft.com/office/drawing/2014/main" id="{7AB4023A-CEAA-4B3F-BBDB-FB7B7C44ED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668709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897C23-0066-43A3-BF89-E3421D1FA210}"/>
              </a:ext>
              <a:ext uri="{C183D7F6-B498-43B3-948B-1728B52AA6E4}">
                <adec:decorative xmlns:adec="http://schemas.microsoft.com/office/drawing/2017/decorative" val="1"/>
              </a:ext>
            </a:extLst>
          </p:cNvPr>
          <p:cNvPicPr>
            <a:picLocks noChangeAspect="1"/>
          </p:cNvPicPr>
          <p:nvPr/>
        </p:nvPicPr>
        <p:blipFill rotWithShape="1">
          <a:blip r:embed="rId2"/>
          <a:srcRect l="64476" r="95" b="-1"/>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5061587" cy="1492132"/>
          </a:xfrm>
        </p:spPr>
        <p:txBody>
          <a:bodyPr>
            <a:normAutofit fontScale="90000"/>
          </a:bodyPr>
          <a:lstStyle/>
          <a:p>
            <a:r>
              <a:rPr lang="en-US" b="1" dirty="0"/>
              <a:t>Project Audience</a:t>
            </a:r>
            <a:br>
              <a:rPr lang="en-US" dirty="0"/>
            </a:br>
            <a:endParaRPr lang="en-US" dirty="0"/>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82488" y="1314451"/>
            <a:ext cx="4511923" cy="5543549"/>
          </a:xfrm>
        </p:spPr>
        <p:txBody>
          <a:bodyPr>
            <a:normAutofit/>
          </a:bodyPr>
          <a:lstStyle/>
          <a:p>
            <a:pPr lvl="1">
              <a:lnSpc>
                <a:spcPct val="100000"/>
              </a:lnSpc>
            </a:pPr>
            <a:endParaRPr lang="en-US" sz="2400" dirty="0"/>
          </a:p>
          <a:p>
            <a:pPr marL="0" indent="0">
              <a:lnSpc>
                <a:spcPct val="100000"/>
              </a:lnSpc>
              <a:buNone/>
            </a:pPr>
            <a:endParaRPr lang="en-US" sz="2400" dirty="0"/>
          </a:p>
          <a:p>
            <a:pPr marL="0" indent="0">
              <a:lnSpc>
                <a:spcPct val="100000"/>
              </a:lnSpc>
              <a:buNone/>
            </a:pPr>
            <a:r>
              <a:rPr lang="en-US" sz="2400" dirty="0"/>
              <a:t>Audience for the project plan</a:t>
            </a:r>
          </a:p>
          <a:p>
            <a:pPr lvl="1">
              <a:lnSpc>
                <a:spcPct val="100000"/>
              </a:lnSpc>
              <a:buFontTx/>
              <a:buChar char="-"/>
            </a:pPr>
            <a:r>
              <a:rPr lang="en-US" sz="2400" dirty="0"/>
              <a:t>Stakeholders such as</a:t>
            </a:r>
          </a:p>
          <a:p>
            <a:pPr lvl="2">
              <a:lnSpc>
                <a:spcPct val="100000"/>
              </a:lnSpc>
              <a:buFontTx/>
              <a:buChar char="-"/>
            </a:pPr>
            <a:r>
              <a:rPr lang="en-US" sz="2400" dirty="0"/>
              <a:t>Business management</a:t>
            </a:r>
          </a:p>
          <a:p>
            <a:pPr lvl="2">
              <a:lnSpc>
                <a:spcPct val="100000"/>
              </a:lnSpc>
              <a:buFontTx/>
              <a:buChar char="-"/>
            </a:pPr>
            <a:r>
              <a:rPr lang="en-US" sz="2400" dirty="0"/>
              <a:t>Project team</a:t>
            </a:r>
          </a:p>
          <a:p>
            <a:pPr lvl="2">
              <a:lnSpc>
                <a:spcPct val="100000"/>
              </a:lnSpc>
              <a:buFontTx/>
              <a:buChar char="-"/>
            </a:pPr>
            <a:r>
              <a:rPr lang="en-US" sz="2400" dirty="0"/>
              <a:t>Users</a:t>
            </a:r>
          </a:p>
          <a:p>
            <a:pPr lvl="2">
              <a:lnSpc>
                <a:spcPct val="100000"/>
              </a:lnSpc>
              <a:buFontTx/>
              <a:buChar char="-"/>
            </a:pPr>
            <a:endParaRPr lang="en-US" sz="1300" dirty="0"/>
          </a:p>
        </p:txBody>
      </p:sp>
    </p:spTree>
    <p:extLst>
      <p:ext uri="{BB962C8B-B14F-4D97-AF65-F5344CB8AC3E}">
        <p14:creationId xmlns:p14="http://schemas.microsoft.com/office/powerpoint/2010/main" val="42861476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038090" y="482321"/>
            <a:ext cx="2742436" cy="5571625"/>
          </a:xfrm>
        </p:spPr>
        <p:txBody>
          <a:bodyPr anchor="ctr">
            <a:normAutofit/>
          </a:bodyPr>
          <a:lstStyle/>
          <a:p>
            <a:br>
              <a:rPr lang="en-US" sz="4300" dirty="0"/>
            </a:br>
            <a:r>
              <a:rPr lang="en-US" sz="4300" dirty="0"/>
              <a:t>recap:</a:t>
            </a:r>
            <a:br>
              <a:rPr lang="en-US" sz="4300" dirty="0"/>
            </a:br>
            <a:r>
              <a:rPr lang="en-US" sz="4300" dirty="0"/>
              <a:t>Develop project plan</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descr="Use WBS to define required tasks.  Estimate the hours and cost per task.  Allocate resources to the tasks and ensure availability.  Schedule all tasks and resources in a calendar.  Determine critical path.">
            <a:extLst>
              <a:ext uri="{FF2B5EF4-FFF2-40B4-BE49-F238E27FC236}">
                <a16:creationId xmlns:a16="http://schemas.microsoft.com/office/drawing/2014/main" id="{8330B360-E94A-486C-B874-72A27248A0C7}"/>
              </a:ext>
            </a:extLst>
          </p:cNvPr>
          <p:cNvGraphicFramePr>
            <a:graphicFrameLocks noGrp="1"/>
          </p:cNvGraphicFramePr>
          <p:nvPr>
            <p:ph idx="1"/>
            <p:extLst>
              <p:ext uri="{D42A27DB-BD31-4B8C-83A1-F6EECF244321}">
                <p14:modId xmlns:p14="http://schemas.microsoft.com/office/powerpoint/2010/main" val="2200103553"/>
              </p:ext>
            </p:extLst>
          </p:nvPr>
        </p:nvGraphicFramePr>
        <p:xfrm>
          <a:off x="573880" y="481013"/>
          <a:ext cx="4729639" cy="5597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0129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9C7823-77C1-4F7F-B2D1-9E38EFE094CA}"/>
              </a:ext>
            </a:extLst>
          </p:cNvPr>
          <p:cNvSpPr>
            <a:spLocks noGrp="1"/>
          </p:cNvSpPr>
          <p:nvPr>
            <p:ph type="title"/>
          </p:nvPr>
        </p:nvSpPr>
        <p:spPr>
          <a:xfrm>
            <a:off x="571497" y="382385"/>
            <a:ext cx="8001003" cy="1113295"/>
          </a:xfrm>
        </p:spPr>
        <p:txBody>
          <a:bodyPr anchor="b">
            <a:normAutofit/>
          </a:bodyPr>
          <a:lstStyle/>
          <a:p>
            <a:pPr algn="ctr"/>
            <a:r>
              <a:rPr lang="en-US" dirty="0"/>
              <a:t>Remember!</a:t>
            </a:r>
            <a:endParaRPr lang="en-US"/>
          </a:p>
        </p:txBody>
      </p:sp>
      <p:sp>
        <p:nvSpPr>
          <p:cNvPr id="3" name="Content Placeholder 2">
            <a:extLst>
              <a:ext uri="{FF2B5EF4-FFF2-40B4-BE49-F238E27FC236}">
                <a16:creationId xmlns:a16="http://schemas.microsoft.com/office/drawing/2014/main" id="{0F1AB3BC-0D06-488F-99E8-2610079D7DCB}"/>
              </a:ext>
            </a:extLst>
          </p:cNvPr>
          <p:cNvSpPr>
            <a:spLocks noGrp="1"/>
          </p:cNvSpPr>
          <p:nvPr>
            <p:ph idx="1"/>
          </p:nvPr>
        </p:nvSpPr>
        <p:spPr>
          <a:xfrm>
            <a:off x="571497" y="1785257"/>
            <a:ext cx="8001003" cy="3440539"/>
          </a:xfrm>
        </p:spPr>
        <p:txBody>
          <a:bodyPr>
            <a:normAutofit lnSpcReduction="10000"/>
          </a:bodyPr>
          <a:lstStyle/>
          <a:p>
            <a:r>
              <a:rPr lang="en-US" sz="3200" dirty="0"/>
              <a:t>Developing a clear project plan takes time and input from </a:t>
            </a:r>
            <a:r>
              <a:rPr lang="en-US" sz="3200"/>
              <a:t>all stakeholders. </a:t>
            </a:r>
            <a:endParaRPr lang="en-US" sz="3200" dirty="0"/>
          </a:p>
          <a:p>
            <a:endParaRPr lang="en-US" sz="3200" dirty="0"/>
          </a:p>
          <a:p>
            <a:r>
              <a:rPr lang="en-US" sz="3200" dirty="0"/>
              <a:t>The project manager should never be tempted to skip planning and jump straight into execution. </a:t>
            </a:r>
          </a:p>
          <a:p>
            <a:endParaRPr lang="en-US" sz="2100" dirty="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282301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0D242DE0-AF84-4750-8C55-9826BB35AD47}"/>
              </a:ext>
            </a:extLst>
          </p:cNvPr>
          <p:cNvSpPr>
            <a:spLocks noGrp="1"/>
          </p:cNvSpPr>
          <p:nvPr>
            <p:ph type="title"/>
          </p:nvPr>
        </p:nvSpPr>
        <p:spPr>
          <a:xfrm>
            <a:off x="571497" y="382385"/>
            <a:ext cx="8001003" cy="1113295"/>
          </a:xfrm>
        </p:spPr>
        <p:txBody>
          <a:bodyPr anchor="b">
            <a:normAutofit/>
          </a:bodyPr>
          <a:lstStyle/>
          <a:p>
            <a:pPr algn="ctr"/>
            <a:r>
              <a:rPr lang="en-US" sz="3600" b="0" i="0" dirty="0">
                <a:effectLst/>
                <a:latin typeface="Heebo"/>
              </a:rPr>
              <a:t>What is in project planning?</a:t>
            </a:r>
            <a:br>
              <a:rPr lang="en-US" sz="3600" b="0" i="0" dirty="0">
                <a:effectLst/>
                <a:latin typeface="Heebo"/>
              </a:rPr>
            </a:br>
            <a:endParaRPr lang="en-US" sz="3600" dirty="0"/>
          </a:p>
        </p:txBody>
      </p:sp>
      <p:sp>
        <p:nvSpPr>
          <p:cNvPr id="3" name="Content Placeholder 2">
            <a:extLst>
              <a:ext uri="{FF2B5EF4-FFF2-40B4-BE49-F238E27FC236}">
                <a16:creationId xmlns:a16="http://schemas.microsoft.com/office/drawing/2014/main" id="{643E98DE-C1A4-420A-8E5A-0784162ECD25}"/>
              </a:ext>
            </a:extLst>
          </p:cNvPr>
          <p:cNvSpPr>
            <a:spLocks noGrp="1"/>
          </p:cNvSpPr>
          <p:nvPr>
            <p:ph idx="1"/>
          </p:nvPr>
        </p:nvSpPr>
        <p:spPr>
          <a:xfrm>
            <a:off x="571497" y="1785257"/>
            <a:ext cx="8001003" cy="3440539"/>
          </a:xfrm>
        </p:spPr>
        <p:txBody>
          <a:bodyPr>
            <a:normAutofit/>
          </a:bodyPr>
          <a:lstStyle/>
          <a:p>
            <a:pPr>
              <a:lnSpc>
                <a:spcPct val="100000"/>
              </a:lnSpc>
              <a:buFont typeface="Arial" panose="020B0604020202020204" pitchFamily="34" charset="0"/>
              <a:buChar char="•"/>
            </a:pPr>
            <a:r>
              <a:rPr lang="en-US" sz="1800" b="1" i="0" u="none" strike="noStrike">
                <a:effectLst/>
                <a:latin typeface="roboto"/>
                <a:hlinkClick r:id="rId2"/>
              </a:rPr>
              <a:t>Project Charter:</a:t>
            </a:r>
            <a:r>
              <a:rPr lang="en-US" sz="1800" b="0" i="0">
                <a:effectLst/>
                <a:latin typeface="roboto"/>
              </a:rPr>
              <a:t> A general overview of the project describing  the project’s reasons, goals, objectives, constraints, stakeholders, among other aspects.</a:t>
            </a:r>
          </a:p>
          <a:p>
            <a:pPr>
              <a:lnSpc>
                <a:spcPct val="100000"/>
              </a:lnSpc>
              <a:buFont typeface="Arial" panose="020B0604020202020204" pitchFamily="34" charset="0"/>
              <a:buChar char="•"/>
            </a:pPr>
            <a:r>
              <a:rPr lang="en-US" sz="1800" b="1" i="0" u="none" strike="noStrike">
                <a:effectLst/>
                <a:latin typeface="roboto"/>
                <a:hlinkClick r:id="rId3"/>
              </a:rPr>
              <a:t>Statement of Work:</a:t>
            </a:r>
            <a:r>
              <a:rPr lang="en-US" sz="1800" b="0" i="0">
                <a:effectLst/>
                <a:latin typeface="roboto"/>
              </a:rPr>
              <a:t> Defines the project’s scope, schedule, deliverables, milestones, and tasks.</a:t>
            </a:r>
          </a:p>
          <a:p>
            <a:pPr>
              <a:lnSpc>
                <a:spcPct val="100000"/>
              </a:lnSpc>
              <a:buFont typeface="Arial" panose="020B0604020202020204" pitchFamily="34" charset="0"/>
              <a:buChar char="•"/>
            </a:pPr>
            <a:r>
              <a:rPr lang="en-US" sz="1800" b="1" i="0" u="none" strike="noStrike">
                <a:effectLst/>
                <a:latin typeface="roboto"/>
                <a:hlinkClick r:id="rId4"/>
              </a:rPr>
              <a:t>Work Breakdown Structure:</a:t>
            </a:r>
            <a:r>
              <a:rPr lang="en-US" sz="1800" b="0" i="0">
                <a:effectLst/>
                <a:latin typeface="roboto"/>
              </a:rPr>
              <a:t> Breakdown of the project scope into the project phases, subprojects, deliverables, and work packages that lead to your final deliverable.</a:t>
            </a:r>
          </a:p>
          <a:p>
            <a:pPr>
              <a:lnSpc>
                <a:spcPct val="100000"/>
              </a:lnSpc>
              <a:buFont typeface="Arial" panose="020B0604020202020204" pitchFamily="34" charset="0"/>
              <a:buChar char="•"/>
            </a:pPr>
            <a:r>
              <a:rPr lang="en-US" sz="1800" b="1" i="0" u="none" strike="noStrike">
                <a:effectLst/>
                <a:latin typeface="roboto"/>
                <a:hlinkClick r:id="rId5"/>
              </a:rPr>
              <a:t>Project Plan:</a:t>
            </a:r>
            <a:r>
              <a:rPr lang="en-US" sz="1800" b="0" i="0">
                <a:effectLst/>
                <a:latin typeface="roboto"/>
              </a:rPr>
              <a:t> Documentation of scope management, quality management, risk assessment, resource management, stakeholder management, schedule management and the change management plan.</a:t>
            </a:r>
          </a:p>
          <a:p>
            <a:pPr>
              <a:lnSpc>
                <a:spcPct val="100000"/>
              </a:lnSpc>
            </a:pPr>
            <a:endParaRPr lang="en-US" sz="1800"/>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613749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le 1">
            <a:extLst>
              <a:ext uri="{FF2B5EF4-FFF2-40B4-BE49-F238E27FC236}">
                <a16:creationId xmlns:a16="http://schemas.microsoft.com/office/drawing/2014/main" id="{86D64DCC-CBA4-490A-AF17-5FB326DD0FBF}"/>
              </a:ext>
            </a:extLst>
          </p:cNvPr>
          <p:cNvSpPr>
            <a:spLocks noGrp="1"/>
          </p:cNvSpPr>
          <p:nvPr>
            <p:ph type="title"/>
          </p:nvPr>
        </p:nvSpPr>
        <p:spPr>
          <a:xfrm>
            <a:off x="565608" y="484631"/>
            <a:ext cx="4755389" cy="1638469"/>
          </a:xfrm>
        </p:spPr>
        <p:txBody>
          <a:bodyPr>
            <a:normAutofit/>
          </a:bodyPr>
          <a:lstStyle/>
          <a:p>
            <a:r>
              <a:rPr lang="en-US" dirty="0"/>
              <a:t>Also in a project plan</a:t>
            </a:r>
          </a:p>
        </p:txBody>
      </p:sp>
      <p:sp>
        <p:nvSpPr>
          <p:cNvPr id="14"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91B97C62-9FDA-4951-9E2E-3989466ED57B}"/>
              </a:ext>
            </a:extLst>
          </p:cNvPr>
          <p:cNvSpPr>
            <a:spLocks noGrp="1"/>
          </p:cNvSpPr>
          <p:nvPr>
            <p:ph idx="1"/>
          </p:nvPr>
        </p:nvSpPr>
        <p:spPr>
          <a:xfrm>
            <a:off x="591265" y="1399648"/>
            <a:ext cx="5013288" cy="5302366"/>
          </a:xfrm>
        </p:spPr>
        <p:txBody>
          <a:bodyPr>
            <a:noAutofit/>
          </a:bodyPr>
          <a:lstStyle/>
          <a:p>
            <a:pPr lvl="1">
              <a:lnSpc>
                <a:spcPct val="100000"/>
              </a:lnSpc>
            </a:pPr>
            <a:endParaRPr lang="en-US" sz="2000" b="0" i="0" dirty="0">
              <a:solidFill>
                <a:schemeClr val="tx1"/>
              </a:solidFill>
              <a:effectLst/>
            </a:endParaRPr>
          </a:p>
          <a:p>
            <a:pPr lvl="1">
              <a:lnSpc>
                <a:spcPct val="100000"/>
              </a:lnSpc>
            </a:pPr>
            <a:endParaRPr lang="en-US" sz="2000" dirty="0">
              <a:solidFill>
                <a:schemeClr val="tx1"/>
              </a:solidFill>
            </a:endParaRPr>
          </a:p>
          <a:p>
            <a:pPr lvl="1">
              <a:lnSpc>
                <a:spcPct val="100000"/>
              </a:lnSpc>
            </a:pPr>
            <a:r>
              <a:rPr lang="en-US" sz="2000" b="0" i="0" dirty="0">
                <a:solidFill>
                  <a:schemeClr val="tx1"/>
                </a:solidFill>
                <a:effectLst/>
              </a:rPr>
              <a:t>A resource list</a:t>
            </a:r>
          </a:p>
          <a:p>
            <a:pPr lvl="2">
              <a:lnSpc>
                <a:spcPct val="100000"/>
              </a:lnSpc>
            </a:pPr>
            <a:r>
              <a:rPr lang="en-US" sz="2000" dirty="0">
                <a:solidFill>
                  <a:schemeClr val="tx1"/>
                </a:solidFill>
              </a:rPr>
              <a:t>Team with s</a:t>
            </a:r>
            <a:r>
              <a:rPr lang="en-US" sz="2000" b="0" i="0" dirty="0">
                <a:solidFill>
                  <a:schemeClr val="tx1"/>
                </a:solidFill>
                <a:effectLst/>
              </a:rPr>
              <a:t>killsets</a:t>
            </a:r>
          </a:p>
          <a:p>
            <a:pPr lvl="2">
              <a:lnSpc>
                <a:spcPct val="100000"/>
              </a:lnSpc>
            </a:pPr>
            <a:r>
              <a:rPr lang="en-US" sz="2000" dirty="0">
                <a:solidFill>
                  <a:schemeClr val="tx1"/>
                </a:solidFill>
              </a:rPr>
              <a:t>Materials ( i.e., hardware, software, network, infrastructure )</a:t>
            </a:r>
            <a:endParaRPr lang="en-US" sz="2000" b="0" i="0" dirty="0">
              <a:solidFill>
                <a:schemeClr val="tx1"/>
              </a:solidFill>
              <a:effectLst/>
            </a:endParaRPr>
          </a:p>
          <a:p>
            <a:pPr lvl="1">
              <a:lnSpc>
                <a:spcPct val="100000"/>
              </a:lnSpc>
            </a:pPr>
            <a:r>
              <a:rPr lang="en-US" sz="2000" b="0" i="0" dirty="0">
                <a:solidFill>
                  <a:schemeClr val="tx1"/>
                </a:solidFill>
                <a:effectLst/>
              </a:rPr>
              <a:t>A project schedule</a:t>
            </a:r>
          </a:p>
          <a:p>
            <a:pPr lvl="2">
              <a:lnSpc>
                <a:spcPct val="100000"/>
              </a:lnSpc>
            </a:pPr>
            <a:r>
              <a:rPr lang="en-US" sz="2000" dirty="0">
                <a:solidFill>
                  <a:schemeClr val="tx1"/>
                </a:solidFill>
              </a:rPr>
              <a:t>Timeline and milestones </a:t>
            </a:r>
            <a:r>
              <a:rPr lang="en-US" sz="2000" b="0" i="0" dirty="0">
                <a:solidFill>
                  <a:schemeClr val="tx1"/>
                </a:solidFill>
                <a:effectLst/>
              </a:rPr>
              <a:t> </a:t>
            </a:r>
          </a:p>
          <a:p>
            <a:pPr lvl="1">
              <a:lnSpc>
                <a:spcPct val="100000"/>
              </a:lnSpc>
            </a:pPr>
            <a:r>
              <a:rPr lang="en-US" sz="2000" b="0" i="0" dirty="0">
                <a:solidFill>
                  <a:schemeClr val="tx1"/>
                </a:solidFill>
                <a:effectLst/>
              </a:rPr>
              <a:t>Budget</a:t>
            </a:r>
          </a:p>
          <a:p>
            <a:pPr lvl="1">
              <a:lnSpc>
                <a:spcPct val="100000"/>
              </a:lnSpc>
            </a:pPr>
            <a:r>
              <a:rPr lang="en-US" sz="2000" b="0" i="0" dirty="0">
                <a:solidFill>
                  <a:schemeClr val="tx1"/>
                </a:solidFill>
                <a:effectLst/>
              </a:rPr>
              <a:t>Risks and assumptions</a:t>
            </a:r>
            <a:endParaRPr lang="en-US" sz="2000" dirty="0">
              <a:solidFill>
                <a:schemeClr val="tx1"/>
              </a:solidFill>
            </a:endParaRPr>
          </a:p>
        </p:txBody>
      </p:sp>
      <p:pic>
        <p:nvPicPr>
          <p:cNvPr id="7" name="Graphic 6" descr="Bullseye">
            <a:extLst>
              <a:ext uri="{FF2B5EF4-FFF2-40B4-BE49-F238E27FC236}">
                <a16:creationId xmlns:a16="http://schemas.microsoft.com/office/drawing/2014/main" id="{064C3469-7E8B-4872-B797-3FF337695CB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090" y="2057782"/>
            <a:ext cx="2742436" cy="2742436"/>
          </a:xfrm>
          <a:prstGeom prst="rect">
            <a:avLst/>
          </a:prstGeom>
        </p:spPr>
      </p:pic>
    </p:spTree>
    <p:extLst>
      <p:ext uri="{BB962C8B-B14F-4D97-AF65-F5344CB8AC3E}">
        <p14:creationId xmlns:p14="http://schemas.microsoft.com/office/powerpoint/2010/main" val="3369135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9DBA3C2-C92B-4CEB-868F-52A62295B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Title 1"/>
          <p:cNvSpPr>
            <a:spLocks noGrp="1"/>
          </p:cNvSpPr>
          <p:nvPr>
            <p:ph type="title"/>
          </p:nvPr>
        </p:nvSpPr>
        <p:spPr>
          <a:xfrm>
            <a:off x="571497" y="382385"/>
            <a:ext cx="8001003" cy="1113295"/>
          </a:xfrm>
        </p:spPr>
        <p:txBody>
          <a:bodyPr anchor="b">
            <a:normAutofit/>
          </a:bodyPr>
          <a:lstStyle/>
          <a:p>
            <a:pPr algn="ctr"/>
            <a:r>
              <a:rPr lang="en-US" sz="4000" dirty="0"/>
              <a:t>Project Manager</a:t>
            </a:r>
          </a:p>
        </p:txBody>
      </p:sp>
      <p:sp>
        <p:nvSpPr>
          <p:cNvPr id="3" name="Content Placeholder 2"/>
          <p:cNvSpPr>
            <a:spLocks noGrp="1"/>
          </p:cNvSpPr>
          <p:nvPr>
            <p:ph idx="1"/>
          </p:nvPr>
        </p:nvSpPr>
        <p:spPr>
          <a:xfrm>
            <a:off x="571497" y="1785257"/>
            <a:ext cx="8001003" cy="4095998"/>
          </a:xfrm>
        </p:spPr>
        <p:txBody>
          <a:bodyPr>
            <a:noAutofit/>
          </a:bodyPr>
          <a:lstStyle/>
          <a:p>
            <a:pPr marL="0" indent="0">
              <a:buNone/>
            </a:pPr>
            <a:r>
              <a:rPr lang="en-US" sz="2800" dirty="0"/>
              <a:t>It is the Project Manager’s job to manage achievement of needed deliverables. </a:t>
            </a:r>
          </a:p>
          <a:p>
            <a:pPr marL="0" indent="0">
              <a:buNone/>
            </a:pPr>
            <a:r>
              <a:rPr lang="en-US" sz="2800" dirty="0"/>
              <a:t>Deliverables are used to determine whether or not the project is on track during execution</a:t>
            </a:r>
          </a:p>
        </p:txBody>
      </p:sp>
      <p:sp>
        <p:nvSpPr>
          <p:cNvPr id="10" name="Freeform: Shape 9">
            <a:extLst>
              <a:ext uri="{FF2B5EF4-FFF2-40B4-BE49-F238E27FC236}">
                <a16:creationId xmlns:a16="http://schemas.microsoft.com/office/drawing/2014/main" id="{0A5C11C9-65D2-491A-A266-6ADBD2CB4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06736"/>
            <a:ext cx="9143999" cy="851265"/>
          </a:xfrm>
          <a:custGeom>
            <a:avLst/>
            <a:gdLst>
              <a:gd name="connsiteX0" fmla="*/ 619389 w 12191998"/>
              <a:gd name="connsiteY0" fmla="*/ 0 h 851265"/>
              <a:gd name="connsiteX1" fmla="*/ 687652 w 12191998"/>
              <a:gd name="connsiteY1" fmla="*/ 3175 h 851265"/>
              <a:gd name="connsiteX2" fmla="*/ 747977 w 12191998"/>
              <a:gd name="connsiteY2" fmla="*/ 9525 h 851265"/>
              <a:gd name="connsiteX3" fmla="*/ 800364 w 12191998"/>
              <a:gd name="connsiteY3" fmla="*/ 20637 h 851265"/>
              <a:gd name="connsiteX4" fmla="*/ 846402 w 12191998"/>
              <a:gd name="connsiteY4" fmla="*/ 36512 h 851265"/>
              <a:gd name="connsiteX5" fmla="*/ 887677 w 12191998"/>
              <a:gd name="connsiteY5" fmla="*/ 52387 h 851265"/>
              <a:gd name="connsiteX6" fmla="*/ 924189 w 12191998"/>
              <a:gd name="connsiteY6" fmla="*/ 68262 h 851265"/>
              <a:gd name="connsiteX7" fmla="*/ 962289 w 12191998"/>
              <a:gd name="connsiteY7" fmla="*/ 87312 h 851265"/>
              <a:gd name="connsiteX8" fmla="*/ 1000389 w 12191998"/>
              <a:gd name="connsiteY8" fmla="*/ 106362 h 851265"/>
              <a:gd name="connsiteX9" fmla="*/ 1036902 w 12191998"/>
              <a:gd name="connsiteY9" fmla="*/ 125412 h 851265"/>
              <a:gd name="connsiteX10" fmla="*/ 1078177 w 12191998"/>
              <a:gd name="connsiteY10" fmla="*/ 141287 h 851265"/>
              <a:gd name="connsiteX11" fmla="*/ 1124214 w 12191998"/>
              <a:gd name="connsiteY11" fmla="*/ 155575 h 851265"/>
              <a:gd name="connsiteX12" fmla="*/ 1176602 w 12191998"/>
              <a:gd name="connsiteY12" fmla="*/ 166687 h 851265"/>
              <a:gd name="connsiteX13" fmla="*/ 1236927 w 12191998"/>
              <a:gd name="connsiteY13" fmla="*/ 174625 h 851265"/>
              <a:gd name="connsiteX14" fmla="*/ 1305189 w 12191998"/>
              <a:gd name="connsiteY14" fmla="*/ 176212 h 851265"/>
              <a:gd name="connsiteX15" fmla="*/ 1373452 w 12191998"/>
              <a:gd name="connsiteY15" fmla="*/ 174625 h 851265"/>
              <a:gd name="connsiteX16" fmla="*/ 1433777 w 12191998"/>
              <a:gd name="connsiteY16" fmla="*/ 166687 h 851265"/>
              <a:gd name="connsiteX17" fmla="*/ 1486164 w 12191998"/>
              <a:gd name="connsiteY17" fmla="*/ 155575 h 851265"/>
              <a:gd name="connsiteX18" fmla="*/ 1532202 w 12191998"/>
              <a:gd name="connsiteY18" fmla="*/ 141287 h 851265"/>
              <a:gd name="connsiteX19" fmla="*/ 1573477 w 12191998"/>
              <a:gd name="connsiteY19" fmla="*/ 125412 h 851265"/>
              <a:gd name="connsiteX20" fmla="*/ 1609989 w 12191998"/>
              <a:gd name="connsiteY20" fmla="*/ 106362 h 851265"/>
              <a:gd name="connsiteX21" fmla="*/ 1648089 w 12191998"/>
              <a:gd name="connsiteY21" fmla="*/ 87312 h 851265"/>
              <a:gd name="connsiteX22" fmla="*/ 1686189 w 12191998"/>
              <a:gd name="connsiteY22" fmla="*/ 68262 h 851265"/>
              <a:gd name="connsiteX23" fmla="*/ 1722702 w 12191998"/>
              <a:gd name="connsiteY23" fmla="*/ 52387 h 851265"/>
              <a:gd name="connsiteX24" fmla="*/ 1763977 w 12191998"/>
              <a:gd name="connsiteY24" fmla="*/ 36512 h 851265"/>
              <a:gd name="connsiteX25" fmla="*/ 1810014 w 12191998"/>
              <a:gd name="connsiteY25" fmla="*/ 20637 h 851265"/>
              <a:gd name="connsiteX26" fmla="*/ 1862402 w 12191998"/>
              <a:gd name="connsiteY26" fmla="*/ 9525 h 851265"/>
              <a:gd name="connsiteX27" fmla="*/ 1922727 w 12191998"/>
              <a:gd name="connsiteY27" fmla="*/ 3175 h 851265"/>
              <a:gd name="connsiteX28" fmla="*/ 1990989 w 12191998"/>
              <a:gd name="connsiteY28" fmla="*/ 0 h 851265"/>
              <a:gd name="connsiteX29" fmla="*/ 2059252 w 12191998"/>
              <a:gd name="connsiteY29" fmla="*/ 3175 h 851265"/>
              <a:gd name="connsiteX30" fmla="*/ 2119577 w 12191998"/>
              <a:gd name="connsiteY30" fmla="*/ 9525 h 851265"/>
              <a:gd name="connsiteX31" fmla="*/ 2171964 w 12191998"/>
              <a:gd name="connsiteY31" fmla="*/ 20637 h 851265"/>
              <a:gd name="connsiteX32" fmla="*/ 2218002 w 12191998"/>
              <a:gd name="connsiteY32" fmla="*/ 36512 h 851265"/>
              <a:gd name="connsiteX33" fmla="*/ 2259277 w 12191998"/>
              <a:gd name="connsiteY33" fmla="*/ 52387 h 851265"/>
              <a:gd name="connsiteX34" fmla="*/ 2295789 w 12191998"/>
              <a:gd name="connsiteY34" fmla="*/ 68262 h 851265"/>
              <a:gd name="connsiteX35" fmla="*/ 2333889 w 12191998"/>
              <a:gd name="connsiteY35" fmla="*/ 87312 h 851265"/>
              <a:gd name="connsiteX36" fmla="*/ 2371989 w 12191998"/>
              <a:gd name="connsiteY36" fmla="*/ 106362 h 851265"/>
              <a:gd name="connsiteX37" fmla="*/ 2408502 w 12191998"/>
              <a:gd name="connsiteY37" fmla="*/ 125412 h 851265"/>
              <a:gd name="connsiteX38" fmla="*/ 2449777 w 12191998"/>
              <a:gd name="connsiteY38" fmla="*/ 141287 h 851265"/>
              <a:gd name="connsiteX39" fmla="*/ 2495814 w 12191998"/>
              <a:gd name="connsiteY39" fmla="*/ 155575 h 851265"/>
              <a:gd name="connsiteX40" fmla="*/ 2548202 w 12191998"/>
              <a:gd name="connsiteY40" fmla="*/ 166687 h 851265"/>
              <a:gd name="connsiteX41" fmla="*/ 2608527 w 12191998"/>
              <a:gd name="connsiteY41" fmla="*/ 174625 h 851265"/>
              <a:gd name="connsiteX42" fmla="*/ 2676789 w 12191998"/>
              <a:gd name="connsiteY42" fmla="*/ 176212 h 851265"/>
              <a:gd name="connsiteX43" fmla="*/ 2745052 w 12191998"/>
              <a:gd name="connsiteY43" fmla="*/ 174625 h 851265"/>
              <a:gd name="connsiteX44" fmla="*/ 2805377 w 12191998"/>
              <a:gd name="connsiteY44" fmla="*/ 166687 h 851265"/>
              <a:gd name="connsiteX45" fmla="*/ 2857764 w 12191998"/>
              <a:gd name="connsiteY45" fmla="*/ 155575 h 851265"/>
              <a:gd name="connsiteX46" fmla="*/ 2903802 w 12191998"/>
              <a:gd name="connsiteY46" fmla="*/ 141287 h 851265"/>
              <a:gd name="connsiteX47" fmla="*/ 2945077 w 12191998"/>
              <a:gd name="connsiteY47" fmla="*/ 125412 h 851265"/>
              <a:gd name="connsiteX48" fmla="*/ 2981589 w 12191998"/>
              <a:gd name="connsiteY48" fmla="*/ 106362 h 851265"/>
              <a:gd name="connsiteX49" fmla="*/ 3019689 w 12191998"/>
              <a:gd name="connsiteY49" fmla="*/ 87312 h 851265"/>
              <a:gd name="connsiteX50" fmla="*/ 3057789 w 12191998"/>
              <a:gd name="connsiteY50" fmla="*/ 68262 h 851265"/>
              <a:gd name="connsiteX51" fmla="*/ 3094302 w 12191998"/>
              <a:gd name="connsiteY51" fmla="*/ 52387 h 851265"/>
              <a:gd name="connsiteX52" fmla="*/ 3135577 w 12191998"/>
              <a:gd name="connsiteY52" fmla="*/ 36512 h 851265"/>
              <a:gd name="connsiteX53" fmla="*/ 3181614 w 12191998"/>
              <a:gd name="connsiteY53" fmla="*/ 20637 h 851265"/>
              <a:gd name="connsiteX54" fmla="*/ 3234002 w 12191998"/>
              <a:gd name="connsiteY54" fmla="*/ 9525 h 851265"/>
              <a:gd name="connsiteX55" fmla="*/ 3294327 w 12191998"/>
              <a:gd name="connsiteY55" fmla="*/ 3175 h 851265"/>
              <a:gd name="connsiteX56" fmla="*/ 3361002 w 12191998"/>
              <a:gd name="connsiteY56" fmla="*/ 0 h 851265"/>
              <a:gd name="connsiteX57" fmla="*/ 3430852 w 12191998"/>
              <a:gd name="connsiteY57" fmla="*/ 3175 h 851265"/>
              <a:gd name="connsiteX58" fmla="*/ 3491177 w 12191998"/>
              <a:gd name="connsiteY58" fmla="*/ 9525 h 851265"/>
              <a:gd name="connsiteX59" fmla="*/ 3543564 w 12191998"/>
              <a:gd name="connsiteY59" fmla="*/ 20637 h 851265"/>
              <a:gd name="connsiteX60" fmla="*/ 3589602 w 12191998"/>
              <a:gd name="connsiteY60" fmla="*/ 36512 h 851265"/>
              <a:gd name="connsiteX61" fmla="*/ 3630877 w 12191998"/>
              <a:gd name="connsiteY61" fmla="*/ 52387 h 851265"/>
              <a:gd name="connsiteX62" fmla="*/ 3667389 w 12191998"/>
              <a:gd name="connsiteY62" fmla="*/ 68262 h 851265"/>
              <a:gd name="connsiteX63" fmla="*/ 3705489 w 12191998"/>
              <a:gd name="connsiteY63" fmla="*/ 87312 h 851265"/>
              <a:gd name="connsiteX64" fmla="*/ 3743589 w 12191998"/>
              <a:gd name="connsiteY64" fmla="*/ 106362 h 851265"/>
              <a:gd name="connsiteX65" fmla="*/ 3780102 w 12191998"/>
              <a:gd name="connsiteY65" fmla="*/ 125412 h 851265"/>
              <a:gd name="connsiteX66" fmla="*/ 3821377 w 12191998"/>
              <a:gd name="connsiteY66" fmla="*/ 141287 h 851265"/>
              <a:gd name="connsiteX67" fmla="*/ 3867414 w 12191998"/>
              <a:gd name="connsiteY67" fmla="*/ 155575 h 851265"/>
              <a:gd name="connsiteX68" fmla="*/ 3919802 w 12191998"/>
              <a:gd name="connsiteY68" fmla="*/ 166687 h 851265"/>
              <a:gd name="connsiteX69" fmla="*/ 3980127 w 12191998"/>
              <a:gd name="connsiteY69" fmla="*/ 174625 h 851265"/>
              <a:gd name="connsiteX70" fmla="*/ 4048389 w 12191998"/>
              <a:gd name="connsiteY70" fmla="*/ 176212 h 851265"/>
              <a:gd name="connsiteX71" fmla="*/ 4116652 w 12191998"/>
              <a:gd name="connsiteY71" fmla="*/ 174625 h 851265"/>
              <a:gd name="connsiteX72" fmla="*/ 4176977 w 12191998"/>
              <a:gd name="connsiteY72" fmla="*/ 166687 h 851265"/>
              <a:gd name="connsiteX73" fmla="*/ 4229364 w 12191998"/>
              <a:gd name="connsiteY73" fmla="*/ 155575 h 851265"/>
              <a:gd name="connsiteX74" fmla="*/ 4275402 w 12191998"/>
              <a:gd name="connsiteY74" fmla="*/ 141287 h 851265"/>
              <a:gd name="connsiteX75" fmla="*/ 4316677 w 12191998"/>
              <a:gd name="connsiteY75" fmla="*/ 125412 h 851265"/>
              <a:gd name="connsiteX76" fmla="*/ 4353189 w 12191998"/>
              <a:gd name="connsiteY76" fmla="*/ 106362 h 851265"/>
              <a:gd name="connsiteX77" fmla="*/ 4429389 w 12191998"/>
              <a:gd name="connsiteY77" fmla="*/ 68262 h 851265"/>
              <a:gd name="connsiteX78" fmla="*/ 4465902 w 12191998"/>
              <a:gd name="connsiteY78" fmla="*/ 52387 h 851265"/>
              <a:gd name="connsiteX79" fmla="*/ 4507177 w 12191998"/>
              <a:gd name="connsiteY79" fmla="*/ 36512 h 851265"/>
              <a:gd name="connsiteX80" fmla="*/ 4553216 w 12191998"/>
              <a:gd name="connsiteY80" fmla="*/ 20637 h 851265"/>
              <a:gd name="connsiteX81" fmla="*/ 4605602 w 12191998"/>
              <a:gd name="connsiteY81" fmla="*/ 9525 h 851265"/>
              <a:gd name="connsiteX82" fmla="*/ 4665928 w 12191998"/>
              <a:gd name="connsiteY82" fmla="*/ 3175 h 851265"/>
              <a:gd name="connsiteX83" fmla="*/ 4734189 w 12191998"/>
              <a:gd name="connsiteY83" fmla="*/ 0 h 851265"/>
              <a:gd name="connsiteX84" fmla="*/ 4802453 w 12191998"/>
              <a:gd name="connsiteY84" fmla="*/ 3175 h 851265"/>
              <a:gd name="connsiteX85" fmla="*/ 4862777 w 12191998"/>
              <a:gd name="connsiteY85" fmla="*/ 9525 h 851265"/>
              <a:gd name="connsiteX86" fmla="*/ 4915165 w 12191998"/>
              <a:gd name="connsiteY86" fmla="*/ 20637 h 851265"/>
              <a:gd name="connsiteX87" fmla="*/ 4961202 w 12191998"/>
              <a:gd name="connsiteY87" fmla="*/ 36512 h 851265"/>
              <a:gd name="connsiteX88" fmla="*/ 5002478 w 12191998"/>
              <a:gd name="connsiteY88" fmla="*/ 52387 h 851265"/>
              <a:gd name="connsiteX89" fmla="*/ 5038989 w 12191998"/>
              <a:gd name="connsiteY89" fmla="*/ 68262 h 851265"/>
              <a:gd name="connsiteX90" fmla="*/ 5077091 w 12191998"/>
              <a:gd name="connsiteY90" fmla="*/ 87312 h 851265"/>
              <a:gd name="connsiteX91" fmla="*/ 5115189 w 12191998"/>
              <a:gd name="connsiteY91" fmla="*/ 106362 h 851265"/>
              <a:gd name="connsiteX92" fmla="*/ 5151702 w 12191998"/>
              <a:gd name="connsiteY92" fmla="*/ 125412 h 851265"/>
              <a:gd name="connsiteX93" fmla="*/ 5192978 w 12191998"/>
              <a:gd name="connsiteY93" fmla="*/ 141287 h 851265"/>
              <a:gd name="connsiteX94" fmla="*/ 5239014 w 12191998"/>
              <a:gd name="connsiteY94" fmla="*/ 155575 h 851265"/>
              <a:gd name="connsiteX95" fmla="*/ 5291401 w 12191998"/>
              <a:gd name="connsiteY95" fmla="*/ 166687 h 851265"/>
              <a:gd name="connsiteX96" fmla="*/ 5351727 w 12191998"/>
              <a:gd name="connsiteY96" fmla="*/ 174625 h 851265"/>
              <a:gd name="connsiteX97" fmla="*/ 5410199 w 12191998"/>
              <a:gd name="connsiteY97" fmla="*/ 175985 h 851265"/>
              <a:gd name="connsiteX98" fmla="*/ 5468671 w 12191998"/>
              <a:gd name="connsiteY98" fmla="*/ 174625 h 851265"/>
              <a:gd name="connsiteX99" fmla="*/ 5528996 w 12191998"/>
              <a:gd name="connsiteY99" fmla="*/ 166687 h 851265"/>
              <a:gd name="connsiteX100" fmla="*/ 5581383 w 12191998"/>
              <a:gd name="connsiteY100" fmla="*/ 155575 h 851265"/>
              <a:gd name="connsiteX101" fmla="*/ 5627421 w 12191998"/>
              <a:gd name="connsiteY101" fmla="*/ 141287 h 851265"/>
              <a:gd name="connsiteX102" fmla="*/ 5668696 w 12191998"/>
              <a:gd name="connsiteY102" fmla="*/ 125412 h 851265"/>
              <a:gd name="connsiteX103" fmla="*/ 5705210 w 12191998"/>
              <a:gd name="connsiteY103" fmla="*/ 106362 h 851265"/>
              <a:gd name="connsiteX104" fmla="*/ 5743308 w 12191998"/>
              <a:gd name="connsiteY104" fmla="*/ 87312 h 851265"/>
              <a:gd name="connsiteX105" fmla="*/ 5781408 w 12191998"/>
              <a:gd name="connsiteY105" fmla="*/ 68262 h 851265"/>
              <a:gd name="connsiteX106" fmla="*/ 5817921 w 12191998"/>
              <a:gd name="connsiteY106" fmla="*/ 52387 h 851265"/>
              <a:gd name="connsiteX107" fmla="*/ 5859196 w 12191998"/>
              <a:gd name="connsiteY107" fmla="*/ 36512 h 851265"/>
              <a:gd name="connsiteX108" fmla="*/ 5905234 w 12191998"/>
              <a:gd name="connsiteY108" fmla="*/ 20637 h 851265"/>
              <a:gd name="connsiteX109" fmla="*/ 5957621 w 12191998"/>
              <a:gd name="connsiteY109" fmla="*/ 9525 h 851265"/>
              <a:gd name="connsiteX110" fmla="*/ 6017948 w 12191998"/>
              <a:gd name="connsiteY110" fmla="*/ 3175 h 851265"/>
              <a:gd name="connsiteX111" fmla="*/ 6086210 w 12191998"/>
              <a:gd name="connsiteY111" fmla="*/ 0 h 851265"/>
              <a:gd name="connsiteX112" fmla="*/ 6095999 w 12191998"/>
              <a:gd name="connsiteY112" fmla="*/ 455 h 851265"/>
              <a:gd name="connsiteX113" fmla="*/ 6105789 w 12191998"/>
              <a:gd name="connsiteY113" fmla="*/ 0 h 851265"/>
              <a:gd name="connsiteX114" fmla="*/ 6174052 w 12191998"/>
              <a:gd name="connsiteY114" fmla="*/ 3175 h 851265"/>
              <a:gd name="connsiteX115" fmla="*/ 6234377 w 12191998"/>
              <a:gd name="connsiteY115" fmla="*/ 9525 h 851265"/>
              <a:gd name="connsiteX116" fmla="*/ 6286764 w 12191998"/>
              <a:gd name="connsiteY116" fmla="*/ 20637 h 851265"/>
              <a:gd name="connsiteX117" fmla="*/ 6332802 w 12191998"/>
              <a:gd name="connsiteY117" fmla="*/ 36512 h 851265"/>
              <a:gd name="connsiteX118" fmla="*/ 6374077 w 12191998"/>
              <a:gd name="connsiteY118" fmla="*/ 52387 h 851265"/>
              <a:gd name="connsiteX119" fmla="*/ 6410589 w 12191998"/>
              <a:gd name="connsiteY119" fmla="*/ 68262 h 851265"/>
              <a:gd name="connsiteX120" fmla="*/ 6448689 w 12191998"/>
              <a:gd name="connsiteY120" fmla="*/ 87312 h 851265"/>
              <a:gd name="connsiteX121" fmla="*/ 6486789 w 12191998"/>
              <a:gd name="connsiteY121" fmla="*/ 106362 h 851265"/>
              <a:gd name="connsiteX122" fmla="*/ 6523302 w 12191998"/>
              <a:gd name="connsiteY122" fmla="*/ 125412 h 851265"/>
              <a:gd name="connsiteX123" fmla="*/ 6564577 w 12191998"/>
              <a:gd name="connsiteY123" fmla="*/ 141287 h 851265"/>
              <a:gd name="connsiteX124" fmla="*/ 6610614 w 12191998"/>
              <a:gd name="connsiteY124" fmla="*/ 155575 h 851265"/>
              <a:gd name="connsiteX125" fmla="*/ 6663002 w 12191998"/>
              <a:gd name="connsiteY125" fmla="*/ 166687 h 851265"/>
              <a:gd name="connsiteX126" fmla="*/ 6723327 w 12191998"/>
              <a:gd name="connsiteY126" fmla="*/ 174625 h 851265"/>
              <a:gd name="connsiteX127" fmla="*/ 6781799 w 12191998"/>
              <a:gd name="connsiteY127" fmla="*/ 175985 h 851265"/>
              <a:gd name="connsiteX128" fmla="*/ 6840271 w 12191998"/>
              <a:gd name="connsiteY128" fmla="*/ 174625 h 851265"/>
              <a:gd name="connsiteX129" fmla="*/ 6900596 w 12191998"/>
              <a:gd name="connsiteY129" fmla="*/ 166687 h 851265"/>
              <a:gd name="connsiteX130" fmla="*/ 6952983 w 12191998"/>
              <a:gd name="connsiteY130" fmla="*/ 155575 h 851265"/>
              <a:gd name="connsiteX131" fmla="*/ 6999021 w 12191998"/>
              <a:gd name="connsiteY131" fmla="*/ 141287 h 851265"/>
              <a:gd name="connsiteX132" fmla="*/ 7040296 w 12191998"/>
              <a:gd name="connsiteY132" fmla="*/ 125412 h 851265"/>
              <a:gd name="connsiteX133" fmla="*/ 7076808 w 12191998"/>
              <a:gd name="connsiteY133" fmla="*/ 106362 h 851265"/>
              <a:gd name="connsiteX134" fmla="*/ 7114908 w 12191998"/>
              <a:gd name="connsiteY134" fmla="*/ 87312 h 851265"/>
              <a:gd name="connsiteX135" fmla="*/ 7153008 w 12191998"/>
              <a:gd name="connsiteY135" fmla="*/ 68262 h 851265"/>
              <a:gd name="connsiteX136" fmla="*/ 7189521 w 12191998"/>
              <a:gd name="connsiteY136" fmla="*/ 52387 h 851265"/>
              <a:gd name="connsiteX137" fmla="*/ 7230796 w 12191998"/>
              <a:gd name="connsiteY137" fmla="*/ 36512 h 851265"/>
              <a:gd name="connsiteX138" fmla="*/ 7276833 w 12191998"/>
              <a:gd name="connsiteY138" fmla="*/ 20637 h 851265"/>
              <a:gd name="connsiteX139" fmla="*/ 7329221 w 12191998"/>
              <a:gd name="connsiteY139" fmla="*/ 9525 h 851265"/>
              <a:gd name="connsiteX140" fmla="*/ 7389546 w 12191998"/>
              <a:gd name="connsiteY140" fmla="*/ 3175 h 851265"/>
              <a:gd name="connsiteX141" fmla="*/ 7457808 w 12191998"/>
              <a:gd name="connsiteY141" fmla="*/ 0 h 851265"/>
              <a:gd name="connsiteX142" fmla="*/ 7526071 w 12191998"/>
              <a:gd name="connsiteY142" fmla="*/ 3175 h 851265"/>
              <a:gd name="connsiteX143" fmla="*/ 7586396 w 12191998"/>
              <a:gd name="connsiteY143" fmla="*/ 9525 h 851265"/>
              <a:gd name="connsiteX144" fmla="*/ 7638783 w 12191998"/>
              <a:gd name="connsiteY144" fmla="*/ 20637 h 851265"/>
              <a:gd name="connsiteX145" fmla="*/ 7684821 w 12191998"/>
              <a:gd name="connsiteY145" fmla="*/ 36512 h 851265"/>
              <a:gd name="connsiteX146" fmla="*/ 7726096 w 12191998"/>
              <a:gd name="connsiteY146" fmla="*/ 52387 h 851265"/>
              <a:gd name="connsiteX147" fmla="*/ 7762608 w 12191998"/>
              <a:gd name="connsiteY147" fmla="*/ 68262 h 851265"/>
              <a:gd name="connsiteX148" fmla="*/ 7800708 w 12191998"/>
              <a:gd name="connsiteY148" fmla="*/ 87312 h 851265"/>
              <a:gd name="connsiteX149" fmla="*/ 7838808 w 12191998"/>
              <a:gd name="connsiteY149" fmla="*/ 106362 h 851265"/>
              <a:gd name="connsiteX150" fmla="*/ 7875321 w 12191998"/>
              <a:gd name="connsiteY150" fmla="*/ 125412 h 851265"/>
              <a:gd name="connsiteX151" fmla="*/ 7916596 w 12191998"/>
              <a:gd name="connsiteY151" fmla="*/ 141287 h 851265"/>
              <a:gd name="connsiteX152" fmla="*/ 7962633 w 12191998"/>
              <a:gd name="connsiteY152" fmla="*/ 155575 h 851265"/>
              <a:gd name="connsiteX153" fmla="*/ 8015021 w 12191998"/>
              <a:gd name="connsiteY153" fmla="*/ 166687 h 851265"/>
              <a:gd name="connsiteX154" fmla="*/ 8075346 w 12191998"/>
              <a:gd name="connsiteY154" fmla="*/ 174625 h 851265"/>
              <a:gd name="connsiteX155" fmla="*/ 8143608 w 12191998"/>
              <a:gd name="connsiteY155" fmla="*/ 176212 h 851265"/>
              <a:gd name="connsiteX156" fmla="*/ 8211871 w 12191998"/>
              <a:gd name="connsiteY156" fmla="*/ 174625 h 851265"/>
              <a:gd name="connsiteX157" fmla="*/ 8272196 w 12191998"/>
              <a:gd name="connsiteY157" fmla="*/ 166687 h 851265"/>
              <a:gd name="connsiteX158" fmla="*/ 8324583 w 12191998"/>
              <a:gd name="connsiteY158" fmla="*/ 155575 h 851265"/>
              <a:gd name="connsiteX159" fmla="*/ 8370621 w 12191998"/>
              <a:gd name="connsiteY159" fmla="*/ 141287 h 851265"/>
              <a:gd name="connsiteX160" fmla="*/ 8411896 w 12191998"/>
              <a:gd name="connsiteY160" fmla="*/ 125412 h 851265"/>
              <a:gd name="connsiteX161" fmla="*/ 8448408 w 12191998"/>
              <a:gd name="connsiteY161" fmla="*/ 106362 h 851265"/>
              <a:gd name="connsiteX162" fmla="*/ 8486508 w 12191998"/>
              <a:gd name="connsiteY162" fmla="*/ 87312 h 851265"/>
              <a:gd name="connsiteX163" fmla="*/ 8524608 w 12191998"/>
              <a:gd name="connsiteY163" fmla="*/ 68262 h 851265"/>
              <a:gd name="connsiteX164" fmla="*/ 8561120 w 12191998"/>
              <a:gd name="connsiteY164" fmla="*/ 52387 h 851265"/>
              <a:gd name="connsiteX165" fmla="*/ 8602396 w 12191998"/>
              <a:gd name="connsiteY165" fmla="*/ 36512 h 851265"/>
              <a:gd name="connsiteX166" fmla="*/ 8648432 w 12191998"/>
              <a:gd name="connsiteY166" fmla="*/ 20637 h 851265"/>
              <a:gd name="connsiteX167" fmla="*/ 8700820 w 12191998"/>
              <a:gd name="connsiteY167" fmla="*/ 9525 h 851265"/>
              <a:gd name="connsiteX168" fmla="*/ 8761146 w 12191998"/>
              <a:gd name="connsiteY168" fmla="*/ 3175 h 851265"/>
              <a:gd name="connsiteX169" fmla="*/ 8827820 w 12191998"/>
              <a:gd name="connsiteY169" fmla="*/ 0 h 851265"/>
              <a:gd name="connsiteX170" fmla="*/ 8897670 w 12191998"/>
              <a:gd name="connsiteY170" fmla="*/ 3175 h 851265"/>
              <a:gd name="connsiteX171" fmla="*/ 8957996 w 12191998"/>
              <a:gd name="connsiteY171" fmla="*/ 9525 h 851265"/>
              <a:gd name="connsiteX172" fmla="*/ 9010382 w 12191998"/>
              <a:gd name="connsiteY172" fmla="*/ 20637 h 851265"/>
              <a:gd name="connsiteX173" fmla="*/ 9056420 w 12191998"/>
              <a:gd name="connsiteY173" fmla="*/ 36512 h 851265"/>
              <a:gd name="connsiteX174" fmla="*/ 9097696 w 12191998"/>
              <a:gd name="connsiteY174" fmla="*/ 52387 h 851265"/>
              <a:gd name="connsiteX175" fmla="*/ 9134208 w 12191998"/>
              <a:gd name="connsiteY175" fmla="*/ 68262 h 851265"/>
              <a:gd name="connsiteX176" fmla="*/ 9172308 w 12191998"/>
              <a:gd name="connsiteY176" fmla="*/ 87312 h 851265"/>
              <a:gd name="connsiteX177" fmla="*/ 9210408 w 12191998"/>
              <a:gd name="connsiteY177" fmla="*/ 106362 h 851265"/>
              <a:gd name="connsiteX178" fmla="*/ 9246920 w 12191998"/>
              <a:gd name="connsiteY178" fmla="*/ 125412 h 851265"/>
              <a:gd name="connsiteX179" fmla="*/ 9288196 w 12191998"/>
              <a:gd name="connsiteY179" fmla="*/ 141287 h 851265"/>
              <a:gd name="connsiteX180" fmla="*/ 9334232 w 12191998"/>
              <a:gd name="connsiteY180" fmla="*/ 155575 h 851265"/>
              <a:gd name="connsiteX181" fmla="*/ 9386620 w 12191998"/>
              <a:gd name="connsiteY181" fmla="*/ 166687 h 851265"/>
              <a:gd name="connsiteX182" fmla="*/ 9446946 w 12191998"/>
              <a:gd name="connsiteY182" fmla="*/ 174625 h 851265"/>
              <a:gd name="connsiteX183" fmla="*/ 9515208 w 12191998"/>
              <a:gd name="connsiteY183" fmla="*/ 176212 h 851265"/>
              <a:gd name="connsiteX184" fmla="*/ 9583470 w 12191998"/>
              <a:gd name="connsiteY184" fmla="*/ 174625 h 851265"/>
              <a:gd name="connsiteX185" fmla="*/ 9643796 w 12191998"/>
              <a:gd name="connsiteY185" fmla="*/ 166687 h 851265"/>
              <a:gd name="connsiteX186" fmla="*/ 9696182 w 12191998"/>
              <a:gd name="connsiteY186" fmla="*/ 155575 h 851265"/>
              <a:gd name="connsiteX187" fmla="*/ 9742220 w 12191998"/>
              <a:gd name="connsiteY187" fmla="*/ 141287 h 851265"/>
              <a:gd name="connsiteX188" fmla="*/ 9783496 w 12191998"/>
              <a:gd name="connsiteY188" fmla="*/ 125412 h 851265"/>
              <a:gd name="connsiteX189" fmla="*/ 9820008 w 12191998"/>
              <a:gd name="connsiteY189" fmla="*/ 106362 h 851265"/>
              <a:gd name="connsiteX190" fmla="*/ 9896208 w 12191998"/>
              <a:gd name="connsiteY190" fmla="*/ 68262 h 851265"/>
              <a:gd name="connsiteX191" fmla="*/ 9932720 w 12191998"/>
              <a:gd name="connsiteY191" fmla="*/ 52387 h 851265"/>
              <a:gd name="connsiteX192" fmla="*/ 9973996 w 12191998"/>
              <a:gd name="connsiteY192" fmla="*/ 36512 h 851265"/>
              <a:gd name="connsiteX193" fmla="*/ 10020032 w 12191998"/>
              <a:gd name="connsiteY193" fmla="*/ 20637 h 851265"/>
              <a:gd name="connsiteX194" fmla="*/ 10072420 w 12191998"/>
              <a:gd name="connsiteY194" fmla="*/ 9525 h 851265"/>
              <a:gd name="connsiteX195" fmla="*/ 10132746 w 12191998"/>
              <a:gd name="connsiteY195" fmla="*/ 3175 h 851265"/>
              <a:gd name="connsiteX196" fmla="*/ 10201008 w 12191998"/>
              <a:gd name="connsiteY196" fmla="*/ 0 h 851265"/>
              <a:gd name="connsiteX197" fmla="*/ 10269270 w 12191998"/>
              <a:gd name="connsiteY197" fmla="*/ 3175 h 851265"/>
              <a:gd name="connsiteX198" fmla="*/ 10329596 w 12191998"/>
              <a:gd name="connsiteY198" fmla="*/ 9525 h 851265"/>
              <a:gd name="connsiteX199" fmla="*/ 10381982 w 12191998"/>
              <a:gd name="connsiteY199" fmla="*/ 20637 h 851265"/>
              <a:gd name="connsiteX200" fmla="*/ 10428020 w 12191998"/>
              <a:gd name="connsiteY200" fmla="*/ 36512 h 851265"/>
              <a:gd name="connsiteX201" fmla="*/ 10469296 w 12191998"/>
              <a:gd name="connsiteY201" fmla="*/ 52387 h 851265"/>
              <a:gd name="connsiteX202" fmla="*/ 10505808 w 12191998"/>
              <a:gd name="connsiteY202" fmla="*/ 68262 h 851265"/>
              <a:gd name="connsiteX203" fmla="*/ 10543908 w 12191998"/>
              <a:gd name="connsiteY203" fmla="*/ 87312 h 851265"/>
              <a:gd name="connsiteX204" fmla="*/ 10582008 w 12191998"/>
              <a:gd name="connsiteY204" fmla="*/ 106362 h 851265"/>
              <a:gd name="connsiteX205" fmla="*/ 10618520 w 12191998"/>
              <a:gd name="connsiteY205" fmla="*/ 125412 h 851265"/>
              <a:gd name="connsiteX206" fmla="*/ 10659796 w 12191998"/>
              <a:gd name="connsiteY206" fmla="*/ 141287 h 851265"/>
              <a:gd name="connsiteX207" fmla="*/ 10705832 w 12191998"/>
              <a:gd name="connsiteY207" fmla="*/ 155575 h 851265"/>
              <a:gd name="connsiteX208" fmla="*/ 10758220 w 12191998"/>
              <a:gd name="connsiteY208" fmla="*/ 166687 h 851265"/>
              <a:gd name="connsiteX209" fmla="*/ 10818546 w 12191998"/>
              <a:gd name="connsiteY209" fmla="*/ 174625 h 851265"/>
              <a:gd name="connsiteX210" fmla="*/ 10886808 w 12191998"/>
              <a:gd name="connsiteY210" fmla="*/ 176212 h 851265"/>
              <a:gd name="connsiteX211" fmla="*/ 10955070 w 12191998"/>
              <a:gd name="connsiteY211" fmla="*/ 174625 h 851265"/>
              <a:gd name="connsiteX212" fmla="*/ 11015396 w 12191998"/>
              <a:gd name="connsiteY212" fmla="*/ 166687 h 851265"/>
              <a:gd name="connsiteX213" fmla="*/ 11067782 w 12191998"/>
              <a:gd name="connsiteY213" fmla="*/ 155575 h 851265"/>
              <a:gd name="connsiteX214" fmla="*/ 11113820 w 12191998"/>
              <a:gd name="connsiteY214" fmla="*/ 141287 h 851265"/>
              <a:gd name="connsiteX215" fmla="*/ 11155096 w 12191998"/>
              <a:gd name="connsiteY215" fmla="*/ 125412 h 851265"/>
              <a:gd name="connsiteX216" fmla="*/ 11191608 w 12191998"/>
              <a:gd name="connsiteY216" fmla="*/ 106362 h 851265"/>
              <a:gd name="connsiteX217" fmla="*/ 11229708 w 12191998"/>
              <a:gd name="connsiteY217" fmla="*/ 87312 h 851265"/>
              <a:gd name="connsiteX218" fmla="*/ 11267808 w 12191998"/>
              <a:gd name="connsiteY218" fmla="*/ 68262 h 851265"/>
              <a:gd name="connsiteX219" fmla="*/ 11304320 w 12191998"/>
              <a:gd name="connsiteY219" fmla="*/ 52387 h 851265"/>
              <a:gd name="connsiteX220" fmla="*/ 11345596 w 12191998"/>
              <a:gd name="connsiteY220" fmla="*/ 36512 h 851265"/>
              <a:gd name="connsiteX221" fmla="*/ 11391632 w 12191998"/>
              <a:gd name="connsiteY221" fmla="*/ 20637 h 851265"/>
              <a:gd name="connsiteX222" fmla="*/ 11444020 w 12191998"/>
              <a:gd name="connsiteY222" fmla="*/ 9525 h 851265"/>
              <a:gd name="connsiteX223" fmla="*/ 11504346 w 12191998"/>
              <a:gd name="connsiteY223" fmla="*/ 3175 h 851265"/>
              <a:gd name="connsiteX224" fmla="*/ 11572608 w 12191998"/>
              <a:gd name="connsiteY224" fmla="*/ 0 h 851265"/>
              <a:gd name="connsiteX225" fmla="*/ 11640870 w 12191998"/>
              <a:gd name="connsiteY225" fmla="*/ 3175 h 851265"/>
              <a:gd name="connsiteX226" fmla="*/ 11701196 w 12191998"/>
              <a:gd name="connsiteY226" fmla="*/ 9525 h 851265"/>
              <a:gd name="connsiteX227" fmla="*/ 11753582 w 12191998"/>
              <a:gd name="connsiteY227" fmla="*/ 20637 h 851265"/>
              <a:gd name="connsiteX228" fmla="*/ 11799620 w 12191998"/>
              <a:gd name="connsiteY228" fmla="*/ 36512 h 851265"/>
              <a:gd name="connsiteX229" fmla="*/ 11840896 w 12191998"/>
              <a:gd name="connsiteY229" fmla="*/ 52387 h 851265"/>
              <a:gd name="connsiteX230" fmla="*/ 11877408 w 12191998"/>
              <a:gd name="connsiteY230" fmla="*/ 68262 h 851265"/>
              <a:gd name="connsiteX231" fmla="*/ 11915508 w 12191998"/>
              <a:gd name="connsiteY231" fmla="*/ 87312 h 851265"/>
              <a:gd name="connsiteX232" fmla="*/ 11953608 w 12191998"/>
              <a:gd name="connsiteY232" fmla="*/ 106362 h 851265"/>
              <a:gd name="connsiteX233" fmla="*/ 11990120 w 12191998"/>
              <a:gd name="connsiteY233" fmla="*/ 125412 h 851265"/>
              <a:gd name="connsiteX234" fmla="*/ 12031396 w 12191998"/>
              <a:gd name="connsiteY234" fmla="*/ 141287 h 851265"/>
              <a:gd name="connsiteX235" fmla="*/ 12077432 w 12191998"/>
              <a:gd name="connsiteY235" fmla="*/ 155575 h 851265"/>
              <a:gd name="connsiteX236" fmla="*/ 12129820 w 12191998"/>
              <a:gd name="connsiteY236" fmla="*/ 166688 h 851265"/>
              <a:gd name="connsiteX237" fmla="*/ 12190146 w 12191998"/>
              <a:gd name="connsiteY237" fmla="*/ 174625 h 851265"/>
              <a:gd name="connsiteX238" fmla="*/ 12191998 w 12191998"/>
              <a:gd name="connsiteY238" fmla="*/ 174668 h 851265"/>
              <a:gd name="connsiteX239" fmla="*/ 12191998 w 12191998"/>
              <a:gd name="connsiteY239" fmla="*/ 851265 h 851265"/>
              <a:gd name="connsiteX240" fmla="*/ 0 w 12191998"/>
              <a:gd name="connsiteY240" fmla="*/ 851265 h 851265"/>
              <a:gd name="connsiteX241" fmla="*/ 0 w 12191998"/>
              <a:gd name="connsiteY241" fmla="*/ 174668 h 851265"/>
              <a:gd name="connsiteX242" fmla="*/ 1852 w 12191998"/>
              <a:gd name="connsiteY242" fmla="*/ 174625 h 851265"/>
              <a:gd name="connsiteX243" fmla="*/ 62177 w 12191998"/>
              <a:gd name="connsiteY243" fmla="*/ 166687 h 851265"/>
              <a:gd name="connsiteX244" fmla="*/ 114564 w 12191998"/>
              <a:gd name="connsiteY244" fmla="*/ 155575 h 851265"/>
              <a:gd name="connsiteX245" fmla="*/ 160602 w 12191998"/>
              <a:gd name="connsiteY245" fmla="*/ 141287 h 851265"/>
              <a:gd name="connsiteX246" fmla="*/ 201877 w 12191998"/>
              <a:gd name="connsiteY246" fmla="*/ 125412 h 851265"/>
              <a:gd name="connsiteX247" fmla="*/ 238389 w 12191998"/>
              <a:gd name="connsiteY247" fmla="*/ 106362 h 851265"/>
              <a:gd name="connsiteX248" fmla="*/ 276489 w 12191998"/>
              <a:gd name="connsiteY248" fmla="*/ 87312 h 851265"/>
              <a:gd name="connsiteX249" fmla="*/ 314589 w 12191998"/>
              <a:gd name="connsiteY249" fmla="*/ 68262 h 851265"/>
              <a:gd name="connsiteX250" fmla="*/ 351102 w 12191998"/>
              <a:gd name="connsiteY250" fmla="*/ 52387 h 851265"/>
              <a:gd name="connsiteX251" fmla="*/ 392377 w 12191998"/>
              <a:gd name="connsiteY251" fmla="*/ 36512 h 851265"/>
              <a:gd name="connsiteX252" fmla="*/ 438414 w 12191998"/>
              <a:gd name="connsiteY252" fmla="*/ 20637 h 851265"/>
              <a:gd name="connsiteX253" fmla="*/ 490802 w 12191998"/>
              <a:gd name="connsiteY253" fmla="*/ 9525 h 851265"/>
              <a:gd name="connsiteX254" fmla="*/ 551127 w 12191998"/>
              <a:gd name="connsiteY254" fmla="*/ 3175 h 85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1998" h="851265">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649759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FCFA1D-67F4-4379-9C51-A070AE291465}"/>
              </a:ext>
              <a:ext uri="{C183D7F6-B498-43B3-948B-1728B52AA6E4}">
                <adec:decorative xmlns:adec="http://schemas.microsoft.com/office/drawing/2017/decorative" val="1"/>
              </a:ext>
            </a:extLst>
          </p:cNvPr>
          <p:cNvPicPr>
            <a:picLocks noChangeAspect="1"/>
          </p:cNvPicPr>
          <p:nvPr/>
        </p:nvPicPr>
        <p:blipFill rotWithShape="1">
          <a:blip r:embed="rId2"/>
          <a:srcRect l="64476" r="95" b="-1"/>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4511923" cy="1492132"/>
          </a:xfrm>
        </p:spPr>
        <p:txBody>
          <a:bodyPr>
            <a:normAutofit/>
          </a:bodyPr>
          <a:lstStyle/>
          <a:p>
            <a:r>
              <a:rPr lang="en-US" sz="4300" u="sng" dirty="0">
                <a:solidFill>
                  <a:schemeClr val="tx1"/>
                </a:solidFill>
              </a:rPr>
              <a:t>The</a:t>
            </a:r>
            <a:r>
              <a:rPr lang="en-US" sz="4300" dirty="0">
                <a:solidFill>
                  <a:schemeClr val="tx1"/>
                </a:solidFill>
              </a:rPr>
              <a:t> </a:t>
            </a:r>
            <a:r>
              <a:rPr lang="en-US" sz="4300" u="sng" dirty="0">
                <a:solidFill>
                  <a:schemeClr val="tx1"/>
                </a:solidFill>
                <a:hlinkClick r:id="rId3">
                  <a:extLst>
                    <a:ext uri="{A12FA001-AC4F-418D-AE19-62706E023703}">
                      <ahyp:hlinkClr xmlns:ahyp="http://schemas.microsoft.com/office/drawing/2018/hyperlinkcolor" val="tx"/>
                    </a:ext>
                  </a:extLst>
                </a:hlinkClick>
              </a:rPr>
              <a:t>project scope statement</a:t>
            </a:r>
            <a:endParaRPr lang="en-US" sz="4300" u="sng" dirty="0">
              <a:solidFill>
                <a:schemeClr val="tx1"/>
              </a:solidFill>
            </a:endParaRPr>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874517"/>
            <a:ext cx="4969120" cy="4762589"/>
          </a:xfrm>
        </p:spPr>
        <p:txBody>
          <a:bodyPr>
            <a:normAutofit/>
          </a:bodyPr>
          <a:lstStyle/>
          <a:p>
            <a:pPr>
              <a:lnSpc>
                <a:spcPct val="100000"/>
              </a:lnSpc>
            </a:pPr>
            <a:r>
              <a:rPr lang="en-US" sz="2800" dirty="0"/>
              <a:t>Most important statement in the project plan. </a:t>
            </a:r>
          </a:p>
          <a:p>
            <a:pPr>
              <a:lnSpc>
                <a:spcPct val="100000"/>
              </a:lnSpc>
            </a:pPr>
            <a:r>
              <a:rPr lang="en-US" sz="2800" dirty="0"/>
              <a:t>Properly done, the scope statement decreases the chances of miscommunication.</a:t>
            </a:r>
          </a:p>
          <a:p>
            <a:pPr>
              <a:lnSpc>
                <a:spcPct val="100000"/>
              </a:lnSpc>
            </a:pPr>
            <a:r>
              <a:rPr lang="en-US" sz="2800" dirty="0"/>
              <a:t>In a way, it is a contract between the project manager and sponsor - one that can only be changed with sponsor approval. </a:t>
            </a:r>
          </a:p>
          <a:p>
            <a:pPr>
              <a:lnSpc>
                <a:spcPct val="100000"/>
              </a:lnSpc>
            </a:pPr>
            <a:endParaRPr lang="en-US" sz="1400" dirty="0"/>
          </a:p>
        </p:txBody>
      </p:sp>
    </p:spTree>
    <p:extLst>
      <p:ext uri="{BB962C8B-B14F-4D97-AF65-F5344CB8AC3E}">
        <p14:creationId xmlns:p14="http://schemas.microsoft.com/office/powerpoint/2010/main" val="2079671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FCFA1D-67F4-4379-9C51-A070AE291465}"/>
              </a:ext>
              <a:ext uri="{C183D7F6-B498-43B3-948B-1728B52AA6E4}">
                <adec:decorative xmlns:adec="http://schemas.microsoft.com/office/drawing/2017/decorative" val="1"/>
              </a:ext>
            </a:extLst>
          </p:cNvPr>
          <p:cNvPicPr>
            <a:picLocks noChangeAspect="1"/>
          </p:cNvPicPr>
          <p:nvPr/>
        </p:nvPicPr>
        <p:blipFill rotWithShape="1">
          <a:blip r:embed="rId2"/>
          <a:srcRect l="64476" r="95" b="-1"/>
          <a:stretch/>
        </p:blipFill>
        <p:spPr>
          <a:xfrm>
            <a:off x="5503984" y="10"/>
            <a:ext cx="3640016" cy="6857990"/>
          </a:xfrm>
          <a:prstGeom prst="rect">
            <a:avLst/>
          </a:prstGeom>
        </p:spPr>
      </p:pic>
      <p:sp>
        <p:nvSpPr>
          <p:cNvPr id="9" name="Freeform 10">
            <a:extLst>
              <a:ext uri="{FF2B5EF4-FFF2-40B4-BE49-F238E27FC236}">
                <a16:creationId xmlns:a16="http://schemas.microsoft.com/office/drawing/2014/main" id="{E1CE536E-134A-4A35-900B-30F927D5B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56769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573788" y="382385"/>
            <a:ext cx="5164329" cy="1492132"/>
          </a:xfrm>
        </p:spPr>
        <p:txBody>
          <a:bodyPr>
            <a:normAutofit fontScale="90000"/>
          </a:bodyPr>
          <a:lstStyle/>
          <a:p>
            <a:r>
              <a:rPr lang="en-US" sz="4300" u="sng" dirty="0">
                <a:solidFill>
                  <a:schemeClr val="tx1"/>
                </a:solidFill>
              </a:rPr>
              <a:t>The</a:t>
            </a:r>
            <a:r>
              <a:rPr lang="en-US" sz="4300" dirty="0">
                <a:solidFill>
                  <a:schemeClr val="tx1"/>
                </a:solidFill>
              </a:rPr>
              <a:t> </a:t>
            </a:r>
            <a:r>
              <a:rPr lang="en-US" sz="4300" u="sng" dirty="0">
                <a:solidFill>
                  <a:schemeClr val="tx1"/>
                </a:solidFill>
                <a:hlinkClick r:id="rId3">
                  <a:extLst>
                    <a:ext uri="{A12FA001-AC4F-418D-AE19-62706E023703}">
                      <ahyp:hlinkClr xmlns:ahyp="http://schemas.microsoft.com/office/drawing/2018/hyperlinkcolor" val="tx"/>
                    </a:ext>
                  </a:extLst>
                </a:hlinkClick>
              </a:rPr>
              <a:t>project scope statement</a:t>
            </a:r>
            <a:r>
              <a:rPr lang="en-US" sz="4300" u="sng" dirty="0">
                <a:solidFill>
                  <a:schemeClr val="tx1"/>
                </a:solidFill>
              </a:rPr>
              <a:t>, continued</a:t>
            </a:r>
          </a:p>
        </p:txBody>
      </p:sp>
      <p:sp>
        <p:nvSpPr>
          <p:cNvPr id="11" name="Rectangle 10">
            <a:extLst>
              <a:ext uri="{FF2B5EF4-FFF2-40B4-BE49-F238E27FC236}">
                <a16:creationId xmlns:a16="http://schemas.microsoft.com/office/drawing/2014/main" id="{FA0382D1-1594-4E3D-842E-04E1E5E75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73788" y="1874517"/>
            <a:ext cx="4969120" cy="4762589"/>
          </a:xfrm>
        </p:spPr>
        <p:txBody>
          <a:bodyPr>
            <a:normAutofit/>
          </a:bodyPr>
          <a:lstStyle/>
          <a:p>
            <a:pPr marL="0" indent="0">
              <a:lnSpc>
                <a:spcPct val="100000"/>
              </a:lnSpc>
              <a:buNone/>
            </a:pPr>
            <a:r>
              <a:rPr lang="en-US" sz="2800" u="sng" dirty="0"/>
              <a:t>The scope statement should include: </a:t>
            </a:r>
          </a:p>
          <a:p>
            <a:pPr>
              <a:lnSpc>
                <a:spcPct val="100000"/>
              </a:lnSpc>
            </a:pPr>
            <a:r>
              <a:rPr lang="en-US" sz="2800" dirty="0"/>
              <a:t>Business needs  </a:t>
            </a:r>
          </a:p>
          <a:p>
            <a:pPr>
              <a:lnSpc>
                <a:spcPct val="100000"/>
              </a:lnSpc>
            </a:pPr>
            <a:r>
              <a:rPr lang="en-US" sz="2800" dirty="0"/>
              <a:t>Project objectives</a:t>
            </a:r>
          </a:p>
          <a:p>
            <a:pPr>
              <a:lnSpc>
                <a:spcPct val="100000"/>
              </a:lnSpc>
            </a:pPr>
            <a:r>
              <a:rPr lang="en-US" sz="2800" dirty="0"/>
              <a:t>Benefits of project completion </a:t>
            </a:r>
          </a:p>
          <a:p>
            <a:pPr>
              <a:lnSpc>
                <a:spcPct val="100000"/>
              </a:lnSpc>
            </a:pPr>
            <a:r>
              <a:rPr lang="en-US" sz="2800" dirty="0"/>
              <a:t>Deliverables to be included or excluded from the project</a:t>
            </a:r>
          </a:p>
          <a:p>
            <a:pPr marL="0" indent="0">
              <a:lnSpc>
                <a:spcPct val="100000"/>
              </a:lnSpc>
              <a:buNone/>
            </a:pPr>
            <a:r>
              <a:rPr lang="en-US" sz="2400" dirty="0"/>
              <a:t> </a:t>
            </a:r>
          </a:p>
          <a:p>
            <a:pPr>
              <a:lnSpc>
                <a:spcPct val="100000"/>
              </a:lnSpc>
            </a:pPr>
            <a:endParaRPr lang="en-US" sz="1400" dirty="0"/>
          </a:p>
        </p:txBody>
      </p:sp>
    </p:spTree>
    <p:extLst>
      <p:ext uri="{BB962C8B-B14F-4D97-AF65-F5344CB8AC3E}">
        <p14:creationId xmlns:p14="http://schemas.microsoft.com/office/powerpoint/2010/main" val="2849439816"/>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1658</TotalTime>
  <Words>1978</Words>
  <Application>Microsoft Office PowerPoint</Application>
  <PresentationFormat>On-screen Show (4:3)</PresentationFormat>
  <Paragraphs>253</Paragraphs>
  <Slides>41</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41</vt:i4>
      </vt:variant>
    </vt:vector>
  </HeadingPairs>
  <TitlesOfParts>
    <vt:vector size="55" baseType="lpstr">
      <vt:lpstr>Arial</vt:lpstr>
      <vt:lpstr>Calibri</vt:lpstr>
      <vt:lpstr>Calibri Light</vt:lpstr>
      <vt:lpstr>Gill Sans MT</vt:lpstr>
      <vt:lpstr>Heebo</vt:lpstr>
      <vt:lpstr>Impact</vt:lpstr>
      <vt:lpstr>inherit</vt:lpstr>
      <vt:lpstr>molde-semicondensed-regular</vt:lpstr>
      <vt:lpstr>Montserrat</vt:lpstr>
      <vt:lpstr>roboto</vt:lpstr>
      <vt:lpstr>roboto</vt:lpstr>
      <vt:lpstr>Symbol</vt:lpstr>
      <vt:lpstr>Badge</vt:lpstr>
      <vt:lpstr>Office Theme</vt:lpstr>
      <vt:lpstr>IT 3223</vt:lpstr>
      <vt:lpstr> Why have a project plan ?</vt:lpstr>
      <vt:lpstr>project planning </vt:lpstr>
      <vt:lpstr>Project Audience </vt:lpstr>
      <vt:lpstr>What is in project planning? </vt:lpstr>
      <vt:lpstr>Also in a project plan</vt:lpstr>
      <vt:lpstr>Project Manager</vt:lpstr>
      <vt:lpstr>The project scope statement</vt:lpstr>
      <vt:lpstr>The project scope statement, continued</vt:lpstr>
      <vt:lpstr>Project team must  determine “what”  and  “who”</vt:lpstr>
      <vt:lpstr>Statement of work</vt:lpstr>
      <vt:lpstr>Statement of work, Continued</vt:lpstr>
      <vt:lpstr>Work Breakdown Structure</vt:lpstr>
      <vt:lpstr>Work breakdown</vt:lpstr>
      <vt:lpstr>How to Create a Work Breakdown Structure </vt:lpstr>
      <vt:lpstr>Project Deliverables </vt:lpstr>
      <vt:lpstr>Smart principle</vt:lpstr>
      <vt:lpstr>Roles and Responsibilities</vt:lpstr>
      <vt:lpstr>Human Resource Planning</vt:lpstr>
      <vt:lpstr>Resources : Includes materials and staff </vt:lpstr>
      <vt:lpstr>Project schedule</vt:lpstr>
      <vt:lpstr>Ready for Project Plan?</vt:lpstr>
      <vt:lpstr>Begin the project schedule</vt:lpstr>
      <vt:lpstr>Project Schedule Continued</vt:lpstr>
      <vt:lpstr>Critical path</vt:lpstr>
      <vt:lpstr>Determine budget</vt:lpstr>
      <vt:lpstr>A common problem</vt:lpstr>
      <vt:lpstr>Supporting Plans you may need</vt:lpstr>
      <vt:lpstr>Human Resource Plan</vt:lpstr>
      <vt:lpstr>Communication planning </vt:lpstr>
      <vt:lpstr>Change management</vt:lpstr>
      <vt:lpstr>Change Management Planning</vt:lpstr>
      <vt:lpstr>Risk Management concerns </vt:lpstr>
      <vt:lpstr>List assumptions and risks</vt:lpstr>
      <vt:lpstr>Risk Management concerns, continued </vt:lpstr>
      <vt:lpstr>Risk management</vt:lpstr>
      <vt:lpstr>Congratulations!</vt:lpstr>
      <vt:lpstr>Communicate plan to stakeholders</vt:lpstr>
      <vt:lpstr>common problem</vt:lpstr>
      <vt:lpstr> recap: Develop project plan</vt:lpstr>
      <vt:lpstr>Remember!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3223</dc:title>
  <dc:creator>Susan Vande Ven</dc:creator>
  <cp:lastModifiedBy>Susan Vande Ven</cp:lastModifiedBy>
  <cp:revision>21</cp:revision>
  <cp:lastPrinted>2021-04-05T20:54:53Z</cp:lastPrinted>
  <dcterms:created xsi:type="dcterms:W3CDTF">2021-01-09T16:42:29Z</dcterms:created>
  <dcterms:modified xsi:type="dcterms:W3CDTF">2021-04-23T21:29:40Z</dcterms:modified>
</cp:coreProperties>
</file>