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9" r:id="rId3"/>
    <p:sldId id="257" r:id="rId4"/>
    <p:sldId id="284" r:id="rId5"/>
    <p:sldId id="260" r:id="rId6"/>
    <p:sldId id="261" r:id="rId7"/>
    <p:sldId id="279" r:id="rId8"/>
    <p:sldId id="280" r:id="rId9"/>
    <p:sldId id="286" r:id="rId10"/>
    <p:sldId id="281" r:id="rId11"/>
    <p:sldId id="299" r:id="rId12"/>
    <p:sldId id="282" r:id="rId13"/>
    <p:sldId id="295" r:id="rId14"/>
    <p:sldId id="283" r:id="rId15"/>
    <p:sldId id="296" r:id="rId16"/>
    <p:sldId id="285" r:id="rId17"/>
    <p:sldId id="262" r:id="rId18"/>
    <p:sldId id="290" r:id="rId19"/>
    <p:sldId id="264" r:id="rId20"/>
    <p:sldId id="265" r:id="rId21"/>
    <p:sldId id="258" r:id="rId22"/>
    <p:sldId id="263" r:id="rId23"/>
    <p:sldId id="291" r:id="rId24"/>
    <p:sldId id="292" r:id="rId25"/>
    <p:sldId id="293" r:id="rId26"/>
    <p:sldId id="294" r:id="rId27"/>
    <p:sldId id="266" r:id="rId28"/>
    <p:sldId id="288" r:id="rId29"/>
    <p:sldId id="267" r:id="rId30"/>
    <p:sldId id="289" r:id="rId31"/>
    <p:sldId id="273" r:id="rId32"/>
    <p:sldId id="27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42" autoAdjust="0"/>
    <p:restoredTop sz="94660"/>
  </p:normalViewPr>
  <p:slideViewPr>
    <p:cSldViewPr snapToGrid="0">
      <p:cViewPr varScale="1">
        <p:scale>
          <a:sx n="85" d="100"/>
          <a:sy n="85" d="100"/>
        </p:scale>
        <p:origin x="39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9373CE-32EF-45B5-9525-7E225A04D9A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84BF5FA-83EE-48FE-9CEC-1364F1ADF099}">
      <dgm:prSet/>
      <dgm:spPr/>
      <dgm:t>
        <a:bodyPr/>
        <a:lstStyle/>
        <a:p>
          <a:r>
            <a:rPr lang="en-US"/>
            <a:t>Producer</a:t>
          </a:r>
        </a:p>
      </dgm:t>
    </dgm:pt>
    <dgm:pt modelId="{372B8B4B-9D45-4299-8730-D14D44C8B973}" type="parTrans" cxnId="{4FD8EBE3-21B9-4A03-88F1-2B49E7D41A81}">
      <dgm:prSet/>
      <dgm:spPr/>
      <dgm:t>
        <a:bodyPr/>
        <a:lstStyle/>
        <a:p>
          <a:endParaRPr lang="en-US"/>
        </a:p>
      </dgm:t>
    </dgm:pt>
    <dgm:pt modelId="{6429F4FC-C882-4759-8706-0CDCD3AD5D21}" type="sibTrans" cxnId="{4FD8EBE3-21B9-4A03-88F1-2B49E7D41A81}">
      <dgm:prSet/>
      <dgm:spPr/>
      <dgm:t>
        <a:bodyPr/>
        <a:lstStyle/>
        <a:p>
          <a:endParaRPr lang="en-US"/>
        </a:p>
      </dgm:t>
    </dgm:pt>
    <dgm:pt modelId="{44B0DE42-393A-4C71-BAF1-18CF58F1BF41}">
      <dgm:prSet/>
      <dgm:spPr/>
      <dgm:t>
        <a:bodyPr/>
        <a:lstStyle/>
        <a:p>
          <a:r>
            <a:rPr lang="en-US"/>
            <a:t>Create implementation</a:t>
          </a:r>
        </a:p>
      </dgm:t>
    </dgm:pt>
    <dgm:pt modelId="{9D5AF3A7-439E-4D92-82EE-DC27500FC6E6}" type="parTrans" cxnId="{086492CE-1DB4-458D-BB79-1666A9465A4E}">
      <dgm:prSet/>
      <dgm:spPr/>
      <dgm:t>
        <a:bodyPr/>
        <a:lstStyle/>
        <a:p>
          <a:endParaRPr lang="en-US"/>
        </a:p>
      </dgm:t>
    </dgm:pt>
    <dgm:pt modelId="{67B11966-B62F-4839-8F2E-6BAE05771928}" type="sibTrans" cxnId="{086492CE-1DB4-458D-BB79-1666A9465A4E}">
      <dgm:prSet/>
      <dgm:spPr/>
      <dgm:t>
        <a:bodyPr/>
        <a:lstStyle/>
        <a:p>
          <a:endParaRPr lang="en-US"/>
        </a:p>
      </dgm:t>
    </dgm:pt>
    <dgm:pt modelId="{1EB3DD56-8F0C-4D1D-A85A-8900056DB8E0}">
      <dgm:prSet/>
      <dgm:spPr/>
      <dgm:t>
        <a:bodyPr/>
        <a:lstStyle/>
        <a:p>
          <a:r>
            <a:rPr lang="en-US"/>
            <a:t>Consumer 	</a:t>
          </a:r>
        </a:p>
      </dgm:t>
    </dgm:pt>
    <dgm:pt modelId="{4AB6D8DD-AE82-432C-85B2-2798339C8641}" type="parTrans" cxnId="{AA9F7A77-4A0D-4126-98B3-AB1AF76789BD}">
      <dgm:prSet/>
      <dgm:spPr/>
      <dgm:t>
        <a:bodyPr/>
        <a:lstStyle/>
        <a:p>
          <a:endParaRPr lang="en-US"/>
        </a:p>
      </dgm:t>
    </dgm:pt>
    <dgm:pt modelId="{32D06BDD-FBB9-4C26-B22B-ADD0BC5B555C}" type="sibTrans" cxnId="{AA9F7A77-4A0D-4126-98B3-AB1AF76789BD}">
      <dgm:prSet/>
      <dgm:spPr/>
      <dgm:t>
        <a:bodyPr/>
        <a:lstStyle/>
        <a:p>
          <a:endParaRPr lang="en-US"/>
        </a:p>
      </dgm:t>
    </dgm:pt>
    <dgm:pt modelId="{B37107ED-F762-4E13-9C45-A062EC65DF90}">
      <dgm:prSet/>
      <dgm:spPr/>
      <dgm:t>
        <a:bodyPr/>
        <a:lstStyle/>
        <a:p>
          <a:r>
            <a:rPr lang="en-US"/>
            <a:t>Acquire implementation</a:t>
          </a:r>
        </a:p>
      </dgm:t>
    </dgm:pt>
    <dgm:pt modelId="{FB768584-5D17-4195-B548-8F3E16DE82A7}" type="parTrans" cxnId="{1D493475-F8FB-4EDB-825B-54C3C1659410}">
      <dgm:prSet/>
      <dgm:spPr/>
      <dgm:t>
        <a:bodyPr/>
        <a:lstStyle/>
        <a:p>
          <a:endParaRPr lang="en-US"/>
        </a:p>
      </dgm:t>
    </dgm:pt>
    <dgm:pt modelId="{A9537CFA-0A78-4508-A2D6-F324238022A0}" type="sibTrans" cxnId="{1D493475-F8FB-4EDB-825B-54C3C1659410}">
      <dgm:prSet/>
      <dgm:spPr/>
      <dgm:t>
        <a:bodyPr/>
        <a:lstStyle/>
        <a:p>
          <a:endParaRPr lang="en-US"/>
        </a:p>
      </dgm:t>
    </dgm:pt>
    <dgm:pt modelId="{7618B50D-A3AE-466A-87B3-ACF91D926DF8}" type="pres">
      <dgm:prSet presAssocID="{0F9373CE-32EF-45B5-9525-7E225A04D9A8}" presName="linear" presStyleCnt="0">
        <dgm:presLayoutVars>
          <dgm:animLvl val="lvl"/>
          <dgm:resizeHandles val="exact"/>
        </dgm:presLayoutVars>
      </dgm:prSet>
      <dgm:spPr/>
    </dgm:pt>
    <dgm:pt modelId="{C42D3B84-31B6-4175-956C-1B7B96DBECE8}" type="pres">
      <dgm:prSet presAssocID="{E84BF5FA-83EE-48FE-9CEC-1364F1ADF09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2C2E2E3-A791-452F-A57F-408CB32FB5EE}" type="pres">
      <dgm:prSet presAssocID="{E84BF5FA-83EE-48FE-9CEC-1364F1ADF099}" presName="childText" presStyleLbl="revTx" presStyleIdx="0" presStyleCnt="2">
        <dgm:presLayoutVars>
          <dgm:bulletEnabled val="1"/>
        </dgm:presLayoutVars>
      </dgm:prSet>
      <dgm:spPr/>
    </dgm:pt>
    <dgm:pt modelId="{1C8C5461-BFF8-4531-981A-798215EB01AB}" type="pres">
      <dgm:prSet presAssocID="{1EB3DD56-8F0C-4D1D-A85A-8900056DB8E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B0C935C6-BFCC-42B3-A163-7A9207ADD0EC}" type="pres">
      <dgm:prSet presAssocID="{1EB3DD56-8F0C-4D1D-A85A-8900056DB8E0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58122605-62AC-4B71-8647-077B2B88BC76}" type="presOf" srcId="{1EB3DD56-8F0C-4D1D-A85A-8900056DB8E0}" destId="{1C8C5461-BFF8-4531-981A-798215EB01AB}" srcOrd="0" destOrd="0" presId="urn:microsoft.com/office/officeart/2005/8/layout/vList2"/>
    <dgm:cxn modelId="{1D493475-F8FB-4EDB-825B-54C3C1659410}" srcId="{1EB3DD56-8F0C-4D1D-A85A-8900056DB8E0}" destId="{B37107ED-F762-4E13-9C45-A062EC65DF90}" srcOrd="0" destOrd="0" parTransId="{FB768584-5D17-4195-B548-8F3E16DE82A7}" sibTransId="{A9537CFA-0A78-4508-A2D6-F324238022A0}"/>
    <dgm:cxn modelId="{AA9F7A77-4A0D-4126-98B3-AB1AF76789BD}" srcId="{0F9373CE-32EF-45B5-9525-7E225A04D9A8}" destId="{1EB3DD56-8F0C-4D1D-A85A-8900056DB8E0}" srcOrd="1" destOrd="0" parTransId="{4AB6D8DD-AE82-432C-85B2-2798339C8641}" sibTransId="{32D06BDD-FBB9-4C26-B22B-ADD0BC5B555C}"/>
    <dgm:cxn modelId="{7529F499-70B9-4C69-9088-4349B4D31C94}" type="presOf" srcId="{0F9373CE-32EF-45B5-9525-7E225A04D9A8}" destId="{7618B50D-A3AE-466A-87B3-ACF91D926DF8}" srcOrd="0" destOrd="0" presId="urn:microsoft.com/office/officeart/2005/8/layout/vList2"/>
    <dgm:cxn modelId="{6544ADC3-4AA2-4631-8369-3485BB7B1A2D}" type="presOf" srcId="{B37107ED-F762-4E13-9C45-A062EC65DF90}" destId="{B0C935C6-BFCC-42B3-A163-7A9207ADD0EC}" srcOrd="0" destOrd="0" presId="urn:microsoft.com/office/officeart/2005/8/layout/vList2"/>
    <dgm:cxn modelId="{DF4430CA-B094-432F-BEBA-756C838D8301}" type="presOf" srcId="{E84BF5FA-83EE-48FE-9CEC-1364F1ADF099}" destId="{C42D3B84-31B6-4175-956C-1B7B96DBECE8}" srcOrd="0" destOrd="0" presId="urn:microsoft.com/office/officeart/2005/8/layout/vList2"/>
    <dgm:cxn modelId="{086492CE-1DB4-458D-BB79-1666A9465A4E}" srcId="{E84BF5FA-83EE-48FE-9CEC-1364F1ADF099}" destId="{44B0DE42-393A-4C71-BAF1-18CF58F1BF41}" srcOrd="0" destOrd="0" parTransId="{9D5AF3A7-439E-4D92-82EE-DC27500FC6E6}" sibTransId="{67B11966-B62F-4839-8F2E-6BAE05771928}"/>
    <dgm:cxn modelId="{4FD8EBE3-21B9-4A03-88F1-2B49E7D41A81}" srcId="{0F9373CE-32EF-45B5-9525-7E225A04D9A8}" destId="{E84BF5FA-83EE-48FE-9CEC-1364F1ADF099}" srcOrd="0" destOrd="0" parTransId="{372B8B4B-9D45-4299-8730-D14D44C8B973}" sibTransId="{6429F4FC-C882-4759-8706-0CDCD3AD5D21}"/>
    <dgm:cxn modelId="{5AEA32F8-0CCD-489C-B35D-6958B90F738D}" type="presOf" srcId="{44B0DE42-393A-4C71-BAF1-18CF58F1BF41}" destId="{52C2E2E3-A791-452F-A57F-408CB32FB5EE}" srcOrd="0" destOrd="0" presId="urn:microsoft.com/office/officeart/2005/8/layout/vList2"/>
    <dgm:cxn modelId="{7775EB64-D43B-46A0-80E3-FB0CC40FFF70}" type="presParOf" srcId="{7618B50D-A3AE-466A-87B3-ACF91D926DF8}" destId="{C42D3B84-31B6-4175-956C-1B7B96DBECE8}" srcOrd="0" destOrd="0" presId="urn:microsoft.com/office/officeart/2005/8/layout/vList2"/>
    <dgm:cxn modelId="{1D3F11E0-069A-4903-9331-6D41FBBB2483}" type="presParOf" srcId="{7618B50D-A3AE-466A-87B3-ACF91D926DF8}" destId="{52C2E2E3-A791-452F-A57F-408CB32FB5EE}" srcOrd="1" destOrd="0" presId="urn:microsoft.com/office/officeart/2005/8/layout/vList2"/>
    <dgm:cxn modelId="{5B03EA42-22F4-453A-97E5-893827082BFC}" type="presParOf" srcId="{7618B50D-A3AE-466A-87B3-ACF91D926DF8}" destId="{1C8C5461-BFF8-4531-981A-798215EB01AB}" srcOrd="2" destOrd="0" presId="urn:microsoft.com/office/officeart/2005/8/layout/vList2"/>
    <dgm:cxn modelId="{AA93B45E-52D7-48FB-9E11-65641AA01AF6}" type="presParOf" srcId="{7618B50D-A3AE-466A-87B3-ACF91D926DF8}" destId="{B0C935C6-BFCC-42B3-A163-7A9207ADD0E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2D3B84-31B6-4175-956C-1B7B96DBECE8}">
      <dsp:nvSpPr>
        <dsp:cNvPr id="0" name=""/>
        <dsp:cNvSpPr/>
      </dsp:nvSpPr>
      <dsp:spPr>
        <a:xfrm>
          <a:off x="0" y="13368"/>
          <a:ext cx="5077071" cy="117526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/>
            <a:t>Producer</a:t>
          </a:r>
        </a:p>
      </dsp:txBody>
      <dsp:txXfrm>
        <a:off x="57372" y="70740"/>
        <a:ext cx="4962327" cy="1060520"/>
      </dsp:txXfrm>
    </dsp:sp>
    <dsp:sp modelId="{52C2E2E3-A791-452F-A57F-408CB32FB5EE}">
      <dsp:nvSpPr>
        <dsp:cNvPr id="0" name=""/>
        <dsp:cNvSpPr/>
      </dsp:nvSpPr>
      <dsp:spPr>
        <a:xfrm>
          <a:off x="0" y="1188633"/>
          <a:ext cx="5077071" cy="1191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197" tIns="62230" rIns="348488" bIns="622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/>
            <a:t>Create implementation</a:t>
          </a:r>
        </a:p>
      </dsp:txBody>
      <dsp:txXfrm>
        <a:off x="0" y="1188633"/>
        <a:ext cx="5077071" cy="1191802"/>
      </dsp:txXfrm>
    </dsp:sp>
    <dsp:sp modelId="{1C8C5461-BFF8-4531-981A-798215EB01AB}">
      <dsp:nvSpPr>
        <dsp:cNvPr id="0" name=""/>
        <dsp:cNvSpPr/>
      </dsp:nvSpPr>
      <dsp:spPr>
        <a:xfrm>
          <a:off x="0" y="2380435"/>
          <a:ext cx="5077071" cy="1175264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/>
            <a:t>Consumer 	</a:t>
          </a:r>
        </a:p>
      </dsp:txBody>
      <dsp:txXfrm>
        <a:off x="57372" y="2437807"/>
        <a:ext cx="4962327" cy="1060520"/>
      </dsp:txXfrm>
    </dsp:sp>
    <dsp:sp modelId="{B0C935C6-BFCC-42B3-A163-7A9207ADD0EC}">
      <dsp:nvSpPr>
        <dsp:cNvPr id="0" name=""/>
        <dsp:cNvSpPr/>
      </dsp:nvSpPr>
      <dsp:spPr>
        <a:xfrm>
          <a:off x="0" y="3555700"/>
          <a:ext cx="5077071" cy="1191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197" tIns="62230" rIns="348488" bIns="622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/>
            <a:t>Acquire implementation</a:t>
          </a:r>
        </a:p>
      </dsp:txBody>
      <dsp:txXfrm>
        <a:off x="0" y="3555700"/>
        <a:ext cx="5077071" cy="1191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3A5F7-7879-4F57-BFA4-C2CF83854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DC39B9-35A7-4F90-A802-FB3BA67E3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ACB27-9A22-417A-944B-AD7E4756C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B4DF5-4B78-49BB-AD15-ED307E0FC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EFE14-8EFF-451B-BC2F-984DC861C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5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CC539-25ED-4B50-918D-D2F9FC2BA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2478D1-BFA0-4E80-BCE7-96D1B07EB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C8C0F-7723-4531-94C4-C48780C46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A9982-2922-430D-8FE8-1F9B604B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F4380-B5F6-493D-8F42-F45B524A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1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43E998-A839-476D-92B6-45D573EA73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5CBB17-F179-4CCF-BF2E-345933F0A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C11F8-90FA-4400-B6A1-9BD37537D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C1114-C4ED-4FA8-9FF9-C22A301A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A02D0-CE37-4FBD-B6D7-2A308C90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23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EAF3F-5ADC-47A2-B8A2-C8ACDF507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E733F-09AF-4317-B547-0B43784E2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BBAC5-50C4-4CD0-B8FE-C48F71C54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D0726-C204-4BF8-9FDA-C252047E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8A1AE-8B2D-4F49-A26A-378A76653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980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5C87D-85AB-4CB8-A3F5-358B37A8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7EED3E-A021-4284-BAC6-4A7DA0505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B8E1B-96EF-42EB-83D0-52E85D40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D4CFE-D180-4630-9C9C-882A7BFC1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55E32-0806-4E07-8CFB-94B294349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3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A038C-AD2B-4093-B0A0-BC74661CC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A1554-0BB5-49CB-968E-19AA4E26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B3FAF7-1E3A-4509-8E60-D2BD7A3D9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E6FA2-0F6A-456B-B0E6-FF6EA26C3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8F811-27AA-4A68-A201-57831F8E5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C85EFC-1D93-469B-A065-7E5F82C18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7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C4C80-C433-4C9B-A634-7170B386A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22550-7D1A-4E55-9951-4ADF81639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2C7A10-A50C-403B-A04C-57EBA11FB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57AB30-26AD-4C93-9A72-35ECF87AE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696F3C-A671-44AD-8FA1-031B317DCE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7063A7-3825-4F5C-96B0-EE8132226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7553B6-84B7-46CE-9D5C-D567C956B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7DD47D-EBBA-4A73-BA51-6DF78D34E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27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85D61-7BF7-4420-9C01-A077F108D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9B8F3B-D13D-4F9D-9CED-A5B7102C0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054727-4735-467E-BB40-2852A1465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04521C-9EA0-4F7B-AB5F-04F4EA803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29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782443-08A0-4DBC-B756-1DB7BDF87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FFEBF-7D2B-41B0-9846-9962AE890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C1DACD-6877-4369-A558-98788DA5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46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AA820-D22D-4E04-8215-1F9EE4B54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35079-C9B7-44C5-9395-4337390C9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8F8D0-FFF2-4172-A642-E3DD9C374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7906DB-B641-44A7-8C45-8B1811A60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A8D20-BF41-41B9-9CD9-05F1D8B82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012812-888E-412C-85B9-F633AA72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7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41335-F9B9-4208-A71A-6CB6EA144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F78139-9C49-4473-8FD1-980EBEB4C3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DC3BB-E713-454C-94D6-3C5CA2C30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ED833-89CC-40F2-9C83-3DA87C283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7BA68-8C54-4F29-8AB4-0BD04704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8A5ADE-7B26-4B14-BE76-CA7FE52A9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72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F945AF-EC9A-4256-902E-7B346F62E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0952F-B77E-4B19-AAEC-36AB08D12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92DBE-E5CB-4887-BC98-7A58ECEBDB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EB56-957B-4922-912E-D152E5175EE1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8E6D1-582E-4B31-8E51-4AEC3E7F99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F4F2A-AD73-4EF9-92BF-83A20B0914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4CEF7-E4C8-45EE-856C-6074F829A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2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eeksforgeeks.org/software-engineering-spiral-model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utorialspoint.com/sdlc/sdlc_agile_model.htm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elsatar.blog/2018/02/16/the-waterfall-model-a-different-perspective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1D6E8F3F-7C54-4122-9419-586D32E87A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en-US" altLang="en-US" sz="11500"/>
              <a:t>IT 3223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DE6573F-B4F7-41A8-8171-47AAD0C641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r>
              <a:rPr lang="en-US" dirty="0"/>
              <a:t>Project stakeholders, SDLC &amp; Software Acquisition Project Management Phases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81AA7-C7B0-4F48-9F38-F04A97BE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en-US" dirty="0"/>
              <a:t>Spiral Method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0C0944-A706-4BBB-81C0-9D5AED655972}"/>
              </a:ext>
            </a:extLst>
          </p:cNvPr>
          <p:cNvSpPr txBox="1"/>
          <p:nvPr/>
        </p:nvSpPr>
        <p:spPr>
          <a:xfrm>
            <a:off x="1044508" y="6243265"/>
            <a:ext cx="6693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https://www.geeksforgeeks.org/software-engineering-spiral-model/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A9487F-A3F9-4613-A8EF-9847580A9212}"/>
              </a:ext>
            </a:extLst>
          </p:cNvPr>
          <p:cNvSpPr txBox="1"/>
          <p:nvPr/>
        </p:nvSpPr>
        <p:spPr>
          <a:xfrm>
            <a:off x="1242628" y="1350154"/>
            <a:ext cx="531033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sz="2000" b="1" i="0" dirty="0">
                <a:effectLst/>
                <a:latin typeface="urw-din"/>
              </a:rPr>
              <a:t>Determine objectives and identify alternative solutions	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Gather r</a:t>
            </a:r>
            <a:r>
              <a:rPr lang="en-US" sz="2000" i="0" dirty="0">
                <a:effectLst/>
                <a:latin typeface="urw-din"/>
              </a:rPr>
              <a:t>equirements </a:t>
            </a:r>
            <a:r>
              <a:rPr lang="en-US" sz="2000" b="0" i="0" dirty="0">
                <a:effectLst/>
                <a:latin typeface="urw-din"/>
              </a:rPr>
              <a:t>to determine objectives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Propose </a:t>
            </a:r>
            <a:r>
              <a:rPr lang="en-US" sz="2000" b="0" i="0" dirty="0">
                <a:effectLst/>
                <a:latin typeface="urw-din"/>
              </a:rPr>
              <a:t>alternative solutions.</a:t>
            </a:r>
          </a:p>
          <a:p>
            <a:pPr algn="l" fontAlgn="base"/>
            <a:r>
              <a:rPr lang="en-US" sz="2000" b="1" i="0" dirty="0">
                <a:effectLst/>
                <a:latin typeface="urw-din"/>
              </a:rPr>
              <a:t>Identify and resolve risks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urw-din"/>
              </a:rPr>
              <a:t>Evaluate solutions 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Identify associated </a:t>
            </a:r>
            <a:r>
              <a:rPr lang="en-US" sz="2000" b="0" i="0" dirty="0">
                <a:effectLst/>
                <a:latin typeface="urw-din"/>
              </a:rPr>
              <a:t>risks 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urw-din"/>
              </a:rPr>
              <a:t>Build prototype </a:t>
            </a:r>
          </a:p>
          <a:p>
            <a:pPr algn="l" fontAlgn="base"/>
            <a:r>
              <a:rPr lang="en-US" sz="2000" b="1" i="0" dirty="0">
                <a:effectLst/>
                <a:latin typeface="urw-din"/>
              </a:rPr>
              <a:t>Develop next version of the Product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i="0" dirty="0">
                <a:effectLst/>
                <a:latin typeface="urw-din"/>
              </a:rPr>
              <a:t>Develop</a:t>
            </a:r>
            <a:r>
              <a:rPr lang="en-US" sz="2000" b="0" i="0" dirty="0">
                <a:effectLst/>
                <a:latin typeface="urw-din"/>
              </a:rPr>
              <a:t> identified features 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V</a:t>
            </a:r>
            <a:r>
              <a:rPr lang="en-US" sz="2000" b="0" i="0" dirty="0">
                <a:effectLst/>
                <a:latin typeface="urw-din"/>
              </a:rPr>
              <a:t>erify using testing</a:t>
            </a:r>
          </a:p>
          <a:p>
            <a:pPr algn="l" fontAlgn="base"/>
            <a:r>
              <a:rPr lang="en-US" sz="2000" b="1" i="0" dirty="0">
                <a:effectLst/>
                <a:latin typeface="urw-din"/>
              </a:rPr>
              <a:t>Review and plan for the next Phase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E</a:t>
            </a:r>
            <a:r>
              <a:rPr lang="en-US" sz="2000" b="0" i="0" dirty="0">
                <a:effectLst/>
                <a:latin typeface="urw-din"/>
              </a:rPr>
              <a:t>valuate the developed version of the software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urw-din"/>
              </a:rPr>
              <a:t>P</a:t>
            </a:r>
            <a:r>
              <a:rPr lang="en-US" sz="2000" b="0" i="0" dirty="0">
                <a:effectLst/>
                <a:latin typeface="urw-din"/>
              </a:rPr>
              <a:t>lan for the next phase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4F92E6-D5BA-4960-96FE-45F9ED9E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4444"/>
            <a:ext cx="10515600" cy="491251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702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B03F9-0561-48DC-A9D6-03C0C6EA7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of Spiral Model</a:t>
            </a:r>
          </a:p>
        </p:txBody>
      </p:sp>
      <p:pic>
        <p:nvPicPr>
          <p:cNvPr id="1026" name="Picture 2" descr="Software Engineering | Spiral Model - GeeksforGeeks">
            <a:extLst>
              <a:ext uri="{FF2B5EF4-FFF2-40B4-BE49-F238E27FC236}">
                <a16:creationId xmlns:a16="http://schemas.microsoft.com/office/drawing/2014/main" id="{D3F1D081-EB8C-4A03-8B14-BC1C609F95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67" y="1690688"/>
            <a:ext cx="5469731" cy="434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386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831C-D48D-48BF-B265-07C7CB19B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025" y="378619"/>
            <a:ext cx="10515600" cy="807742"/>
          </a:xfrm>
        </p:spPr>
        <p:txBody>
          <a:bodyPr>
            <a:normAutofit fontScale="90000"/>
          </a:bodyPr>
          <a:lstStyle/>
          <a:p>
            <a:r>
              <a:rPr lang="en-US" dirty="0"/>
              <a:t>Iterative and Incremental Method Diagram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E8831D9-5DF1-406C-8BEB-71A5092C54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30" y="1238132"/>
            <a:ext cx="7428790" cy="458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BE8988-183A-4035-A839-E07A5972E8B0}"/>
              </a:ext>
            </a:extLst>
          </p:cNvPr>
          <p:cNvSpPr txBox="1"/>
          <p:nvPr/>
        </p:nvSpPr>
        <p:spPr>
          <a:xfrm>
            <a:off x="838200" y="5873262"/>
            <a:ext cx="10626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https://commons.wikimedia.org/wiki/File:Iterative_development_model.svg</a:t>
            </a:r>
          </a:p>
        </p:txBody>
      </p:sp>
    </p:spTree>
    <p:extLst>
      <p:ext uri="{BB962C8B-B14F-4D97-AF65-F5344CB8AC3E}">
        <p14:creationId xmlns:p14="http://schemas.microsoft.com/office/powerpoint/2010/main" val="1905260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0278E-665F-4233-B688-0A53A3D51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20892"/>
            <a:ext cx="10178322" cy="1492132"/>
          </a:xfrm>
        </p:spPr>
        <p:txBody>
          <a:bodyPr/>
          <a:lstStyle/>
          <a:p>
            <a:r>
              <a:rPr lang="en-US" dirty="0"/>
              <a:t>Agile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5063A-4B3A-43FB-A952-7DB5ACF2B6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4528" y="1485989"/>
            <a:ext cx="10178322" cy="5179707"/>
          </a:xfrm>
        </p:spPr>
        <p:txBody>
          <a:bodyPr>
            <a:normAutofit/>
          </a:bodyPr>
          <a:lstStyle/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Combination of iterative and incremental process models </a:t>
            </a:r>
          </a:p>
          <a:p>
            <a:pPr lvl="1" algn="just"/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Rapid delivery of working software product using small incremental builds. </a:t>
            </a:r>
          </a:p>
          <a:p>
            <a:pPr lvl="1" algn="just"/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ross functional teams working simultaneously 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Planning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Requirements Analysis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Design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Coding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Unit Testing and</a:t>
            </a:r>
          </a:p>
          <a:p>
            <a:pPr lvl="2"/>
            <a:r>
              <a:rPr lang="en-US" sz="2400" b="0" i="0" dirty="0">
                <a:effectLst/>
                <a:latin typeface="Arial" panose="020B0604020202020204" pitchFamily="34" charset="0"/>
              </a:rPr>
              <a:t>Acceptance Testing.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 the end of each iteration, the customer and important stakeholders review.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155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CAE0E-E9C9-4EDD-A481-C5B6F6C3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Development Diagram</a:t>
            </a:r>
            <a:br>
              <a:rPr lang="en-US" dirty="0"/>
            </a:br>
            <a:endParaRPr lang="en-US" dirty="0"/>
          </a:p>
        </p:txBody>
      </p:sp>
      <p:pic>
        <p:nvPicPr>
          <p:cNvPr id="7170" name="Picture 2" descr="SDLC Agile Model">
            <a:extLst>
              <a:ext uri="{FF2B5EF4-FFF2-40B4-BE49-F238E27FC236}">
                <a16:creationId xmlns:a16="http://schemas.microsoft.com/office/drawing/2014/main" id="{D268E3D6-368D-42C0-9B9E-BCA37FB489B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031" y="1312986"/>
            <a:ext cx="9788769" cy="481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945F7A-B4BF-44F2-86C4-DA54D1D8AA5B}"/>
              </a:ext>
            </a:extLst>
          </p:cNvPr>
          <p:cNvSpPr txBox="1"/>
          <p:nvPr/>
        </p:nvSpPr>
        <p:spPr>
          <a:xfrm>
            <a:off x="1135900" y="6330462"/>
            <a:ext cx="868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https://www.tutorialspoint.com/sdlc/sdlc_agile_model.htm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167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0581DC-9D13-436A-9C82-84CE4C654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6"/>
            <a:ext cx="10151904" cy="749629"/>
          </a:xfrm>
        </p:spPr>
        <p:txBody>
          <a:bodyPr anchor="ctr">
            <a:normAutofit fontScale="90000"/>
          </a:bodyPr>
          <a:lstStyle/>
          <a:p>
            <a:r>
              <a:rPr lang="en-US" sz="5000" dirty="0"/>
              <a:t>Rapid Application Development ( RAD 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5D99E-480D-474C-A35A-45603486D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1892630"/>
            <a:ext cx="8074815" cy="3914774"/>
          </a:xfrm>
        </p:spPr>
        <p:txBody>
          <a:bodyPr anchor="t">
            <a:noAutofit/>
          </a:bodyPr>
          <a:lstStyle/>
          <a:p>
            <a:pPr fontAlgn="base"/>
            <a:r>
              <a:rPr lang="en-US" b="0" i="0" dirty="0">
                <a:effectLst/>
                <a:latin typeface="urw-din"/>
              </a:rPr>
              <a:t>Project is broken down into small modules </a:t>
            </a:r>
          </a:p>
          <a:p>
            <a:pPr fontAlgn="base"/>
            <a:r>
              <a:rPr lang="en-US" dirty="0">
                <a:latin typeface="urw-din"/>
              </a:rPr>
              <a:t>Each</a:t>
            </a:r>
            <a:r>
              <a:rPr lang="en-US" b="0" i="0" dirty="0">
                <a:effectLst/>
                <a:latin typeface="urw-din"/>
              </a:rPr>
              <a:t> module is assigned to separate teams. </a:t>
            </a:r>
          </a:p>
          <a:p>
            <a:pPr fontAlgn="base"/>
            <a:r>
              <a:rPr lang="en-US" dirty="0">
                <a:latin typeface="urw-din"/>
              </a:rPr>
              <a:t>M</a:t>
            </a:r>
            <a:r>
              <a:rPr lang="en-US" b="0" i="0" dirty="0">
                <a:effectLst/>
                <a:latin typeface="urw-din"/>
              </a:rPr>
              <a:t>odules are combined to create the final product.</a:t>
            </a:r>
          </a:p>
          <a:p>
            <a:pPr fontAlgn="base"/>
            <a:r>
              <a:rPr lang="en-US" b="0" i="0" dirty="0">
                <a:effectLst/>
                <a:latin typeface="urw-din"/>
              </a:rPr>
              <a:t>Development of each module involves the various basic steps </a:t>
            </a:r>
            <a:endParaRPr lang="en-US" dirty="0">
              <a:latin typeface="urw-din"/>
            </a:endParaRPr>
          </a:p>
          <a:p>
            <a:pPr lvl="1" fontAlgn="base"/>
            <a:r>
              <a:rPr lang="en-US" sz="2800" b="0" i="0" dirty="0">
                <a:effectLst/>
                <a:latin typeface="urw-din"/>
              </a:rPr>
              <a:t>Analysis</a:t>
            </a:r>
          </a:p>
          <a:p>
            <a:pPr lvl="1" fontAlgn="base"/>
            <a:r>
              <a:rPr lang="en-US" sz="2800" dirty="0">
                <a:latin typeface="urw-din"/>
              </a:rPr>
              <a:t>D</a:t>
            </a:r>
            <a:r>
              <a:rPr lang="en-US" sz="2800" b="0" i="0" dirty="0">
                <a:effectLst/>
                <a:latin typeface="urw-din"/>
              </a:rPr>
              <a:t>esign</a:t>
            </a:r>
          </a:p>
          <a:p>
            <a:pPr lvl="1" fontAlgn="base"/>
            <a:r>
              <a:rPr lang="en-US" sz="2800" dirty="0">
                <a:latin typeface="urw-din"/>
              </a:rPr>
              <a:t>C</a:t>
            </a:r>
            <a:r>
              <a:rPr lang="en-US" sz="2800" b="0" i="0" dirty="0">
                <a:effectLst/>
                <a:latin typeface="urw-din"/>
              </a:rPr>
              <a:t>oding</a:t>
            </a:r>
          </a:p>
          <a:p>
            <a:pPr lvl="1" fontAlgn="base"/>
            <a:r>
              <a:rPr lang="en-US" sz="2800" dirty="0">
                <a:latin typeface="urw-din"/>
              </a:rPr>
              <a:t>T</a:t>
            </a:r>
            <a:r>
              <a:rPr lang="en-US" sz="2800" b="0" i="0" dirty="0">
                <a:effectLst/>
                <a:latin typeface="urw-din"/>
              </a:rPr>
              <a:t>esting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02007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24D981E-C0F4-4102-91D3-6B0DA3D05A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81313" y="215901"/>
            <a:ext cx="6750050" cy="600075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The RAD Model Diagram</a:t>
            </a:r>
          </a:p>
        </p:txBody>
      </p:sp>
      <p:pic>
        <p:nvPicPr>
          <p:cNvPr id="2050" name="Picture 2" descr="Software Engineering | Rapid application development model (RAD) -  GeeksforGeeks">
            <a:extLst>
              <a:ext uri="{FF2B5EF4-FFF2-40B4-BE49-F238E27FC236}">
                <a16:creationId xmlns:a16="http://schemas.microsoft.com/office/drawing/2014/main" id="{3974217A-C74F-4D62-87CE-788DF37B4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797" y="955588"/>
            <a:ext cx="6664778" cy="529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B813BE-3A51-407D-AAC6-8482F6CF569B}"/>
              </a:ext>
            </a:extLst>
          </p:cNvPr>
          <p:cNvSpPr txBox="1"/>
          <p:nvPr/>
        </p:nvSpPr>
        <p:spPr>
          <a:xfrm>
            <a:off x="1766326" y="6361043"/>
            <a:ext cx="9073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https://www.geeksforgeeks.org/software-engineering-rapid-application-development-model-rad/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0541B5-E7A5-4EBD-9CEF-8CBA5D63C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5000"/>
              <a:t>Project Management for a Software Acquisition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F4B8F5-49EE-4115-ABB1-2239D1E78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en-US" dirty="0"/>
              <a:t>Buy vs build is a major decision for companies</a:t>
            </a:r>
          </a:p>
          <a:p>
            <a:r>
              <a:rPr lang="en-US" dirty="0"/>
              <a:t>Corporations may opt to purchase and license vendor software. </a:t>
            </a:r>
          </a:p>
          <a:p>
            <a:r>
              <a:rPr lang="en-US" dirty="0"/>
              <a:t>Different challenges related to the integration of the software application</a:t>
            </a:r>
          </a:p>
        </p:txBody>
      </p:sp>
    </p:spTree>
    <p:extLst>
      <p:ext uri="{BB962C8B-B14F-4D97-AF65-F5344CB8AC3E}">
        <p14:creationId xmlns:p14="http://schemas.microsoft.com/office/powerpoint/2010/main" val="4174764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9BD94A8F-3D51-4E3C-A77E-D8C55B0211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6900" y="1188637"/>
            <a:ext cx="3060848" cy="4480726"/>
          </a:xfrm>
        </p:spPr>
        <p:txBody>
          <a:bodyPr>
            <a:normAutofit/>
          </a:bodyPr>
          <a:lstStyle/>
          <a:p>
            <a:pPr algn="r"/>
            <a:r>
              <a:rPr lang="en-US" altLang="en-US" sz="4100"/>
              <a:t>Software: Marketplace Forces</a:t>
            </a: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79FCBE05-E963-41B2-97FD-8631A61EB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1250" y="323519"/>
            <a:ext cx="7217311" cy="6212748"/>
          </a:xfrm>
          <a:custGeom>
            <a:avLst/>
            <a:gdLst>
              <a:gd name="connsiteX0" fmla="*/ 0 w 7217311"/>
              <a:gd name="connsiteY0" fmla="*/ 0 h 6212748"/>
              <a:gd name="connsiteX1" fmla="*/ 1121310 w 7217311"/>
              <a:gd name="connsiteY1" fmla="*/ 0 h 6212748"/>
              <a:gd name="connsiteX2" fmla="*/ 1837014 w 7217311"/>
              <a:gd name="connsiteY2" fmla="*/ 0 h 6212748"/>
              <a:gd name="connsiteX3" fmla="*/ 2893412 w 7217311"/>
              <a:gd name="connsiteY3" fmla="*/ 0 h 6212748"/>
              <a:gd name="connsiteX4" fmla="*/ 3635911 w 7217311"/>
              <a:gd name="connsiteY4" fmla="*/ 0 h 6212748"/>
              <a:gd name="connsiteX5" fmla="*/ 3635913 w 7217311"/>
              <a:gd name="connsiteY5" fmla="*/ 0 h 6212748"/>
              <a:gd name="connsiteX6" fmla="*/ 7217311 w 7217311"/>
              <a:gd name="connsiteY6" fmla="*/ 0 h 6212748"/>
              <a:gd name="connsiteX7" fmla="*/ 7217311 w 7217311"/>
              <a:gd name="connsiteY7" fmla="*/ 2864954 h 6212748"/>
              <a:gd name="connsiteX8" fmla="*/ 3773866 w 7217311"/>
              <a:gd name="connsiteY8" fmla="*/ 6212748 h 6212748"/>
              <a:gd name="connsiteX9" fmla="*/ 2893412 w 7217311"/>
              <a:gd name="connsiteY9" fmla="*/ 6212748 h 6212748"/>
              <a:gd name="connsiteX10" fmla="*/ 2893412 w 7217311"/>
              <a:gd name="connsiteY10" fmla="*/ 6210962 h 6212748"/>
              <a:gd name="connsiteX11" fmla="*/ 1837014 w 7217311"/>
              <a:gd name="connsiteY11" fmla="*/ 6210962 h 6212748"/>
              <a:gd name="connsiteX12" fmla="*/ 1837014 w 7217311"/>
              <a:gd name="connsiteY12" fmla="*/ 6212748 h 6212748"/>
              <a:gd name="connsiteX13" fmla="*/ 0 w 7217311"/>
              <a:gd name="connsiteY13" fmla="*/ 6212748 h 621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17311" h="6212748">
                <a:moveTo>
                  <a:pt x="0" y="0"/>
                </a:moveTo>
                <a:lnTo>
                  <a:pt x="1121310" y="0"/>
                </a:lnTo>
                <a:lnTo>
                  <a:pt x="1837014" y="0"/>
                </a:lnTo>
                <a:lnTo>
                  <a:pt x="2893412" y="0"/>
                </a:lnTo>
                <a:lnTo>
                  <a:pt x="3635911" y="0"/>
                </a:lnTo>
                <a:lnTo>
                  <a:pt x="3635913" y="0"/>
                </a:lnTo>
                <a:lnTo>
                  <a:pt x="7217311" y="0"/>
                </a:lnTo>
                <a:lnTo>
                  <a:pt x="7217311" y="2864954"/>
                </a:lnTo>
                <a:lnTo>
                  <a:pt x="3773866" y="6212748"/>
                </a:lnTo>
                <a:lnTo>
                  <a:pt x="2893412" y="6212748"/>
                </a:lnTo>
                <a:lnTo>
                  <a:pt x="2893412" y="6210962"/>
                </a:lnTo>
                <a:lnTo>
                  <a:pt x="1837014" y="6210962"/>
                </a:lnTo>
                <a:lnTo>
                  <a:pt x="1837014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Right Triangle 76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D233ACE-F3A1-4543-B9F4-425DDA5793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173" name="Rectangle 3">
            <a:extLst>
              <a:ext uri="{FF2B5EF4-FFF2-40B4-BE49-F238E27FC236}">
                <a16:creationId xmlns:a16="http://schemas.microsoft.com/office/drawing/2014/main" id="{D0FED286-F7ED-49FE-A35C-3FC477CAA0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073583"/>
              </p:ext>
            </p:extLst>
          </p:nvPr>
        </p:nvGraphicFramePr>
        <p:xfrm>
          <a:off x="5101143" y="1008993"/>
          <a:ext cx="5077071" cy="4760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490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39A93AE1-1848-4E95-B642-F14D9BB7F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933948"/>
            <a:ext cx="8074815" cy="906793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Create Software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073687A-2D7A-485F-8AFC-BF3EC78289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39" y="1840741"/>
            <a:ext cx="8780305" cy="3780387"/>
          </a:xfrm>
        </p:spPr>
        <p:txBody>
          <a:bodyPr anchor="t">
            <a:noAutofit/>
          </a:bodyPr>
          <a:lstStyle/>
          <a:p>
            <a:r>
              <a:rPr lang="en-US" altLang="en-US" sz="2400" dirty="0"/>
              <a:t>Control what features included, how application functions </a:t>
            </a:r>
          </a:p>
          <a:p>
            <a:r>
              <a:rPr lang="en-US" altLang="en-US" sz="2400" dirty="0"/>
              <a:t>Have access and control over code</a:t>
            </a:r>
          </a:p>
          <a:p>
            <a:pPr lvl="1"/>
            <a:r>
              <a:rPr lang="en-US" altLang="en-US" dirty="0"/>
              <a:t>Identify requirements/business processes</a:t>
            </a:r>
          </a:p>
          <a:p>
            <a:pPr lvl="1"/>
            <a:r>
              <a:rPr lang="en-US" altLang="en-US" dirty="0"/>
              <a:t>Develop specifications based on requirements/processes</a:t>
            </a:r>
          </a:p>
          <a:p>
            <a:pPr lvl="1"/>
            <a:r>
              <a:rPr lang="en-US" altLang="en-US" dirty="0"/>
              <a:t>Define interfaces based on requirements</a:t>
            </a:r>
          </a:p>
          <a:p>
            <a:pPr lvl="1"/>
            <a:r>
              <a:rPr lang="en-US" altLang="en-US" dirty="0"/>
              <a:t>Develop custom implementations</a:t>
            </a:r>
          </a:p>
          <a:p>
            <a:pPr lvl="1"/>
            <a:r>
              <a:rPr lang="en-US" altLang="en-US" dirty="0"/>
              <a:t>Integrate custom implementations</a:t>
            </a:r>
          </a:p>
          <a:p>
            <a:pPr lvl="1"/>
            <a:r>
              <a:rPr lang="en-US" altLang="en-US" dirty="0"/>
              <a:t>Determine testing to verify implementation satisfies needs</a:t>
            </a:r>
          </a:p>
          <a:p>
            <a:pPr lvl="1"/>
            <a:r>
              <a:rPr lang="en-US" altLang="en-US" dirty="0"/>
              <a:t>Control support implementation</a:t>
            </a:r>
          </a:p>
          <a:p>
            <a:r>
              <a:rPr lang="en-US" altLang="en-US" sz="2400" dirty="0"/>
              <a:t>Must perform adequate testing</a:t>
            </a:r>
          </a:p>
        </p:txBody>
      </p:sp>
    </p:spTree>
    <p:extLst>
      <p:ext uri="{BB962C8B-B14F-4D97-AF65-F5344CB8AC3E}">
        <p14:creationId xmlns:p14="http://schemas.microsoft.com/office/powerpoint/2010/main" val="1295854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0B4795-DC14-4BC5-A5E6-213A5E74B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/>
              <a:t>Project 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FA776-9C23-4177-91A7-A3E5E1BD7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581281"/>
            <a:ext cx="8074815" cy="3340888"/>
          </a:xfrm>
        </p:spPr>
        <p:txBody>
          <a:bodyPr anchor="t">
            <a:normAutofit/>
          </a:bodyPr>
          <a:lstStyle/>
          <a:p>
            <a:r>
              <a:rPr lang="en-US" dirty="0">
                <a:latin typeface="Roboto"/>
              </a:rPr>
              <a:t>D</a:t>
            </a:r>
            <a:r>
              <a:rPr lang="en-US" i="0" dirty="0">
                <a:effectLst/>
                <a:latin typeface="Roboto"/>
              </a:rPr>
              <a:t>ifferent types of stakeholders </a:t>
            </a:r>
          </a:p>
          <a:p>
            <a:pPr lvl="1"/>
            <a:r>
              <a:rPr lang="en-US" sz="2800" b="0" i="0" dirty="0">
                <a:effectLst/>
                <a:latin typeface="Roboto"/>
              </a:rPr>
              <a:t>Internal</a:t>
            </a:r>
          </a:p>
          <a:p>
            <a:pPr lvl="1"/>
            <a:r>
              <a:rPr lang="en-US" sz="2800" dirty="0">
                <a:latin typeface="Roboto"/>
              </a:rPr>
              <a:t>E</a:t>
            </a:r>
            <a:r>
              <a:rPr lang="en-US" sz="2800" b="0" i="0" dirty="0">
                <a:effectLst/>
                <a:latin typeface="Roboto"/>
              </a:rPr>
              <a:t>xternal</a:t>
            </a:r>
          </a:p>
          <a:p>
            <a:pPr lvl="1"/>
            <a:r>
              <a:rPr lang="en-US" sz="2800" dirty="0">
                <a:latin typeface="Roboto"/>
              </a:rPr>
              <a:t>D</a:t>
            </a:r>
            <a:r>
              <a:rPr lang="en-US" sz="2800" b="0" i="0" dirty="0">
                <a:effectLst/>
                <a:latin typeface="Roboto"/>
              </a:rPr>
              <a:t>irect</a:t>
            </a:r>
          </a:p>
          <a:p>
            <a:pPr lvl="1"/>
            <a:r>
              <a:rPr lang="en-US" sz="2800" dirty="0">
                <a:latin typeface="Roboto"/>
              </a:rPr>
              <a:t>I</a:t>
            </a:r>
            <a:r>
              <a:rPr lang="en-US" sz="2800" b="0" i="0" dirty="0">
                <a:effectLst/>
                <a:latin typeface="Roboto"/>
              </a:rPr>
              <a:t>ndirect</a:t>
            </a:r>
            <a:endParaRPr lang="en-US" sz="2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4247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0F582369-5187-4FF3-81EF-3003B8752E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899649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Software Acquisition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A20DCD2-2BD1-439F-A54A-BDA83B5468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878807"/>
            <a:ext cx="8074815" cy="4150518"/>
          </a:xfrm>
        </p:spPr>
        <p:txBody>
          <a:bodyPr anchor="t">
            <a:noAutofit/>
          </a:bodyPr>
          <a:lstStyle/>
          <a:p>
            <a:r>
              <a:rPr lang="en-US" altLang="en-US" sz="2000" dirty="0"/>
              <a:t>Select based on expected features ( what it should do)</a:t>
            </a:r>
          </a:p>
          <a:p>
            <a:r>
              <a:rPr lang="en-US" altLang="en-US" sz="2000" dirty="0"/>
              <a:t>Must understand &amp; use predefined interface</a:t>
            </a:r>
          </a:p>
          <a:p>
            <a:pPr lvl="1"/>
            <a:r>
              <a:rPr lang="en-US" altLang="en-US" sz="2000" dirty="0"/>
              <a:t>Identify requirements/business processes</a:t>
            </a:r>
          </a:p>
          <a:p>
            <a:pPr lvl="1"/>
            <a:r>
              <a:rPr lang="en-US" altLang="en-US" sz="2000" dirty="0"/>
              <a:t>Research candidates</a:t>
            </a:r>
          </a:p>
          <a:p>
            <a:pPr lvl="1"/>
            <a:r>
              <a:rPr lang="en-US" altLang="en-US" sz="2000" dirty="0"/>
              <a:t>Adopt standard interfaces</a:t>
            </a:r>
          </a:p>
          <a:p>
            <a:pPr lvl="1"/>
            <a:r>
              <a:rPr lang="en-US" altLang="en-US" sz="2000" dirty="0"/>
              <a:t>Procure implementation </a:t>
            </a:r>
          </a:p>
          <a:p>
            <a:pPr lvl="1"/>
            <a:r>
              <a:rPr lang="en-US" altLang="en-US" sz="2000" dirty="0"/>
              <a:t>Integrate procured software with existing systems/processes</a:t>
            </a:r>
          </a:p>
          <a:p>
            <a:pPr lvl="2"/>
            <a:r>
              <a:rPr lang="en-US" altLang="en-US" dirty="0"/>
              <a:t>May not be supported by vendor</a:t>
            </a:r>
          </a:p>
          <a:p>
            <a:pPr lvl="2"/>
            <a:r>
              <a:rPr lang="en-US" altLang="en-US" dirty="0"/>
              <a:t>Often limited information on internal workings of product</a:t>
            </a:r>
          </a:p>
          <a:p>
            <a:pPr lvl="1"/>
            <a:r>
              <a:rPr lang="en-US" altLang="en-US" sz="2000" dirty="0"/>
              <a:t>Determine Support options  </a:t>
            </a:r>
          </a:p>
          <a:p>
            <a:pPr lvl="2"/>
            <a:r>
              <a:rPr lang="en-US" altLang="en-US" dirty="0"/>
              <a:t>Often outside support required at additional cost</a:t>
            </a:r>
          </a:p>
          <a:p>
            <a:r>
              <a:rPr lang="en-US" altLang="en-US" sz="2000" dirty="0"/>
              <a:t>Must assume adequate testing of software</a:t>
            </a:r>
          </a:p>
        </p:txBody>
      </p:sp>
    </p:spTree>
    <p:extLst>
      <p:ext uri="{BB962C8B-B14F-4D97-AF65-F5344CB8AC3E}">
        <p14:creationId xmlns:p14="http://schemas.microsoft.com/office/powerpoint/2010/main" val="2063496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07B6DB5C-F8D5-46F6-A6DE-94441883D5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9501823" cy="928224"/>
          </a:xfrm>
        </p:spPr>
        <p:txBody>
          <a:bodyPr anchor="ctr">
            <a:normAutofit/>
          </a:bodyPr>
          <a:lstStyle/>
          <a:p>
            <a:r>
              <a:rPr lang="en-US" altLang="en-US" sz="5000" dirty="0"/>
              <a:t>Procured System Considerations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AF5D59B-FAD2-42F2-BE85-2B787992EB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933351"/>
            <a:ext cx="9180354" cy="4160268"/>
          </a:xfrm>
        </p:spPr>
        <p:txBody>
          <a:bodyPr anchor="t">
            <a:normAutofit lnSpcReduction="10000"/>
          </a:bodyPr>
          <a:lstStyle/>
          <a:p>
            <a:r>
              <a:rPr lang="en-US" altLang="en-US" sz="2400" dirty="0"/>
              <a:t>Interface is visible aspect</a:t>
            </a:r>
          </a:p>
          <a:p>
            <a:pPr lvl="1"/>
            <a:r>
              <a:rPr lang="en-US" altLang="en-US" dirty="0"/>
              <a:t>Perceive functionality based on what is visible</a:t>
            </a:r>
          </a:p>
          <a:p>
            <a:pPr lvl="1"/>
            <a:r>
              <a:rPr lang="en-US" altLang="en-US" dirty="0"/>
              <a:t>Data inputs &amp; outputs</a:t>
            </a:r>
          </a:p>
          <a:p>
            <a:r>
              <a:rPr lang="en-US" altLang="en-US" sz="2400" dirty="0"/>
              <a:t>Implementation that conforms to standards provides greater confidence for correct behavior</a:t>
            </a:r>
          </a:p>
          <a:p>
            <a:pPr lvl="1"/>
            <a:r>
              <a:rPr lang="en-US" altLang="en-US" dirty="0"/>
              <a:t>Generally, no access to underlying functional/logic aspects</a:t>
            </a:r>
          </a:p>
          <a:p>
            <a:r>
              <a:rPr lang="en-US" altLang="en-US" sz="2400" dirty="0"/>
              <a:t>Ready availability </a:t>
            </a:r>
          </a:p>
          <a:p>
            <a:pPr lvl="1"/>
            <a:r>
              <a:rPr lang="en-US" altLang="en-US" dirty="0"/>
              <a:t>Quicker implementation and integration</a:t>
            </a:r>
          </a:p>
          <a:p>
            <a:r>
              <a:rPr lang="en-US" altLang="en-US" sz="2400" dirty="0"/>
              <a:t>Usually multiple vendors to choose from</a:t>
            </a:r>
          </a:p>
          <a:p>
            <a:r>
              <a:rPr lang="en-US" altLang="en-US" sz="2400" dirty="0"/>
              <a:t>May require change of business processes to accommodate software selection</a:t>
            </a:r>
          </a:p>
          <a:p>
            <a:endParaRPr lang="en-US" altLang="en-US" sz="1500" dirty="0"/>
          </a:p>
          <a:p>
            <a:pPr lvl="1"/>
            <a:endParaRPr lang="en-US" altLang="en-US" sz="1500" dirty="0"/>
          </a:p>
        </p:txBody>
      </p:sp>
    </p:spTree>
    <p:extLst>
      <p:ext uri="{BB962C8B-B14F-4D97-AF65-F5344CB8AC3E}">
        <p14:creationId xmlns:p14="http://schemas.microsoft.com/office/powerpoint/2010/main" val="1641674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F690A69B-CDF9-4D5C-AC06-933F6354D1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999661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Control vs Choice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B18E4EA-EF86-438F-AD5C-4EBA964B0E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89823" y="2354637"/>
            <a:ext cx="9408954" cy="4029075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Interface, implementation – different amount of influence when purchase </a:t>
            </a:r>
            <a:r>
              <a:rPr lang="en-US" altLang="en-US" u="sng" dirty="0"/>
              <a:t>C</a:t>
            </a:r>
            <a:r>
              <a:rPr lang="en-US" altLang="en-US" dirty="0"/>
              <a:t>ommercial </a:t>
            </a:r>
            <a:r>
              <a:rPr lang="en-US" altLang="en-US" u="sng" dirty="0"/>
              <a:t>O</a:t>
            </a:r>
            <a:r>
              <a:rPr lang="en-US" altLang="en-US" dirty="0"/>
              <a:t>ff </a:t>
            </a:r>
            <a:r>
              <a:rPr lang="en-US" altLang="en-US" u="sng" dirty="0"/>
              <a:t>T</a:t>
            </a:r>
            <a:r>
              <a:rPr lang="en-US" altLang="en-US" dirty="0"/>
              <a:t>he </a:t>
            </a:r>
            <a:r>
              <a:rPr lang="en-US" altLang="en-US" u="sng" dirty="0"/>
              <a:t>S</a:t>
            </a:r>
            <a:r>
              <a:rPr lang="en-US" altLang="en-US" dirty="0"/>
              <a:t>helf </a:t>
            </a:r>
          </a:p>
          <a:p>
            <a:r>
              <a:rPr lang="en-US" altLang="en-US" dirty="0"/>
              <a:t>How can COTS software be influenced?	</a:t>
            </a:r>
          </a:p>
          <a:p>
            <a:pPr lvl="1"/>
            <a:r>
              <a:rPr lang="en-US" altLang="en-US" sz="2800" dirty="0"/>
              <a:t>Standards organization participation</a:t>
            </a:r>
          </a:p>
          <a:p>
            <a:pPr lvl="1"/>
            <a:r>
              <a:rPr lang="en-US" altLang="en-US" sz="2800" dirty="0"/>
              <a:t>Collaboration with other users</a:t>
            </a:r>
          </a:p>
          <a:p>
            <a:pPr lvl="1"/>
            <a:r>
              <a:rPr lang="en-US" altLang="en-US" sz="2800" dirty="0"/>
              <a:t>Interaction with producers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88750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B8CD8DDD-A7CE-43AD-B801-628C3A10E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altLang="en-US" sz="5000"/>
              <a:t>Marketplace Considerations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21D524-9AC3-4208-BFCD-602EF5809A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343986"/>
            <a:ext cx="8074815" cy="3463419"/>
          </a:xfrm>
        </p:spPr>
        <p:txBody>
          <a:bodyPr anchor="t">
            <a:normAutofit/>
          </a:bodyPr>
          <a:lstStyle/>
          <a:p>
            <a:r>
              <a:rPr lang="en-US" altLang="en-US" sz="2400" dirty="0"/>
              <a:t>Standards</a:t>
            </a:r>
          </a:p>
          <a:p>
            <a:pPr lvl="1"/>
            <a:r>
              <a:rPr lang="en-US" altLang="en-US" dirty="0"/>
              <a:t>Developed with influence of vendors and users</a:t>
            </a:r>
          </a:p>
          <a:p>
            <a:pPr lvl="1"/>
            <a:r>
              <a:rPr lang="en-US" altLang="en-US" dirty="0"/>
              <a:t>Adopted by vendors and users</a:t>
            </a:r>
          </a:p>
          <a:p>
            <a:pPr lvl="1"/>
            <a:r>
              <a:rPr lang="en-US" altLang="en-US" dirty="0"/>
              <a:t>COTS products specified and developed in conformance to standards</a:t>
            </a:r>
          </a:p>
          <a:p>
            <a:pPr lvl="1"/>
            <a:r>
              <a:rPr lang="en-US" altLang="en-US" dirty="0"/>
              <a:t>Multiple vendors can use same standard</a:t>
            </a:r>
          </a:p>
          <a:p>
            <a:pPr lvl="2"/>
            <a:r>
              <a:rPr lang="en-US" altLang="en-US" sz="2400" dirty="0"/>
              <a:t>Compete with Pricing &amp; Quality</a:t>
            </a:r>
          </a:p>
          <a:p>
            <a:pPr lvl="3"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50225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09B6DE72-710A-4D19-B473-2A7E928FBE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altLang="en-US" sz="7200"/>
              <a:t>What is a standard?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4B2EC88-6271-41F2-963B-0C48493A9A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46106" y="2446323"/>
            <a:ext cx="8074815" cy="3558628"/>
          </a:xfrm>
        </p:spPr>
        <p:txBody>
          <a:bodyPr anchor="t">
            <a:normAutofit/>
          </a:bodyPr>
          <a:lstStyle/>
          <a:p>
            <a:r>
              <a:rPr lang="en-US" altLang="en-US" sz="2000" dirty="0"/>
              <a:t>Public documentation</a:t>
            </a:r>
          </a:p>
          <a:p>
            <a:r>
              <a:rPr lang="en-US" altLang="en-US" sz="2000" dirty="0"/>
              <a:t>Defines </a:t>
            </a:r>
          </a:p>
          <a:p>
            <a:pPr lvl="1"/>
            <a:r>
              <a:rPr lang="en-US" altLang="en-US" sz="2000" dirty="0"/>
              <a:t>Requirements</a:t>
            </a:r>
          </a:p>
          <a:p>
            <a:pPr lvl="1"/>
            <a:r>
              <a:rPr lang="en-US" altLang="en-US" sz="2000" dirty="0"/>
              <a:t>Design</a:t>
            </a:r>
          </a:p>
          <a:p>
            <a:pPr lvl="1"/>
            <a:r>
              <a:rPr lang="en-US" altLang="en-US" sz="2000" dirty="0"/>
              <a:t>Behavior</a:t>
            </a:r>
          </a:p>
          <a:p>
            <a:pPr lvl="1"/>
            <a:r>
              <a:rPr lang="en-US" altLang="en-US" sz="2000" dirty="0"/>
              <a:t>Characteristics  </a:t>
            </a:r>
          </a:p>
          <a:p>
            <a:r>
              <a:rPr lang="en-US" altLang="en-US" sz="2000" dirty="0"/>
              <a:t>Used for interfaces, services, processes, protocols, data formats</a:t>
            </a:r>
          </a:p>
          <a:p>
            <a:r>
              <a:rPr lang="en-US" altLang="en-US" sz="2000" dirty="0"/>
              <a:t>Established and maintained by group consensus</a:t>
            </a:r>
          </a:p>
          <a:p>
            <a:r>
              <a:rPr lang="en-US" altLang="en-US" sz="2000" dirty="0"/>
              <a:t>Market dominance does not necessarily mean standard</a:t>
            </a:r>
          </a:p>
        </p:txBody>
      </p:sp>
    </p:spTree>
    <p:extLst>
      <p:ext uri="{BB962C8B-B14F-4D97-AF65-F5344CB8AC3E}">
        <p14:creationId xmlns:p14="http://schemas.microsoft.com/office/powerpoint/2010/main" val="4263784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630E458F-F536-4557-A83A-6177219314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8074815" cy="871074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Standards Examples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161F264-FADE-4901-B6FF-4065D25103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135672"/>
            <a:ext cx="8074815" cy="3671732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IEEE</a:t>
            </a:r>
          </a:p>
          <a:p>
            <a:r>
              <a:rPr lang="en-US" altLang="en-US" dirty="0"/>
              <a:t>ISO</a:t>
            </a:r>
          </a:p>
          <a:p>
            <a:pPr marL="0" indent="0">
              <a:buNone/>
            </a:pPr>
            <a:r>
              <a:rPr lang="en-US" altLang="en-US" dirty="0"/>
              <a:t>For</a:t>
            </a:r>
          </a:p>
          <a:p>
            <a:r>
              <a:rPr lang="en-US" altLang="en-US" dirty="0"/>
              <a:t>Hardware</a:t>
            </a:r>
          </a:p>
          <a:p>
            <a:r>
              <a:rPr lang="en-US" altLang="en-US" dirty="0"/>
              <a:t>Software</a:t>
            </a:r>
          </a:p>
          <a:p>
            <a:r>
              <a:rPr lang="en-US" altLang="en-US" dirty="0"/>
              <a:t>Process/Manufacture</a:t>
            </a:r>
          </a:p>
        </p:txBody>
      </p:sp>
    </p:spTree>
    <p:extLst>
      <p:ext uri="{BB962C8B-B14F-4D97-AF65-F5344CB8AC3E}">
        <p14:creationId xmlns:p14="http://schemas.microsoft.com/office/powerpoint/2010/main" val="12190903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CEC24FFE-1068-46A3-837E-6AAC217275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835355"/>
          </a:xfrm>
        </p:spPr>
        <p:txBody>
          <a:bodyPr anchor="ctr">
            <a:normAutofit fontScale="90000"/>
          </a:bodyPr>
          <a:lstStyle/>
          <a:p>
            <a:r>
              <a:rPr lang="en-US" altLang="en-US" sz="6100" dirty="0"/>
              <a:t>Interface Specifications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F6E2C13-EC07-4F38-B299-08779E0E3C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121407"/>
            <a:ext cx="8074815" cy="3986500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Boundary for input, output of information</a:t>
            </a:r>
          </a:p>
          <a:p>
            <a:r>
              <a:rPr lang="en-US" altLang="en-US" dirty="0"/>
              <a:t>Allows transfer of information </a:t>
            </a:r>
          </a:p>
          <a:p>
            <a:pPr lvl="1"/>
            <a:r>
              <a:rPr lang="en-US" altLang="en-US" sz="2800" dirty="0"/>
              <a:t> Input devices</a:t>
            </a:r>
          </a:p>
          <a:p>
            <a:pPr lvl="1"/>
            <a:r>
              <a:rPr lang="en-US" altLang="en-US" sz="2800" dirty="0"/>
              <a:t> Output devices</a:t>
            </a:r>
          </a:p>
          <a:p>
            <a:pPr lvl="1"/>
            <a:r>
              <a:rPr lang="en-US" altLang="en-US" sz="2800" dirty="0"/>
              <a:t> API</a:t>
            </a:r>
          </a:p>
          <a:p>
            <a:r>
              <a:rPr lang="en-US" altLang="en-US" dirty="0"/>
              <a:t> Defines what operations can be performed</a:t>
            </a:r>
          </a:p>
        </p:txBody>
      </p:sp>
    </p:spTree>
    <p:extLst>
      <p:ext uri="{BB962C8B-B14F-4D97-AF65-F5344CB8AC3E}">
        <p14:creationId xmlns:p14="http://schemas.microsoft.com/office/powerpoint/2010/main" val="587274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74B26D70-055E-4C9C-8F63-78FDE61124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8074815" cy="1049668"/>
          </a:xfrm>
        </p:spPr>
        <p:txBody>
          <a:bodyPr anchor="ctr">
            <a:normAutofit/>
          </a:bodyPr>
          <a:lstStyle/>
          <a:p>
            <a:r>
              <a:rPr lang="en-US" altLang="en-US" sz="5600" dirty="0"/>
              <a:t>Product Quality Measures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5D817C32-6E21-4A4A-AC99-F7371E5F8D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0965" y="2183120"/>
            <a:ext cx="8074815" cy="3624284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Reliability</a:t>
            </a:r>
          </a:p>
          <a:p>
            <a:r>
              <a:rPr lang="en-US" altLang="en-US" dirty="0"/>
              <a:t>Functionality</a:t>
            </a:r>
          </a:p>
          <a:p>
            <a:r>
              <a:rPr lang="en-US" altLang="en-US" dirty="0"/>
              <a:t>Usability</a:t>
            </a:r>
          </a:p>
          <a:p>
            <a:r>
              <a:rPr lang="en-US" altLang="en-US" dirty="0"/>
              <a:t>Efficiency</a:t>
            </a:r>
          </a:p>
          <a:p>
            <a:r>
              <a:rPr lang="en-US" altLang="en-US" dirty="0"/>
              <a:t>Maintainability</a:t>
            </a:r>
          </a:p>
          <a:p>
            <a:r>
              <a:rPr lang="en-US" altLang="en-US" dirty="0"/>
              <a:t>Portability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64335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280D52-2A68-40AF-932F-B78F42AD6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056811"/>
          </a:xfrm>
        </p:spPr>
        <p:txBody>
          <a:bodyPr anchor="ctr">
            <a:normAutofit/>
          </a:bodyPr>
          <a:lstStyle/>
          <a:p>
            <a:r>
              <a:rPr lang="en-US" sz="6100" dirty="0">
                <a:effectLst/>
              </a:rPr>
              <a:t>Process Re-engineering</a:t>
            </a:r>
            <a:endParaRPr lang="en-US" sz="6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02F7A-643E-404F-AC28-BD4B65498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965" y="2135672"/>
            <a:ext cx="8074815" cy="3822216"/>
          </a:xfrm>
        </p:spPr>
        <p:txBody>
          <a:bodyPr anchor="t">
            <a:normAutofit lnSpcReduction="10000"/>
          </a:bodyPr>
          <a:lstStyle/>
          <a:p>
            <a:pPr marL="0" indent="0" fontAlgn="base">
              <a:buNone/>
            </a:pPr>
            <a:r>
              <a:rPr lang="en-US" sz="2400" dirty="0">
                <a:effectLst/>
              </a:rPr>
              <a:t>Purchasing software may require business process re-engineering to follow workflow of product.</a:t>
            </a:r>
          </a:p>
          <a:p>
            <a:pPr marL="0" indent="0" fontAlgn="base">
              <a:buNone/>
            </a:pPr>
            <a:endParaRPr lang="en-US" sz="2400" dirty="0">
              <a:effectLst/>
            </a:endParaRP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Envision new processes</a:t>
            </a: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Initiate change</a:t>
            </a: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Process diagnosis</a:t>
            </a: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Process redesign</a:t>
            </a: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Reconstruction</a:t>
            </a:r>
          </a:p>
          <a:p>
            <a:pPr fontAlgn="base">
              <a:buFont typeface="+mj-lt"/>
              <a:buAutoNum type="arabicPeriod"/>
            </a:pPr>
            <a:r>
              <a:rPr lang="en-US" sz="2400" dirty="0">
                <a:effectLst/>
              </a:rPr>
              <a:t>Process monitoring</a:t>
            </a:r>
          </a:p>
          <a:p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042349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92383B6A-C00C-424D-A181-EFEA910DE6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9551829" cy="949655"/>
          </a:xfrm>
        </p:spPr>
        <p:txBody>
          <a:bodyPr anchor="ctr">
            <a:normAutofit/>
          </a:bodyPr>
          <a:lstStyle/>
          <a:p>
            <a:r>
              <a:rPr lang="en-US" altLang="en-US" sz="5000" dirty="0"/>
              <a:t>COTS Selection Evaluation Criteria	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23CC5351-1866-4541-A1DE-D0D458253E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28115" y="2000250"/>
            <a:ext cx="8074815" cy="4079081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Interface - usability</a:t>
            </a:r>
          </a:p>
          <a:p>
            <a:r>
              <a:rPr lang="en-US" altLang="en-US" dirty="0"/>
              <a:t>Product suitability for need</a:t>
            </a:r>
          </a:p>
          <a:p>
            <a:r>
              <a:rPr lang="en-US" altLang="en-US" dirty="0"/>
              <a:t>Benchmarking - </a:t>
            </a:r>
            <a:r>
              <a:rPr lang="en-US" b="0" i="0" dirty="0">
                <a:effectLst/>
              </a:rPr>
              <a:t>assessing performance characteristics</a:t>
            </a:r>
            <a:endParaRPr lang="en-US" altLang="en-US" dirty="0"/>
          </a:p>
          <a:p>
            <a:r>
              <a:rPr lang="en-US" altLang="en-US" dirty="0"/>
              <a:t>Materials – OS, database </a:t>
            </a:r>
          </a:p>
          <a:p>
            <a:r>
              <a:rPr lang="en-US" altLang="en-US" dirty="0"/>
              <a:t>Workmanship - quality, vendor reputation</a:t>
            </a:r>
          </a:p>
          <a:p>
            <a:r>
              <a:rPr lang="en-US" altLang="en-US" dirty="0"/>
              <a:t>Processes being implemented – different than past?</a:t>
            </a:r>
          </a:p>
          <a:p>
            <a:r>
              <a:rPr lang="en-US" altLang="en-US" dirty="0"/>
              <a:t>Pricing -  per seat?  Per year? Support included?</a:t>
            </a:r>
          </a:p>
          <a:p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63189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5DD351-94EE-46EF-BE85-8856F5FCC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/>
              <a:t>Project 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51918-00B5-4171-BECA-68C717282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419400"/>
            <a:ext cx="8074815" cy="3481338"/>
          </a:xfrm>
        </p:spPr>
        <p:txBody>
          <a:bodyPr anchor="t">
            <a:normAutofit/>
          </a:bodyPr>
          <a:lstStyle/>
          <a:p>
            <a:r>
              <a:rPr lang="en-US" sz="2400" dirty="0"/>
              <a:t>Have</a:t>
            </a:r>
            <a:r>
              <a:rPr lang="en-US" sz="2400" b="1" dirty="0"/>
              <a:t> </a:t>
            </a:r>
            <a:r>
              <a:rPr lang="en-US" sz="2400" dirty="0"/>
              <a:t>interest in project outcome</a:t>
            </a:r>
          </a:p>
          <a:p>
            <a:pPr lvl="1"/>
            <a:r>
              <a:rPr lang="en-US" dirty="0"/>
              <a:t>Project managers</a:t>
            </a:r>
          </a:p>
          <a:p>
            <a:pPr lvl="1"/>
            <a:r>
              <a:rPr lang="en-US" dirty="0"/>
              <a:t>Teammates</a:t>
            </a:r>
          </a:p>
          <a:p>
            <a:pPr lvl="1"/>
            <a:r>
              <a:rPr lang="en-US" dirty="0"/>
              <a:t>Employees</a:t>
            </a:r>
          </a:p>
          <a:p>
            <a:pPr lvl="1"/>
            <a:r>
              <a:rPr lang="en-US" dirty="0"/>
              <a:t>Customers/clients/constituents </a:t>
            </a:r>
          </a:p>
          <a:p>
            <a:pPr lvl="1"/>
            <a:r>
              <a:rPr lang="en-US" dirty="0"/>
              <a:t>Shareholders</a:t>
            </a:r>
          </a:p>
          <a:p>
            <a:pPr lvl="1"/>
            <a:r>
              <a:rPr lang="en-US" dirty="0"/>
              <a:t>Suppliers</a:t>
            </a:r>
          </a:p>
          <a:p>
            <a:pPr lvl="1"/>
            <a:r>
              <a:rPr lang="en-US" dirty="0"/>
              <a:t>Community partners</a:t>
            </a:r>
          </a:p>
        </p:txBody>
      </p:sp>
    </p:spTree>
    <p:extLst>
      <p:ext uri="{BB962C8B-B14F-4D97-AF65-F5344CB8AC3E}">
        <p14:creationId xmlns:p14="http://schemas.microsoft.com/office/powerpoint/2010/main" val="1521183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9A1E2B-994F-4630-8024-ABFEF6E7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9137491" cy="956799"/>
          </a:xfrm>
        </p:spPr>
        <p:txBody>
          <a:bodyPr anchor="ctr">
            <a:normAutofit/>
          </a:bodyPr>
          <a:lstStyle/>
          <a:p>
            <a:r>
              <a:rPr lang="en-US" sz="5000"/>
              <a:t>Software Acquisition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2D690-C9E6-44AC-8767-A57C43310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6677" y="2050212"/>
            <a:ext cx="8074815" cy="3821951"/>
          </a:xfrm>
        </p:spPr>
        <p:txBody>
          <a:bodyPr anchor="t">
            <a:normAutofit/>
          </a:bodyPr>
          <a:lstStyle/>
          <a:p>
            <a:r>
              <a:rPr lang="en-US" sz="2400" dirty="0"/>
              <a:t>Requirements analysis and definition</a:t>
            </a:r>
          </a:p>
          <a:p>
            <a:r>
              <a:rPr lang="en-US" sz="2400" dirty="0"/>
              <a:t>System and software analysis</a:t>
            </a:r>
          </a:p>
          <a:p>
            <a:r>
              <a:rPr lang="en-US" sz="2400" dirty="0"/>
              <a:t>Procurement</a:t>
            </a:r>
          </a:p>
          <a:p>
            <a:r>
              <a:rPr lang="en-US" sz="2400" dirty="0"/>
              <a:t>Implementation and unit testing</a:t>
            </a:r>
          </a:p>
          <a:p>
            <a:r>
              <a:rPr lang="en-US" sz="2400" dirty="0"/>
              <a:t>Integration and system testing</a:t>
            </a:r>
          </a:p>
          <a:p>
            <a:r>
              <a:rPr lang="en-US" sz="2400" dirty="0"/>
              <a:t>Installation and acceptance testing</a:t>
            </a:r>
          </a:p>
          <a:p>
            <a:r>
              <a:rPr lang="en-US" sz="2400" dirty="0"/>
              <a:t>Operation and maintenance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0979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DB1C1589-4C0E-485E-B518-7A2575FF9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8688" y="1050595"/>
            <a:ext cx="10508456" cy="906793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Acquisition Technical Activities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A7B3F35-4CEC-4428-9DB1-54E1029783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5246" y="2135672"/>
            <a:ext cx="8074815" cy="3893653"/>
          </a:xfrm>
        </p:spPr>
        <p:txBody>
          <a:bodyPr anchor="t">
            <a:normAutofit/>
          </a:bodyPr>
          <a:lstStyle/>
          <a:p>
            <a:r>
              <a:rPr lang="en-US" altLang="en-US" dirty="0"/>
              <a:t>Technical activities</a:t>
            </a:r>
          </a:p>
          <a:p>
            <a:pPr lvl="1"/>
            <a:r>
              <a:rPr lang="en-US" altLang="en-US" sz="2800" dirty="0"/>
              <a:t>Feasibility analysis</a:t>
            </a:r>
          </a:p>
          <a:p>
            <a:pPr lvl="1"/>
            <a:r>
              <a:rPr lang="en-US" altLang="en-US" sz="2800" dirty="0"/>
              <a:t>Requirements definition</a:t>
            </a:r>
          </a:p>
          <a:p>
            <a:pPr lvl="1"/>
            <a:r>
              <a:rPr lang="en-US" altLang="en-US" sz="2800" dirty="0"/>
              <a:t>System design &amp; review</a:t>
            </a:r>
          </a:p>
          <a:p>
            <a:pPr lvl="1"/>
            <a:r>
              <a:rPr lang="en-US" altLang="en-US" sz="2800" dirty="0"/>
              <a:t>Implementation &amp; review</a:t>
            </a:r>
          </a:p>
          <a:p>
            <a:pPr lvl="1"/>
            <a:r>
              <a:rPr lang="en-US" altLang="en-US" sz="2800" dirty="0"/>
              <a:t>Integration</a:t>
            </a:r>
          </a:p>
          <a:p>
            <a:pPr lvl="1"/>
            <a:r>
              <a:rPr lang="en-US" altLang="en-US" sz="2800" dirty="0"/>
              <a:t>Operation and maintenance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B589043B-ABD5-4446-8606-4519D4737C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9496826" cy="789425"/>
          </a:xfrm>
        </p:spPr>
        <p:txBody>
          <a:bodyPr anchor="ctr">
            <a:normAutofit fontScale="90000"/>
          </a:bodyPr>
          <a:lstStyle/>
          <a:p>
            <a:r>
              <a:rPr lang="en-US" altLang="en-US" sz="7200" dirty="0"/>
              <a:t>Other Acquisition Events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CD9CB104-6E62-4282-9FD9-E3EE39F5B1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998154"/>
            <a:ext cx="8074815" cy="3738513"/>
          </a:xfrm>
        </p:spPr>
        <p:txBody>
          <a:bodyPr anchor="t">
            <a:normAutofit fontScale="92500" lnSpcReduction="10000"/>
          </a:bodyPr>
          <a:lstStyle/>
          <a:p>
            <a:r>
              <a:rPr lang="en-US" altLang="en-US" dirty="0"/>
              <a:t>Management</a:t>
            </a:r>
          </a:p>
          <a:p>
            <a:pPr lvl="1"/>
            <a:r>
              <a:rPr lang="en-US" altLang="en-US" sz="2800" dirty="0"/>
              <a:t> Budget</a:t>
            </a:r>
          </a:p>
          <a:p>
            <a:pPr lvl="1"/>
            <a:r>
              <a:rPr lang="en-US" altLang="en-US" sz="2800" dirty="0"/>
              <a:t> Personnel</a:t>
            </a:r>
          </a:p>
          <a:p>
            <a:pPr lvl="1"/>
            <a:r>
              <a:rPr lang="en-US" altLang="en-US" sz="2800" dirty="0"/>
              <a:t> Communication</a:t>
            </a:r>
          </a:p>
          <a:p>
            <a:pPr lvl="1"/>
            <a:r>
              <a:rPr lang="en-US" altLang="en-US" sz="2800" dirty="0"/>
              <a:t> Deliverables/milestones</a:t>
            </a:r>
          </a:p>
          <a:p>
            <a:pPr lvl="1"/>
            <a:r>
              <a:rPr lang="en-US" altLang="en-US" sz="2800" dirty="0"/>
              <a:t>Change requests</a:t>
            </a:r>
          </a:p>
          <a:p>
            <a:pPr lvl="1"/>
            <a:r>
              <a:rPr lang="en-US" altLang="en-US" sz="2800" dirty="0"/>
              <a:t>Contracts</a:t>
            </a:r>
          </a:p>
          <a:p>
            <a:r>
              <a:rPr lang="en-US" altLang="en-US" dirty="0"/>
              <a:t>Decision points</a:t>
            </a:r>
          </a:p>
          <a:p>
            <a:pPr lvl="1"/>
            <a:r>
              <a:rPr lang="en-US" altLang="en-US" sz="2800" dirty="0"/>
              <a:t> Go-no-go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883E8F-75DF-405F-8A26-DC0A56B3F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/>
              <a:t>SDLC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19192-6427-4C32-9F77-328B15BA7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496541"/>
            <a:ext cx="8074815" cy="3508410"/>
          </a:xfrm>
        </p:spPr>
        <p:txBody>
          <a:bodyPr anchor="t">
            <a:normAutofit/>
          </a:bodyPr>
          <a:lstStyle/>
          <a:p>
            <a:r>
              <a:rPr lang="en-US" dirty="0"/>
              <a:t>Software development life cycle (</a:t>
            </a:r>
            <a:r>
              <a:rPr lang="en-US" b="1" dirty="0"/>
              <a:t>SDLC</a:t>
            </a:r>
            <a:r>
              <a:rPr lang="en-US" dirty="0"/>
              <a:t>) </a:t>
            </a:r>
          </a:p>
          <a:p>
            <a:pPr lvl="1"/>
            <a:r>
              <a:rPr lang="en-US" sz="2800" dirty="0"/>
              <a:t>A framework defining tasks performed at each step in the software development process. </a:t>
            </a:r>
          </a:p>
          <a:p>
            <a:pPr lvl="1"/>
            <a:r>
              <a:rPr lang="en-US" sz="2800" b="1" dirty="0"/>
              <a:t>SDLC</a:t>
            </a:r>
            <a:r>
              <a:rPr lang="en-US" sz="2800" dirty="0"/>
              <a:t> is a detailed plan describing how to design, develop, maintain and replace specific software.</a:t>
            </a:r>
          </a:p>
        </p:txBody>
      </p:sp>
    </p:spTree>
    <p:extLst>
      <p:ext uri="{BB962C8B-B14F-4D97-AF65-F5344CB8AC3E}">
        <p14:creationId xmlns:p14="http://schemas.microsoft.com/office/powerpoint/2010/main" val="1600525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5B48B0-E9F7-4EE0-B1FC-CA8FD4036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/>
              <a:t>SDLC Methodologies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AB3BE-A43B-4B71-90CE-CDF6868A1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496541"/>
            <a:ext cx="8074815" cy="3508410"/>
          </a:xfrm>
        </p:spPr>
        <p:txBody>
          <a:bodyPr anchor="t">
            <a:normAutofit/>
          </a:bodyPr>
          <a:lstStyle/>
          <a:p>
            <a:pPr fontAlgn="base"/>
            <a:r>
              <a:rPr lang="en-US" sz="2400" dirty="0"/>
              <a:t>Waterfall Model</a:t>
            </a:r>
          </a:p>
          <a:p>
            <a:pPr fontAlgn="base"/>
            <a:r>
              <a:rPr lang="en-US" sz="2400" dirty="0"/>
              <a:t>V-Shaped Model</a:t>
            </a:r>
          </a:p>
          <a:p>
            <a:pPr fontAlgn="base"/>
            <a:r>
              <a:rPr lang="en-US" sz="2400" dirty="0"/>
              <a:t>Evolutionary Prototyping Model</a:t>
            </a:r>
          </a:p>
          <a:p>
            <a:pPr fontAlgn="base"/>
            <a:r>
              <a:rPr lang="en-US" sz="2400" dirty="0"/>
              <a:t>Spiral Method </a:t>
            </a:r>
          </a:p>
          <a:p>
            <a:pPr fontAlgn="base"/>
            <a:r>
              <a:rPr lang="en-US" sz="2400" dirty="0"/>
              <a:t>Iterative and Incremental Method</a:t>
            </a:r>
          </a:p>
          <a:p>
            <a:pPr fontAlgn="base"/>
            <a:r>
              <a:rPr lang="en-US" sz="2400" dirty="0"/>
              <a:t>Agile development</a:t>
            </a:r>
          </a:p>
          <a:p>
            <a:pPr fontAlgn="base"/>
            <a:r>
              <a:rPr lang="en-US" sz="2400" dirty="0"/>
              <a:t>RAD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400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E4439-B427-4AD6-A1B4-A324ED50F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Waterfall Model Diagram</a:t>
            </a:r>
          </a:p>
        </p:txBody>
      </p:sp>
      <p:pic>
        <p:nvPicPr>
          <p:cNvPr id="1026" name="Picture 2" descr="https://i0.wp.com/melsatar.blog/wp-content/uploads/2018/02/null.png?zoom=2&amp;resize=700%2C256&amp;ssl=1">
            <a:extLst>
              <a:ext uri="{FF2B5EF4-FFF2-40B4-BE49-F238E27FC236}">
                <a16:creationId xmlns:a16="http://schemas.microsoft.com/office/drawing/2014/main" id="{94B9CA1C-BB5E-4270-8B87-A168C68B2D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7782"/>
            <a:ext cx="10515600" cy="450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7DC609-1134-4563-89B5-7C6D8EDD40E3}"/>
              </a:ext>
            </a:extLst>
          </p:cNvPr>
          <p:cNvSpPr txBox="1"/>
          <p:nvPr/>
        </p:nvSpPr>
        <p:spPr>
          <a:xfrm>
            <a:off x="914400" y="5733535"/>
            <a:ext cx="961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https://melsatar.blog/2018/02/16/the-waterfall-model-a-different-perspective/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412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730BC-E889-4420-8173-51C90BCDD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160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V-Shaped Model: Validation &amp; Verification</a:t>
            </a:r>
            <a:br>
              <a:rPr lang="en-US" dirty="0"/>
            </a:br>
            <a:endParaRPr lang="en-US" dirty="0"/>
          </a:p>
        </p:txBody>
      </p:sp>
      <p:pic>
        <p:nvPicPr>
          <p:cNvPr id="2050" name="Picture 2" descr="The V-Model">
            <a:extLst>
              <a:ext uri="{FF2B5EF4-FFF2-40B4-BE49-F238E27FC236}">
                <a16:creationId xmlns:a16="http://schemas.microsoft.com/office/drawing/2014/main" id="{F3C7FC8E-327A-41B8-B0CC-458B47D950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028" y="1184189"/>
            <a:ext cx="8735378" cy="508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8B4244-8087-4C7E-9267-44AFFACD9B14}"/>
              </a:ext>
            </a:extLst>
          </p:cNvPr>
          <p:cNvSpPr txBox="1"/>
          <p:nvPr/>
        </p:nvSpPr>
        <p:spPr>
          <a:xfrm>
            <a:off x="1465311" y="6366722"/>
            <a:ext cx="7937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https://melsatar.blog/2018/08/27/the-validation-and-verification-model-the-v-model/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796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12480-35AA-4464-8803-E70BF9466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Evolutionary Prototyping Model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D31AA-F2A6-4755-AB66-121E2D963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209" y="1080657"/>
            <a:ext cx="10178322" cy="5412218"/>
          </a:xfrm>
        </p:spPr>
        <p:txBody>
          <a:bodyPr>
            <a:normAutofit/>
          </a:bodyPr>
          <a:lstStyle/>
          <a:p>
            <a:pPr marL="411480">
              <a:buFont typeface="Wingdings"/>
              <a:buChar char=""/>
              <a:defRPr/>
            </a:pPr>
            <a:r>
              <a:rPr lang="en-US" sz="3000" dirty="0">
                <a:solidFill>
                  <a:schemeClr val="tx1"/>
                </a:solidFill>
              </a:rPr>
              <a:t>Identify basic requirements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sz="3000" dirty="0">
                <a:solidFill>
                  <a:schemeClr val="tx1"/>
                </a:solidFill>
              </a:rPr>
              <a:t>Including input and output info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sz="3000" dirty="0">
                <a:solidFill>
                  <a:schemeClr val="tx1"/>
                </a:solidFill>
              </a:rPr>
              <a:t>Details (e.g., security) generally ignored</a:t>
            </a:r>
          </a:p>
          <a:p>
            <a:pPr marL="411480">
              <a:buFont typeface="Wingdings"/>
              <a:buChar char=""/>
              <a:defRPr/>
            </a:pPr>
            <a:r>
              <a:rPr lang="en-US" sz="3000" dirty="0">
                <a:solidFill>
                  <a:schemeClr val="tx1"/>
                </a:solidFill>
              </a:rPr>
              <a:t>Develop initial prototype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sz="3000" dirty="0">
                <a:solidFill>
                  <a:schemeClr val="tx1"/>
                </a:solidFill>
              </a:rPr>
              <a:t>User Interface first</a:t>
            </a:r>
          </a:p>
          <a:p>
            <a:pPr marL="411480">
              <a:buFont typeface="Wingdings"/>
              <a:buChar char=""/>
              <a:defRPr/>
            </a:pPr>
            <a:r>
              <a:rPr lang="en-US" sz="3000" dirty="0">
                <a:solidFill>
                  <a:schemeClr val="tx1"/>
                </a:solidFill>
              </a:rPr>
              <a:t>Review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sz="3000" dirty="0">
                <a:solidFill>
                  <a:schemeClr val="tx1"/>
                </a:solidFill>
              </a:rPr>
              <a:t>Customers/end – users review and give feedback</a:t>
            </a:r>
          </a:p>
          <a:p>
            <a:pPr marL="411480">
              <a:buFont typeface="Wingdings"/>
              <a:buChar char=""/>
              <a:defRPr/>
            </a:pPr>
            <a:r>
              <a:rPr lang="en-US" sz="3000" dirty="0">
                <a:solidFill>
                  <a:schemeClr val="tx1"/>
                </a:solidFill>
              </a:rPr>
              <a:t>Revise and enhance the prototype &amp; specs</a:t>
            </a:r>
          </a:p>
          <a:p>
            <a:pPr marL="740664" lvl="1">
              <a:buFont typeface="Wingdings"/>
              <a:buChar char=""/>
              <a:defRPr/>
            </a:pPr>
            <a:r>
              <a:rPr lang="en-US" sz="3000" dirty="0">
                <a:solidFill>
                  <a:schemeClr val="tx1"/>
                </a:solidFill>
              </a:rPr>
              <a:t>Negotiation about scope of work &amp; contract may be necessary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18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B9802-526E-4E4C-81D3-020F44C7D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of Prototyping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8B77FFA-58A9-47AB-A7FA-C9524EF465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99669" y="1253330"/>
            <a:ext cx="6915944" cy="5140325"/>
            <a:chOff x="2443" y="1150"/>
            <a:chExt cx="2794" cy="2741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DA1C7AF-2F1D-4569-A7F8-63721C9148A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3" y="1150"/>
              <a:ext cx="2794" cy="2741"/>
            </a:xfrm>
            <a:prstGeom prst="rect">
              <a:avLst/>
            </a:prstGeom>
            <a:solidFill>
              <a:srgbClr val="96E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44D891B0-8B04-4A0D-AFE5-2D94C93DCE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42" y="1364"/>
              <a:ext cx="2404" cy="2359"/>
              <a:chOff x="2642" y="1364"/>
              <a:chExt cx="2404" cy="2359"/>
            </a:xfrm>
          </p:grpSpPr>
          <p:sp>
            <p:nvSpPr>
              <p:cNvPr id="226" name="Freeform 5">
                <a:extLst>
                  <a:ext uri="{FF2B5EF4-FFF2-40B4-BE49-F238E27FC236}">
                    <a16:creationId xmlns:a16="http://schemas.microsoft.com/office/drawing/2014/main" id="{CF21E1DD-21C1-4F4D-8E79-2528F6C10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2" y="1364"/>
                <a:ext cx="2404" cy="2359"/>
              </a:xfrm>
              <a:custGeom>
                <a:avLst/>
                <a:gdLst>
                  <a:gd name="T0" fmla="*/ 2404 w 2404"/>
                  <a:gd name="T1" fmla="*/ 1302 h 2359"/>
                  <a:gd name="T2" fmla="*/ 2350 w 2404"/>
                  <a:gd name="T3" fmla="*/ 1532 h 2359"/>
                  <a:gd name="T4" fmla="*/ 2258 w 2404"/>
                  <a:gd name="T5" fmla="*/ 1738 h 2359"/>
                  <a:gd name="T6" fmla="*/ 2128 w 2404"/>
                  <a:gd name="T7" fmla="*/ 1930 h 2359"/>
                  <a:gd name="T8" fmla="*/ 1967 w 2404"/>
                  <a:gd name="T9" fmla="*/ 2091 h 2359"/>
                  <a:gd name="T10" fmla="*/ 1776 w 2404"/>
                  <a:gd name="T11" fmla="*/ 2213 h 2359"/>
                  <a:gd name="T12" fmla="*/ 1562 w 2404"/>
                  <a:gd name="T13" fmla="*/ 2305 h 2359"/>
                  <a:gd name="T14" fmla="*/ 1324 w 2404"/>
                  <a:gd name="T15" fmla="*/ 2351 h 2359"/>
                  <a:gd name="T16" fmla="*/ 1202 w 2404"/>
                  <a:gd name="T17" fmla="*/ 2359 h 2359"/>
                  <a:gd name="T18" fmla="*/ 965 w 2404"/>
                  <a:gd name="T19" fmla="*/ 2336 h 2359"/>
                  <a:gd name="T20" fmla="*/ 743 w 2404"/>
                  <a:gd name="T21" fmla="*/ 2267 h 2359"/>
                  <a:gd name="T22" fmla="*/ 536 w 2404"/>
                  <a:gd name="T23" fmla="*/ 2159 h 2359"/>
                  <a:gd name="T24" fmla="*/ 360 w 2404"/>
                  <a:gd name="T25" fmla="*/ 2014 h 2359"/>
                  <a:gd name="T26" fmla="*/ 207 w 2404"/>
                  <a:gd name="T27" fmla="*/ 1838 h 2359"/>
                  <a:gd name="T28" fmla="*/ 100 w 2404"/>
                  <a:gd name="T29" fmla="*/ 1639 h 2359"/>
                  <a:gd name="T30" fmla="*/ 31 w 2404"/>
                  <a:gd name="T31" fmla="*/ 1417 h 2359"/>
                  <a:gd name="T32" fmla="*/ 0 w 2404"/>
                  <a:gd name="T33" fmla="*/ 1179 h 2359"/>
                  <a:gd name="T34" fmla="*/ 8 w 2404"/>
                  <a:gd name="T35" fmla="*/ 1065 h 2359"/>
                  <a:gd name="T36" fmla="*/ 61 w 2404"/>
                  <a:gd name="T37" fmla="*/ 835 h 2359"/>
                  <a:gd name="T38" fmla="*/ 145 w 2404"/>
                  <a:gd name="T39" fmla="*/ 621 h 2359"/>
                  <a:gd name="T40" fmla="*/ 276 w 2404"/>
                  <a:gd name="T41" fmla="*/ 437 h 2359"/>
                  <a:gd name="T42" fmla="*/ 444 w 2404"/>
                  <a:gd name="T43" fmla="*/ 276 h 2359"/>
                  <a:gd name="T44" fmla="*/ 635 w 2404"/>
                  <a:gd name="T45" fmla="*/ 146 h 2359"/>
                  <a:gd name="T46" fmla="*/ 850 w 2404"/>
                  <a:gd name="T47" fmla="*/ 54 h 2359"/>
                  <a:gd name="T48" fmla="*/ 1079 w 2404"/>
                  <a:gd name="T49" fmla="*/ 8 h 2359"/>
                  <a:gd name="T50" fmla="*/ 1202 w 2404"/>
                  <a:gd name="T51" fmla="*/ 0 h 2359"/>
                  <a:gd name="T52" fmla="*/ 1447 w 2404"/>
                  <a:gd name="T53" fmla="*/ 31 h 2359"/>
                  <a:gd name="T54" fmla="*/ 1669 w 2404"/>
                  <a:gd name="T55" fmla="*/ 100 h 2359"/>
                  <a:gd name="T56" fmla="*/ 1875 w 2404"/>
                  <a:gd name="T57" fmla="*/ 207 h 2359"/>
                  <a:gd name="T58" fmla="*/ 2052 w 2404"/>
                  <a:gd name="T59" fmla="*/ 353 h 2359"/>
                  <a:gd name="T60" fmla="*/ 2197 w 2404"/>
                  <a:gd name="T61" fmla="*/ 521 h 2359"/>
                  <a:gd name="T62" fmla="*/ 2312 w 2404"/>
                  <a:gd name="T63" fmla="*/ 728 h 2359"/>
                  <a:gd name="T64" fmla="*/ 2381 w 2404"/>
                  <a:gd name="T65" fmla="*/ 942 h 2359"/>
                  <a:gd name="T66" fmla="*/ 2404 w 2404"/>
                  <a:gd name="T67" fmla="*/ 1179 h 2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04" h="2359">
                    <a:moveTo>
                      <a:pt x="2404" y="1179"/>
                    </a:moveTo>
                    <a:lnTo>
                      <a:pt x="2404" y="1302"/>
                    </a:lnTo>
                    <a:lnTo>
                      <a:pt x="2381" y="1417"/>
                    </a:lnTo>
                    <a:lnTo>
                      <a:pt x="2350" y="1532"/>
                    </a:lnTo>
                    <a:lnTo>
                      <a:pt x="2312" y="1639"/>
                    </a:lnTo>
                    <a:lnTo>
                      <a:pt x="2258" y="1738"/>
                    </a:lnTo>
                    <a:lnTo>
                      <a:pt x="2197" y="1838"/>
                    </a:lnTo>
                    <a:lnTo>
                      <a:pt x="2128" y="1930"/>
                    </a:lnTo>
                    <a:lnTo>
                      <a:pt x="2052" y="2014"/>
                    </a:lnTo>
                    <a:lnTo>
                      <a:pt x="1967" y="2091"/>
                    </a:lnTo>
                    <a:lnTo>
                      <a:pt x="1875" y="2159"/>
                    </a:lnTo>
                    <a:lnTo>
                      <a:pt x="1776" y="2213"/>
                    </a:lnTo>
                    <a:lnTo>
                      <a:pt x="1669" y="2267"/>
                    </a:lnTo>
                    <a:lnTo>
                      <a:pt x="1562" y="2305"/>
                    </a:lnTo>
                    <a:lnTo>
                      <a:pt x="1447" y="2336"/>
                    </a:lnTo>
                    <a:lnTo>
                      <a:pt x="1324" y="2351"/>
                    </a:lnTo>
                    <a:lnTo>
                      <a:pt x="1202" y="2359"/>
                    </a:lnTo>
                    <a:lnTo>
                      <a:pt x="1202" y="2359"/>
                    </a:lnTo>
                    <a:lnTo>
                      <a:pt x="1079" y="2351"/>
                    </a:lnTo>
                    <a:lnTo>
                      <a:pt x="965" y="2336"/>
                    </a:lnTo>
                    <a:lnTo>
                      <a:pt x="850" y="2305"/>
                    </a:lnTo>
                    <a:lnTo>
                      <a:pt x="743" y="2267"/>
                    </a:lnTo>
                    <a:lnTo>
                      <a:pt x="635" y="2213"/>
                    </a:lnTo>
                    <a:lnTo>
                      <a:pt x="536" y="2159"/>
                    </a:lnTo>
                    <a:lnTo>
                      <a:pt x="444" y="2091"/>
                    </a:lnTo>
                    <a:lnTo>
                      <a:pt x="360" y="2014"/>
                    </a:lnTo>
                    <a:lnTo>
                      <a:pt x="276" y="1930"/>
                    </a:lnTo>
                    <a:lnTo>
                      <a:pt x="207" y="1838"/>
                    </a:lnTo>
                    <a:lnTo>
                      <a:pt x="145" y="1738"/>
                    </a:lnTo>
                    <a:lnTo>
                      <a:pt x="100" y="1639"/>
                    </a:lnTo>
                    <a:lnTo>
                      <a:pt x="61" y="1532"/>
                    </a:lnTo>
                    <a:lnTo>
                      <a:pt x="31" y="1417"/>
                    </a:lnTo>
                    <a:lnTo>
                      <a:pt x="8" y="1302"/>
                    </a:lnTo>
                    <a:lnTo>
                      <a:pt x="0" y="1179"/>
                    </a:lnTo>
                    <a:lnTo>
                      <a:pt x="0" y="1179"/>
                    </a:lnTo>
                    <a:lnTo>
                      <a:pt x="8" y="1065"/>
                    </a:lnTo>
                    <a:lnTo>
                      <a:pt x="31" y="942"/>
                    </a:lnTo>
                    <a:lnTo>
                      <a:pt x="61" y="835"/>
                    </a:lnTo>
                    <a:lnTo>
                      <a:pt x="100" y="728"/>
                    </a:lnTo>
                    <a:lnTo>
                      <a:pt x="145" y="621"/>
                    </a:lnTo>
                    <a:lnTo>
                      <a:pt x="207" y="521"/>
                    </a:lnTo>
                    <a:lnTo>
                      <a:pt x="276" y="437"/>
                    </a:lnTo>
                    <a:lnTo>
                      <a:pt x="360" y="353"/>
                    </a:lnTo>
                    <a:lnTo>
                      <a:pt x="444" y="276"/>
                    </a:lnTo>
                    <a:lnTo>
                      <a:pt x="536" y="207"/>
                    </a:lnTo>
                    <a:lnTo>
                      <a:pt x="635" y="146"/>
                    </a:lnTo>
                    <a:lnTo>
                      <a:pt x="743" y="100"/>
                    </a:lnTo>
                    <a:lnTo>
                      <a:pt x="850" y="54"/>
                    </a:lnTo>
                    <a:lnTo>
                      <a:pt x="965" y="31"/>
                    </a:lnTo>
                    <a:lnTo>
                      <a:pt x="1079" y="8"/>
                    </a:lnTo>
                    <a:lnTo>
                      <a:pt x="1202" y="0"/>
                    </a:lnTo>
                    <a:lnTo>
                      <a:pt x="1202" y="0"/>
                    </a:lnTo>
                    <a:lnTo>
                      <a:pt x="1324" y="8"/>
                    </a:lnTo>
                    <a:lnTo>
                      <a:pt x="1447" y="31"/>
                    </a:lnTo>
                    <a:lnTo>
                      <a:pt x="1562" y="54"/>
                    </a:lnTo>
                    <a:lnTo>
                      <a:pt x="1669" y="100"/>
                    </a:lnTo>
                    <a:lnTo>
                      <a:pt x="1776" y="146"/>
                    </a:lnTo>
                    <a:lnTo>
                      <a:pt x="1875" y="207"/>
                    </a:lnTo>
                    <a:lnTo>
                      <a:pt x="1967" y="276"/>
                    </a:lnTo>
                    <a:lnTo>
                      <a:pt x="2052" y="353"/>
                    </a:lnTo>
                    <a:lnTo>
                      <a:pt x="2128" y="437"/>
                    </a:lnTo>
                    <a:lnTo>
                      <a:pt x="2197" y="521"/>
                    </a:lnTo>
                    <a:lnTo>
                      <a:pt x="2258" y="621"/>
                    </a:lnTo>
                    <a:lnTo>
                      <a:pt x="2312" y="728"/>
                    </a:lnTo>
                    <a:lnTo>
                      <a:pt x="2350" y="835"/>
                    </a:lnTo>
                    <a:lnTo>
                      <a:pt x="2381" y="942"/>
                    </a:lnTo>
                    <a:lnTo>
                      <a:pt x="2404" y="1065"/>
                    </a:lnTo>
                    <a:lnTo>
                      <a:pt x="2404" y="1179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Line 6">
                <a:extLst>
                  <a:ext uri="{FF2B5EF4-FFF2-40B4-BE49-F238E27FC236}">
                    <a16:creationId xmlns:a16="http://schemas.microsoft.com/office/drawing/2014/main" id="{EC6B4AA3-C018-4019-97C7-0E6F8EBF1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6" y="2543"/>
                <a:ext cx="0" cy="1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Line 7">
                <a:extLst>
                  <a:ext uri="{FF2B5EF4-FFF2-40B4-BE49-F238E27FC236}">
                    <a16:creationId xmlns:a16="http://schemas.microsoft.com/office/drawing/2014/main" id="{501CFFF9-0EAA-4494-9186-2DB6BFF9C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6" y="266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Line 8">
                <a:extLst>
                  <a:ext uri="{FF2B5EF4-FFF2-40B4-BE49-F238E27FC236}">
                    <a16:creationId xmlns:a16="http://schemas.microsoft.com/office/drawing/2014/main" id="{AD4C4FCA-95DF-4ABF-BDA2-F9A8E38E0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23" y="2666"/>
                <a:ext cx="23" cy="1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Line 9">
                <a:extLst>
                  <a:ext uri="{FF2B5EF4-FFF2-40B4-BE49-F238E27FC236}">
                    <a16:creationId xmlns:a16="http://schemas.microsoft.com/office/drawing/2014/main" id="{9816F9A1-86E2-4A1A-977D-5D80A91B5A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3" y="278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Line 10">
                <a:extLst>
                  <a:ext uri="{FF2B5EF4-FFF2-40B4-BE49-F238E27FC236}">
                    <a16:creationId xmlns:a16="http://schemas.microsoft.com/office/drawing/2014/main" id="{03F9B0F4-17D9-420B-892B-17E1102103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92" y="2781"/>
                <a:ext cx="31" cy="1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Line 11">
                <a:extLst>
                  <a:ext uri="{FF2B5EF4-FFF2-40B4-BE49-F238E27FC236}">
                    <a16:creationId xmlns:a16="http://schemas.microsoft.com/office/drawing/2014/main" id="{62BEE8AD-589F-4602-BD9F-7C83974F5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2" y="289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Line 12">
                <a:extLst>
                  <a:ext uri="{FF2B5EF4-FFF2-40B4-BE49-F238E27FC236}">
                    <a16:creationId xmlns:a16="http://schemas.microsoft.com/office/drawing/2014/main" id="{3C35BE0D-5D7A-48F0-8F28-7554A017A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54" y="2896"/>
                <a:ext cx="38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Line 13">
                <a:extLst>
                  <a:ext uri="{FF2B5EF4-FFF2-40B4-BE49-F238E27FC236}">
                    <a16:creationId xmlns:a16="http://schemas.microsoft.com/office/drawing/2014/main" id="{6715BC44-A686-46EE-A631-C2E23145C4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4" y="300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Line 14">
                <a:extLst>
                  <a:ext uri="{FF2B5EF4-FFF2-40B4-BE49-F238E27FC236}">
                    <a16:creationId xmlns:a16="http://schemas.microsoft.com/office/drawing/2014/main" id="{AC1710D7-84EA-4309-BAC3-E27F02C13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00" y="3003"/>
                <a:ext cx="54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Line 15">
                <a:extLst>
                  <a:ext uri="{FF2B5EF4-FFF2-40B4-BE49-F238E27FC236}">
                    <a16:creationId xmlns:a16="http://schemas.microsoft.com/office/drawing/2014/main" id="{00E3D2C9-D7F1-4BC7-B909-D5C5E4421D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0" y="31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Line 16">
                <a:extLst>
                  <a:ext uri="{FF2B5EF4-FFF2-40B4-BE49-F238E27FC236}">
                    <a16:creationId xmlns:a16="http://schemas.microsoft.com/office/drawing/2014/main" id="{021C1241-E84A-4C60-9B65-B461B599AF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39" y="3102"/>
                <a:ext cx="61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Line 17">
                <a:extLst>
                  <a:ext uri="{FF2B5EF4-FFF2-40B4-BE49-F238E27FC236}">
                    <a16:creationId xmlns:a16="http://schemas.microsoft.com/office/drawing/2014/main" id="{AE4A3340-B735-40C0-9306-11B1E840A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32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Line 18">
                <a:extLst>
                  <a:ext uri="{FF2B5EF4-FFF2-40B4-BE49-F238E27FC236}">
                    <a16:creationId xmlns:a16="http://schemas.microsoft.com/office/drawing/2014/main" id="{1BDA8ADF-C9B1-4410-B2DE-D5EFD39AB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70" y="3202"/>
                <a:ext cx="69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Line 19">
                <a:extLst>
                  <a:ext uri="{FF2B5EF4-FFF2-40B4-BE49-F238E27FC236}">
                    <a16:creationId xmlns:a16="http://schemas.microsoft.com/office/drawing/2014/main" id="{6613BAB7-C8FC-4141-ACAA-0905D15680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70" y="329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Line 20">
                <a:extLst>
                  <a:ext uri="{FF2B5EF4-FFF2-40B4-BE49-F238E27FC236}">
                    <a16:creationId xmlns:a16="http://schemas.microsoft.com/office/drawing/2014/main" id="{48216FFB-9727-408F-A5E3-78E080C3F4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94" y="3294"/>
                <a:ext cx="76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Line 21">
                <a:extLst>
                  <a:ext uri="{FF2B5EF4-FFF2-40B4-BE49-F238E27FC236}">
                    <a16:creationId xmlns:a16="http://schemas.microsoft.com/office/drawing/2014/main" id="{8E0C7976-D26E-4FFF-AE2B-85844F800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4" y="337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Line 22">
                <a:extLst>
                  <a:ext uri="{FF2B5EF4-FFF2-40B4-BE49-F238E27FC236}">
                    <a16:creationId xmlns:a16="http://schemas.microsoft.com/office/drawing/2014/main" id="{2B6FF08B-816F-4A5A-8E90-0B521B2159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9" y="3378"/>
                <a:ext cx="85" cy="7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Line 23">
                <a:extLst>
                  <a:ext uri="{FF2B5EF4-FFF2-40B4-BE49-F238E27FC236}">
                    <a16:creationId xmlns:a16="http://schemas.microsoft.com/office/drawing/2014/main" id="{4A0F91C4-BD69-441C-B6FB-052C90B1E2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9" y="345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Line 24">
                <a:extLst>
                  <a:ext uri="{FF2B5EF4-FFF2-40B4-BE49-F238E27FC236}">
                    <a16:creationId xmlns:a16="http://schemas.microsoft.com/office/drawing/2014/main" id="{E68F99E9-D2DA-4E51-A82C-CC33BF6B2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17" y="3455"/>
                <a:ext cx="92" cy="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Line 25">
                <a:extLst>
                  <a:ext uri="{FF2B5EF4-FFF2-40B4-BE49-F238E27FC236}">
                    <a16:creationId xmlns:a16="http://schemas.microsoft.com/office/drawing/2014/main" id="{23B2CA28-1641-4B55-89EB-BD51621B9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7" y="35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Line 26">
                <a:extLst>
                  <a:ext uri="{FF2B5EF4-FFF2-40B4-BE49-F238E27FC236}">
                    <a16:creationId xmlns:a16="http://schemas.microsoft.com/office/drawing/2014/main" id="{7B88D2AD-CA57-4670-8610-20E86944A8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8" y="3523"/>
                <a:ext cx="99" cy="5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Line 27">
                <a:extLst>
                  <a:ext uri="{FF2B5EF4-FFF2-40B4-BE49-F238E27FC236}">
                    <a16:creationId xmlns:a16="http://schemas.microsoft.com/office/drawing/2014/main" id="{CD9F42DD-C9EC-4583-B14B-733AA5242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357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Line 28">
                <a:extLst>
                  <a:ext uri="{FF2B5EF4-FFF2-40B4-BE49-F238E27FC236}">
                    <a16:creationId xmlns:a16="http://schemas.microsoft.com/office/drawing/2014/main" id="{EB57E8D6-1620-4E0F-BE5E-C7F349EA50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11" y="3577"/>
                <a:ext cx="107" cy="5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Line 29">
                <a:extLst>
                  <a:ext uri="{FF2B5EF4-FFF2-40B4-BE49-F238E27FC236}">
                    <a16:creationId xmlns:a16="http://schemas.microsoft.com/office/drawing/2014/main" id="{756BD619-DB79-41E4-8C9D-F8A51D0B87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1" y="363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Line 30">
                <a:extLst>
                  <a:ext uri="{FF2B5EF4-FFF2-40B4-BE49-F238E27FC236}">
                    <a16:creationId xmlns:a16="http://schemas.microsoft.com/office/drawing/2014/main" id="{536E73B0-E639-41D3-8A90-D11092CA9A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04" y="3631"/>
                <a:ext cx="107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Line 31">
                <a:extLst>
                  <a:ext uri="{FF2B5EF4-FFF2-40B4-BE49-F238E27FC236}">
                    <a16:creationId xmlns:a16="http://schemas.microsoft.com/office/drawing/2014/main" id="{0FFCD568-2D81-4397-8F42-2AD1C8A41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4" y="366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Line 32">
                <a:extLst>
                  <a:ext uri="{FF2B5EF4-FFF2-40B4-BE49-F238E27FC236}">
                    <a16:creationId xmlns:a16="http://schemas.microsoft.com/office/drawing/2014/main" id="{53133D30-788E-44BF-A106-540A0E391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9" y="3669"/>
                <a:ext cx="115" cy="3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Line 33">
                <a:extLst>
                  <a:ext uri="{FF2B5EF4-FFF2-40B4-BE49-F238E27FC236}">
                    <a16:creationId xmlns:a16="http://schemas.microsoft.com/office/drawing/2014/main" id="{59FF5930-6B61-417B-96CA-523E3804E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9" y="370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Line 34">
                <a:extLst>
                  <a:ext uri="{FF2B5EF4-FFF2-40B4-BE49-F238E27FC236}">
                    <a16:creationId xmlns:a16="http://schemas.microsoft.com/office/drawing/2014/main" id="{2C6C1922-D0CB-49D1-A907-AE66849FAF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66" y="3700"/>
                <a:ext cx="123" cy="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Line 35">
                <a:extLst>
                  <a:ext uri="{FF2B5EF4-FFF2-40B4-BE49-F238E27FC236}">
                    <a16:creationId xmlns:a16="http://schemas.microsoft.com/office/drawing/2014/main" id="{CC5E56ED-8661-4A1C-AA79-FD9BE81C1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6" y="371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Line 36">
                <a:extLst>
                  <a:ext uri="{FF2B5EF4-FFF2-40B4-BE49-F238E27FC236}">
                    <a16:creationId xmlns:a16="http://schemas.microsoft.com/office/drawing/2014/main" id="{FE43164E-15C8-4C8C-A662-AADDB4F774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44" y="3715"/>
                <a:ext cx="122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Line 37">
                <a:extLst>
                  <a:ext uri="{FF2B5EF4-FFF2-40B4-BE49-F238E27FC236}">
                    <a16:creationId xmlns:a16="http://schemas.microsoft.com/office/drawing/2014/main" id="{5050F97B-AD88-4FA1-BDCF-7EB7F9E1C6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37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Line 38">
                <a:extLst>
                  <a:ext uri="{FF2B5EF4-FFF2-40B4-BE49-F238E27FC236}">
                    <a16:creationId xmlns:a16="http://schemas.microsoft.com/office/drawing/2014/main" id="{416CE8FC-E1FD-4505-9D08-641762660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37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Line 39">
                <a:extLst>
                  <a:ext uri="{FF2B5EF4-FFF2-40B4-BE49-F238E27FC236}">
                    <a16:creationId xmlns:a16="http://schemas.microsoft.com/office/drawing/2014/main" id="{3EB5686C-22A3-4B58-86B5-CB9834043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37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Line 40">
                <a:extLst>
                  <a:ext uri="{FF2B5EF4-FFF2-40B4-BE49-F238E27FC236}">
                    <a16:creationId xmlns:a16="http://schemas.microsoft.com/office/drawing/2014/main" id="{3C1F866A-FAF2-45A2-B759-59645711DF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721" y="3715"/>
                <a:ext cx="123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Line 41">
                <a:extLst>
                  <a:ext uri="{FF2B5EF4-FFF2-40B4-BE49-F238E27FC236}">
                    <a16:creationId xmlns:a16="http://schemas.microsoft.com/office/drawing/2014/main" id="{8A62BA1D-7A72-48F3-9E26-CF3DC7B9DE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1" y="371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Line 42">
                <a:extLst>
                  <a:ext uri="{FF2B5EF4-FFF2-40B4-BE49-F238E27FC236}">
                    <a16:creationId xmlns:a16="http://schemas.microsoft.com/office/drawing/2014/main" id="{2BFA44B8-40C0-43E6-999E-A9000733D1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607" y="3700"/>
                <a:ext cx="114" cy="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Line 43">
                <a:extLst>
                  <a:ext uri="{FF2B5EF4-FFF2-40B4-BE49-F238E27FC236}">
                    <a16:creationId xmlns:a16="http://schemas.microsoft.com/office/drawing/2014/main" id="{21A03C75-14BC-4614-BE5A-F4F6792F6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7" y="370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Line 44">
                <a:extLst>
                  <a:ext uri="{FF2B5EF4-FFF2-40B4-BE49-F238E27FC236}">
                    <a16:creationId xmlns:a16="http://schemas.microsoft.com/office/drawing/2014/main" id="{C1C77EE6-3406-40BB-9F6E-B6A3F4AECA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92" y="3669"/>
                <a:ext cx="115" cy="3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Line 45">
                <a:extLst>
                  <a:ext uri="{FF2B5EF4-FFF2-40B4-BE49-F238E27FC236}">
                    <a16:creationId xmlns:a16="http://schemas.microsoft.com/office/drawing/2014/main" id="{81729293-B213-47C2-B33A-A0A16C96F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2" y="366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Line 46">
                <a:extLst>
                  <a:ext uri="{FF2B5EF4-FFF2-40B4-BE49-F238E27FC236}">
                    <a16:creationId xmlns:a16="http://schemas.microsoft.com/office/drawing/2014/main" id="{DF047112-2AD1-43D3-A3A5-CF95454B9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85" y="3631"/>
                <a:ext cx="107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Line 47">
                <a:extLst>
                  <a:ext uri="{FF2B5EF4-FFF2-40B4-BE49-F238E27FC236}">
                    <a16:creationId xmlns:a16="http://schemas.microsoft.com/office/drawing/2014/main" id="{98164F9B-6B77-48F4-A815-7D33B907A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5" y="363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Line 48">
                <a:extLst>
                  <a:ext uri="{FF2B5EF4-FFF2-40B4-BE49-F238E27FC236}">
                    <a16:creationId xmlns:a16="http://schemas.microsoft.com/office/drawing/2014/main" id="{B5E08CAC-62AF-41EE-8974-C3153C3019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277" y="3577"/>
                <a:ext cx="108" cy="5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Line 49">
                <a:extLst>
                  <a:ext uri="{FF2B5EF4-FFF2-40B4-BE49-F238E27FC236}">
                    <a16:creationId xmlns:a16="http://schemas.microsoft.com/office/drawing/2014/main" id="{BB8008B0-BE2B-4008-90AD-57D7102D33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7" y="357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Line 50">
                <a:extLst>
                  <a:ext uri="{FF2B5EF4-FFF2-40B4-BE49-F238E27FC236}">
                    <a16:creationId xmlns:a16="http://schemas.microsoft.com/office/drawing/2014/main" id="{94287027-32D2-4061-AAA0-869AE9D18D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78" y="3523"/>
                <a:ext cx="99" cy="5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Line 51">
                <a:extLst>
                  <a:ext uri="{FF2B5EF4-FFF2-40B4-BE49-F238E27FC236}">
                    <a16:creationId xmlns:a16="http://schemas.microsoft.com/office/drawing/2014/main" id="{E554C18E-171D-42C1-BBB4-B11449A0B0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8" y="35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Line 52">
                <a:extLst>
                  <a:ext uri="{FF2B5EF4-FFF2-40B4-BE49-F238E27FC236}">
                    <a16:creationId xmlns:a16="http://schemas.microsoft.com/office/drawing/2014/main" id="{6DE56410-A507-4CF6-BAAC-A8EB7E833B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86" y="3455"/>
                <a:ext cx="92" cy="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Line 53">
                <a:extLst>
                  <a:ext uri="{FF2B5EF4-FFF2-40B4-BE49-F238E27FC236}">
                    <a16:creationId xmlns:a16="http://schemas.microsoft.com/office/drawing/2014/main" id="{E2334245-1F82-4292-BD6F-E9A290FCAB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6" y="345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Line 54">
                <a:extLst>
                  <a:ext uri="{FF2B5EF4-FFF2-40B4-BE49-F238E27FC236}">
                    <a16:creationId xmlns:a16="http://schemas.microsoft.com/office/drawing/2014/main" id="{8692EA88-4C21-4BD3-9344-7EB4F4F7B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02" y="3378"/>
                <a:ext cx="84" cy="7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Line 55">
                <a:extLst>
                  <a:ext uri="{FF2B5EF4-FFF2-40B4-BE49-F238E27FC236}">
                    <a16:creationId xmlns:a16="http://schemas.microsoft.com/office/drawing/2014/main" id="{F25760D5-54BD-4B11-8CB3-CFC1A93329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337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Line 56">
                <a:extLst>
                  <a:ext uri="{FF2B5EF4-FFF2-40B4-BE49-F238E27FC236}">
                    <a16:creationId xmlns:a16="http://schemas.microsoft.com/office/drawing/2014/main" id="{030F99D6-6F0D-4353-82EB-84B2BAAE8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918" y="3294"/>
                <a:ext cx="84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Line 57">
                <a:extLst>
                  <a:ext uri="{FF2B5EF4-FFF2-40B4-BE49-F238E27FC236}">
                    <a16:creationId xmlns:a16="http://schemas.microsoft.com/office/drawing/2014/main" id="{73549ABB-951D-43C4-B03E-C90CD64A3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329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Line 58">
                <a:extLst>
                  <a:ext uri="{FF2B5EF4-FFF2-40B4-BE49-F238E27FC236}">
                    <a16:creationId xmlns:a16="http://schemas.microsoft.com/office/drawing/2014/main" id="{2F58CE69-8A35-4BB6-8A9F-722FC627C7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849" y="3202"/>
                <a:ext cx="69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Line 59">
                <a:extLst>
                  <a:ext uri="{FF2B5EF4-FFF2-40B4-BE49-F238E27FC236}">
                    <a16:creationId xmlns:a16="http://schemas.microsoft.com/office/drawing/2014/main" id="{B20BD80C-854D-4575-8BA9-66C1540577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49" y="32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Line 60">
                <a:extLst>
                  <a:ext uri="{FF2B5EF4-FFF2-40B4-BE49-F238E27FC236}">
                    <a16:creationId xmlns:a16="http://schemas.microsoft.com/office/drawing/2014/main" id="{4F5DFC4A-71CA-48C8-8655-3740FDA81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7" y="3102"/>
                <a:ext cx="62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Line 61">
                <a:extLst>
                  <a:ext uri="{FF2B5EF4-FFF2-40B4-BE49-F238E27FC236}">
                    <a16:creationId xmlns:a16="http://schemas.microsoft.com/office/drawing/2014/main" id="{5A248FB9-43F1-45B1-BF32-880F268226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31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Line 62">
                <a:extLst>
                  <a:ext uri="{FF2B5EF4-FFF2-40B4-BE49-F238E27FC236}">
                    <a16:creationId xmlns:a16="http://schemas.microsoft.com/office/drawing/2014/main" id="{9863E6BA-84EF-4A74-B023-B8A8DB7BD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42" y="3003"/>
                <a:ext cx="45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Line 63">
                <a:extLst>
                  <a:ext uri="{FF2B5EF4-FFF2-40B4-BE49-F238E27FC236}">
                    <a16:creationId xmlns:a16="http://schemas.microsoft.com/office/drawing/2014/main" id="{BFE5915C-1F1E-4D98-B240-0757D8B32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2" y="300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Line 64">
                <a:extLst>
                  <a:ext uri="{FF2B5EF4-FFF2-40B4-BE49-F238E27FC236}">
                    <a16:creationId xmlns:a16="http://schemas.microsoft.com/office/drawing/2014/main" id="{61CFF15D-7EB6-4A17-AE86-501F61856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03" y="2896"/>
                <a:ext cx="39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Line 65">
                <a:extLst>
                  <a:ext uri="{FF2B5EF4-FFF2-40B4-BE49-F238E27FC236}">
                    <a16:creationId xmlns:a16="http://schemas.microsoft.com/office/drawing/2014/main" id="{E3C42335-CBC1-4129-B6E8-B27BE68CEF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289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Line 66">
                <a:extLst>
                  <a:ext uri="{FF2B5EF4-FFF2-40B4-BE49-F238E27FC236}">
                    <a16:creationId xmlns:a16="http://schemas.microsoft.com/office/drawing/2014/main" id="{C6DF26A3-B004-4920-81E2-07D47BFB18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673" y="2781"/>
                <a:ext cx="30" cy="1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Line 67">
                <a:extLst>
                  <a:ext uri="{FF2B5EF4-FFF2-40B4-BE49-F238E27FC236}">
                    <a16:creationId xmlns:a16="http://schemas.microsoft.com/office/drawing/2014/main" id="{61104423-F23A-4FF1-9612-91C98AB4A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3" y="278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Line 68">
                <a:extLst>
                  <a:ext uri="{FF2B5EF4-FFF2-40B4-BE49-F238E27FC236}">
                    <a16:creationId xmlns:a16="http://schemas.microsoft.com/office/drawing/2014/main" id="{D4231038-3374-41EE-8B55-DCED641BE5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650" y="2666"/>
                <a:ext cx="23" cy="1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Line 69">
                <a:extLst>
                  <a:ext uri="{FF2B5EF4-FFF2-40B4-BE49-F238E27FC236}">
                    <a16:creationId xmlns:a16="http://schemas.microsoft.com/office/drawing/2014/main" id="{FFDB3EFA-5893-46EB-984D-66008E6F0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0" y="266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Line 70">
                <a:extLst>
                  <a:ext uri="{FF2B5EF4-FFF2-40B4-BE49-F238E27FC236}">
                    <a16:creationId xmlns:a16="http://schemas.microsoft.com/office/drawing/2014/main" id="{3F3B676C-CB3E-4431-B5F8-32EC0176D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642" y="2543"/>
                <a:ext cx="8" cy="1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Line 71">
                <a:extLst>
                  <a:ext uri="{FF2B5EF4-FFF2-40B4-BE49-F238E27FC236}">
                    <a16:creationId xmlns:a16="http://schemas.microsoft.com/office/drawing/2014/main" id="{D284DFE1-99F5-4461-85E1-E0D4914EF3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2" y="254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Line 72">
                <a:extLst>
                  <a:ext uri="{FF2B5EF4-FFF2-40B4-BE49-F238E27FC236}">
                    <a16:creationId xmlns:a16="http://schemas.microsoft.com/office/drawing/2014/main" id="{6047A015-1098-48A8-AC6F-D996FC239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2" y="254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Line 73">
                <a:extLst>
                  <a:ext uri="{FF2B5EF4-FFF2-40B4-BE49-F238E27FC236}">
                    <a16:creationId xmlns:a16="http://schemas.microsoft.com/office/drawing/2014/main" id="{06C93410-B145-47DB-895A-A844F7F0C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2" y="254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Line 74">
                <a:extLst>
                  <a:ext uri="{FF2B5EF4-FFF2-40B4-BE49-F238E27FC236}">
                    <a16:creationId xmlns:a16="http://schemas.microsoft.com/office/drawing/2014/main" id="{7540A194-5166-4A7E-B554-AF344AC17A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42" y="2429"/>
                <a:ext cx="8" cy="1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Line 75">
                <a:extLst>
                  <a:ext uri="{FF2B5EF4-FFF2-40B4-BE49-F238E27FC236}">
                    <a16:creationId xmlns:a16="http://schemas.microsoft.com/office/drawing/2014/main" id="{819C8922-62CE-4849-8581-28D86175A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0" y="242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Line 76">
                <a:extLst>
                  <a:ext uri="{FF2B5EF4-FFF2-40B4-BE49-F238E27FC236}">
                    <a16:creationId xmlns:a16="http://schemas.microsoft.com/office/drawing/2014/main" id="{CE34DF65-DFC0-4E10-B880-224C331E0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50" y="2306"/>
                <a:ext cx="23" cy="1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Line 77">
                <a:extLst>
                  <a:ext uri="{FF2B5EF4-FFF2-40B4-BE49-F238E27FC236}">
                    <a16:creationId xmlns:a16="http://schemas.microsoft.com/office/drawing/2014/main" id="{AF79EFA5-30B8-4C25-AE68-8D561FB39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3" y="230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Line 78">
                <a:extLst>
                  <a:ext uri="{FF2B5EF4-FFF2-40B4-BE49-F238E27FC236}">
                    <a16:creationId xmlns:a16="http://schemas.microsoft.com/office/drawing/2014/main" id="{3F6CB99F-7B2B-41E7-AA03-8BF7D372B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73" y="2199"/>
                <a:ext cx="30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Line 79">
                <a:extLst>
                  <a:ext uri="{FF2B5EF4-FFF2-40B4-BE49-F238E27FC236}">
                    <a16:creationId xmlns:a16="http://schemas.microsoft.com/office/drawing/2014/main" id="{163D788D-4764-4E7C-AA65-15FD27A099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219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Line 80">
                <a:extLst>
                  <a:ext uri="{FF2B5EF4-FFF2-40B4-BE49-F238E27FC236}">
                    <a16:creationId xmlns:a16="http://schemas.microsoft.com/office/drawing/2014/main" id="{7A2AB06B-D508-4C10-AC9D-4DAD8BC32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03" y="2092"/>
                <a:ext cx="39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Line 81">
                <a:extLst>
                  <a:ext uri="{FF2B5EF4-FFF2-40B4-BE49-F238E27FC236}">
                    <a16:creationId xmlns:a16="http://schemas.microsoft.com/office/drawing/2014/main" id="{EEC4EEBF-88B1-45E7-BCE7-D0E4571919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2" y="209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Line 82">
                <a:extLst>
                  <a:ext uri="{FF2B5EF4-FFF2-40B4-BE49-F238E27FC236}">
                    <a16:creationId xmlns:a16="http://schemas.microsoft.com/office/drawing/2014/main" id="{235E4548-2843-4164-8A6B-7E6702EFC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42" y="1985"/>
                <a:ext cx="45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Line 83">
                <a:extLst>
                  <a:ext uri="{FF2B5EF4-FFF2-40B4-BE49-F238E27FC236}">
                    <a16:creationId xmlns:a16="http://schemas.microsoft.com/office/drawing/2014/main" id="{B68F5BEC-D1E7-41EF-A583-1348564B75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198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Line 84">
                <a:extLst>
                  <a:ext uri="{FF2B5EF4-FFF2-40B4-BE49-F238E27FC236}">
                    <a16:creationId xmlns:a16="http://schemas.microsoft.com/office/drawing/2014/main" id="{C4693EDA-ECD8-4D06-BFD8-A54DAC1FA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87" y="1885"/>
                <a:ext cx="62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Line 85">
                <a:extLst>
                  <a:ext uri="{FF2B5EF4-FFF2-40B4-BE49-F238E27FC236}">
                    <a16:creationId xmlns:a16="http://schemas.microsoft.com/office/drawing/2014/main" id="{8602F939-9C8A-4AAB-9969-C8BD92CB8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49" y="188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Line 86">
                <a:extLst>
                  <a:ext uri="{FF2B5EF4-FFF2-40B4-BE49-F238E27FC236}">
                    <a16:creationId xmlns:a16="http://schemas.microsoft.com/office/drawing/2014/main" id="{7DCB934B-2F3C-4B41-BF34-7AA6777D8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49" y="1801"/>
                <a:ext cx="69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Line 87">
                <a:extLst>
                  <a:ext uri="{FF2B5EF4-FFF2-40B4-BE49-F238E27FC236}">
                    <a16:creationId xmlns:a16="http://schemas.microsoft.com/office/drawing/2014/main" id="{02B5F3ED-D5AA-4413-8786-399975889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18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Line 88">
                <a:extLst>
                  <a:ext uri="{FF2B5EF4-FFF2-40B4-BE49-F238E27FC236}">
                    <a16:creationId xmlns:a16="http://schemas.microsoft.com/office/drawing/2014/main" id="{70F4E3D3-52C6-4A24-8CFE-4FA62BC649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8" y="1717"/>
                <a:ext cx="84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Line 89">
                <a:extLst>
                  <a:ext uri="{FF2B5EF4-FFF2-40B4-BE49-F238E27FC236}">
                    <a16:creationId xmlns:a16="http://schemas.microsoft.com/office/drawing/2014/main" id="{DD507195-9D68-48E8-992F-FC8465979B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171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Line 90">
                <a:extLst>
                  <a:ext uri="{FF2B5EF4-FFF2-40B4-BE49-F238E27FC236}">
                    <a16:creationId xmlns:a16="http://schemas.microsoft.com/office/drawing/2014/main" id="{B944D7BD-7500-43E7-A0E6-8E27D3464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2" y="1640"/>
                <a:ext cx="84" cy="7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Line 91">
                <a:extLst>
                  <a:ext uri="{FF2B5EF4-FFF2-40B4-BE49-F238E27FC236}">
                    <a16:creationId xmlns:a16="http://schemas.microsoft.com/office/drawing/2014/main" id="{C324B16D-D598-4BE2-A1BA-9FE613D09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6" y="164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Line 92">
                <a:extLst>
                  <a:ext uri="{FF2B5EF4-FFF2-40B4-BE49-F238E27FC236}">
                    <a16:creationId xmlns:a16="http://schemas.microsoft.com/office/drawing/2014/main" id="{B4129B91-B7DC-415B-AAA8-2B529382B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6" y="1571"/>
                <a:ext cx="92" cy="6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Line 93">
                <a:extLst>
                  <a:ext uri="{FF2B5EF4-FFF2-40B4-BE49-F238E27FC236}">
                    <a16:creationId xmlns:a16="http://schemas.microsoft.com/office/drawing/2014/main" id="{F925CEDE-72BC-4731-9554-F2CBE71C0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8" y="157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Line 94">
                <a:extLst>
                  <a:ext uri="{FF2B5EF4-FFF2-40B4-BE49-F238E27FC236}">
                    <a16:creationId xmlns:a16="http://schemas.microsoft.com/office/drawing/2014/main" id="{3A8AFC49-2B37-4546-9B9C-879407F8F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8" y="1510"/>
                <a:ext cx="99" cy="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Line 95">
                <a:extLst>
                  <a:ext uri="{FF2B5EF4-FFF2-40B4-BE49-F238E27FC236}">
                    <a16:creationId xmlns:a16="http://schemas.microsoft.com/office/drawing/2014/main" id="{C7AAC304-F6CB-4955-981B-7440B62CFB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7" y="151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Line 96">
                <a:extLst>
                  <a:ext uri="{FF2B5EF4-FFF2-40B4-BE49-F238E27FC236}">
                    <a16:creationId xmlns:a16="http://schemas.microsoft.com/office/drawing/2014/main" id="{11533E81-EF3B-4E7C-A6CF-168C7AF507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77" y="1464"/>
                <a:ext cx="108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Line 97">
                <a:extLst>
                  <a:ext uri="{FF2B5EF4-FFF2-40B4-BE49-F238E27FC236}">
                    <a16:creationId xmlns:a16="http://schemas.microsoft.com/office/drawing/2014/main" id="{14351ED4-4B64-41FD-92EF-B95E69E5B1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5" y="14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Line 98">
                <a:extLst>
                  <a:ext uri="{FF2B5EF4-FFF2-40B4-BE49-F238E27FC236}">
                    <a16:creationId xmlns:a16="http://schemas.microsoft.com/office/drawing/2014/main" id="{A33A8968-5FF6-43D1-97A5-810357E424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5" y="1418"/>
                <a:ext cx="107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Line 99">
                <a:extLst>
                  <a:ext uri="{FF2B5EF4-FFF2-40B4-BE49-F238E27FC236}">
                    <a16:creationId xmlns:a16="http://schemas.microsoft.com/office/drawing/2014/main" id="{94F2D924-5E42-40D2-A35E-5E8B9107E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2" y="141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Line 100">
                <a:extLst>
                  <a:ext uri="{FF2B5EF4-FFF2-40B4-BE49-F238E27FC236}">
                    <a16:creationId xmlns:a16="http://schemas.microsoft.com/office/drawing/2014/main" id="{DEF3D838-3741-489E-92FD-BC5E4D522F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92" y="1395"/>
                <a:ext cx="115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Line 101">
                <a:extLst>
                  <a:ext uri="{FF2B5EF4-FFF2-40B4-BE49-F238E27FC236}">
                    <a16:creationId xmlns:a16="http://schemas.microsoft.com/office/drawing/2014/main" id="{E37BDB82-80EF-4DF8-9595-B32A4B0A3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7" y="139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Line 102">
                <a:extLst>
                  <a:ext uri="{FF2B5EF4-FFF2-40B4-BE49-F238E27FC236}">
                    <a16:creationId xmlns:a16="http://schemas.microsoft.com/office/drawing/2014/main" id="{DE4D15C1-14A7-4CBC-9926-7E6001110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07" y="1372"/>
                <a:ext cx="114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Line 103">
                <a:extLst>
                  <a:ext uri="{FF2B5EF4-FFF2-40B4-BE49-F238E27FC236}">
                    <a16:creationId xmlns:a16="http://schemas.microsoft.com/office/drawing/2014/main" id="{F109265E-B08A-489B-8877-35B3446D1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1" y="137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Line 104">
                <a:extLst>
                  <a:ext uri="{FF2B5EF4-FFF2-40B4-BE49-F238E27FC236}">
                    <a16:creationId xmlns:a16="http://schemas.microsoft.com/office/drawing/2014/main" id="{9E550B2E-1E2D-4C0D-B4CE-FB0C9597A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21" y="1364"/>
                <a:ext cx="123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Line 105">
                <a:extLst>
                  <a:ext uri="{FF2B5EF4-FFF2-40B4-BE49-F238E27FC236}">
                    <a16:creationId xmlns:a16="http://schemas.microsoft.com/office/drawing/2014/main" id="{1CA63DF0-F629-4655-A223-C072C8164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13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Line 106">
                <a:extLst>
                  <a:ext uri="{FF2B5EF4-FFF2-40B4-BE49-F238E27FC236}">
                    <a16:creationId xmlns:a16="http://schemas.microsoft.com/office/drawing/2014/main" id="{678A9950-F3DC-4D2C-8E55-FAA283024B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13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Line 107">
                <a:extLst>
                  <a:ext uri="{FF2B5EF4-FFF2-40B4-BE49-F238E27FC236}">
                    <a16:creationId xmlns:a16="http://schemas.microsoft.com/office/drawing/2014/main" id="{6EC1373B-FF1E-4F01-B240-AC111BD6D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13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Line 108">
                <a:extLst>
                  <a:ext uri="{FF2B5EF4-FFF2-40B4-BE49-F238E27FC236}">
                    <a16:creationId xmlns:a16="http://schemas.microsoft.com/office/drawing/2014/main" id="{FDB4FCC9-13A2-4DC8-A8E8-C6033A7767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1364"/>
                <a:ext cx="122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Line 109">
                <a:extLst>
                  <a:ext uri="{FF2B5EF4-FFF2-40B4-BE49-F238E27FC236}">
                    <a16:creationId xmlns:a16="http://schemas.microsoft.com/office/drawing/2014/main" id="{0E5005DC-EAFF-4C1F-AA1C-9F719B325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6" y="137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Line 110">
                <a:extLst>
                  <a:ext uri="{FF2B5EF4-FFF2-40B4-BE49-F238E27FC236}">
                    <a16:creationId xmlns:a16="http://schemas.microsoft.com/office/drawing/2014/main" id="{534AF2C9-F596-40F4-B77D-D4DEC389A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6" y="1372"/>
                <a:ext cx="1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Line 111">
                <a:extLst>
                  <a:ext uri="{FF2B5EF4-FFF2-40B4-BE49-F238E27FC236}">
                    <a16:creationId xmlns:a16="http://schemas.microsoft.com/office/drawing/2014/main" id="{FC845BD6-334C-486D-98A3-D9E01046C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9" y="139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Line 112">
                <a:extLst>
                  <a:ext uri="{FF2B5EF4-FFF2-40B4-BE49-F238E27FC236}">
                    <a16:creationId xmlns:a16="http://schemas.microsoft.com/office/drawing/2014/main" id="{D448E29B-01B7-411A-A41A-BBBF4FC3F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9" y="1395"/>
                <a:ext cx="115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Line 113">
                <a:extLst>
                  <a:ext uri="{FF2B5EF4-FFF2-40B4-BE49-F238E27FC236}">
                    <a16:creationId xmlns:a16="http://schemas.microsoft.com/office/drawing/2014/main" id="{5BBF3497-6283-4905-B902-04C8EAD855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4" y="141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Line 114">
                <a:extLst>
                  <a:ext uri="{FF2B5EF4-FFF2-40B4-BE49-F238E27FC236}">
                    <a16:creationId xmlns:a16="http://schemas.microsoft.com/office/drawing/2014/main" id="{245ED2F9-204A-4FEA-B5FB-F6B091EB30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4" y="1418"/>
                <a:ext cx="107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Line 115">
                <a:extLst>
                  <a:ext uri="{FF2B5EF4-FFF2-40B4-BE49-F238E27FC236}">
                    <a16:creationId xmlns:a16="http://schemas.microsoft.com/office/drawing/2014/main" id="{18394225-8812-4380-B31D-56C5DEEB3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1" y="14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Line 116">
                <a:extLst>
                  <a:ext uri="{FF2B5EF4-FFF2-40B4-BE49-F238E27FC236}">
                    <a16:creationId xmlns:a16="http://schemas.microsoft.com/office/drawing/2014/main" id="{3F5E37ED-4830-477F-B525-055DF9EFF5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1" y="1464"/>
                <a:ext cx="107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Line 117">
                <a:extLst>
                  <a:ext uri="{FF2B5EF4-FFF2-40B4-BE49-F238E27FC236}">
                    <a16:creationId xmlns:a16="http://schemas.microsoft.com/office/drawing/2014/main" id="{8D780FFC-C179-4E6A-8775-25B03BB28A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51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Line 118">
                <a:extLst>
                  <a:ext uri="{FF2B5EF4-FFF2-40B4-BE49-F238E27FC236}">
                    <a16:creationId xmlns:a16="http://schemas.microsoft.com/office/drawing/2014/main" id="{C5A68AB7-1E9B-43ED-B615-2F162A37F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510"/>
                <a:ext cx="99" cy="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Line 119">
                <a:extLst>
                  <a:ext uri="{FF2B5EF4-FFF2-40B4-BE49-F238E27FC236}">
                    <a16:creationId xmlns:a16="http://schemas.microsoft.com/office/drawing/2014/main" id="{2FBC86BA-4429-4C89-A15B-12782754F5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7" y="157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Line 120">
                <a:extLst>
                  <a:ext uri="{FF2B5EF4-FFF2-40B4-BE49-F238E27FC236}">
                    <a16:creationId xmlns:a16="http://schemas.microsoft.com/office/drawing/2014/main" id="{069332F7-CA7C-4B8C-A856-3F60050F7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7" y="1571"/>
                <a:ext cx="92" cy="6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Line 121">
                <a:extLst>
                  <a:ext uri="{FF2B5EF4-FFF2-40B4-BE49-F238E27FC236}">
                    <a16:creationId xmlns:a16="http://schemas.microsoft.com/office/drawing/2014/main" id="{2257FF1A-91AB-4760-B456-923E6E1554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9" y="164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Line 122">
                <a:extLst>
                  <a:ext uri="{FF2B5EF4-FFF2-40B4-BE49-F238E27FC236}">
                    <a16:creationId xmlns:a16="http://schemas.microsoft.com/office/drawing/2014/main" id="{002150A2-4345-47ED-BF45-66F9513ACC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9" y="1640"/>
                <a:ext cx="85" cy="7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Line 123">
                <a:extLst>
                  <a:ext uri="{FF2B5EF4-FFF2-40B4-BE49-F238E27FC236}">
                    <a16:creationId xmlns:a16="http://schemas.microsoft.com/office/drawing/2014/main" id="{0D649B27-AFB3-4921-BE4D-5593986D1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4" y="171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Line 124">
                <a:extLst>
                  <a:ext uri="{FF2B5EF4-FFF2-40B4-BE49-F238E27FC236}">
                    <a16:creationId xmlns:a16="http://schemas.microsoft.com/office/drawing/2014/main" id="{C483AF66-6463-45E6-B187-B783978F82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4" y="1717"/>
                <a:ext cx="76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Line 125">
                <a:extLst>
                  <a:ext uri="{FF2B5EF4-FFF2-40B4-BE49-F238E27FC236}">
                    <a16:creationId xmlns:a16="http://schemas.microsoft.com/office/drawing/2014/main" id="{1E297B3B-8786-4589-92A6-2B3234030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70" y="18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Line 126">
                <a:extLst>
                  <a:ext uri="{FF2B5EF4-FFF2-40B4-BE49-F238E27FC236}">
                    <a16:creationId xmlns:a16="http://schemas.microsoft.com/office/drawing/2014/main" id="{3F05E78A-40F3-4EFC-A3D8-49CBB5143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70" y="1801"/>
                <a:ext cx="69" cy="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Line 127">
                <a:extLst>
                  <a:ext uri="{FF2B5EF4-FFF2-40B4-BE49-F238E27FC236}">
                    <a16:creationId xmlns:a16="http://schemas.microsoft.com/office/drawing/2014/main" id="{719D3BD0-2874-4BD8-8144-177493868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188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Line 128">
                <a:extLst>
                  <a:ext uri="{FF2B5EF4-FFF2-40B4-BE49-F238E27FC236}">
                    <a16:creationId xmlns:a16="http://schemas.microsoft.com/office/drawing/2014/main" id="{5B035741-1E5B-42A8-81D6-2CAEF22B21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1885"/>
                <a:ext cx="61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Line 129">
                <a:extLst>
                  <a:ext uri="{FF2B5EF4-FFF2-40B4-BE49-F238E27FC236}">
                    <a16:creationId xmlns:a16="http://schemas.microsoft.com/office/drawing/2014/main" id="{06CA4D3F-26C7-4A2D-AECB-20CA814622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0" y="198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Line 130">
                <a:extLst>
                  <a:ext uri="{FF2B5EF4-FFF2-40B4-BE49-F238E27FC236}">
                    <a16:creationId xmlns:a16="http://schemas.microsoft.com/office/drawing/2014/main" id="{B606878D-2FFF-47BB-984E-B79984A8E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0" y="1985"/>
                <a:ext cx="54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Line 131">
                <a:extLst>
                  <a:ext uri="{FF2B5EF4-FFF2-40B4-BE49-F238E27FC236}">
                    <a16:creationId xmlns:a16="http://schemas.microsoft.com/office/drawing/2014/main" id="{0E50AC7F-27BA-43D3-9C80-75739728A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4" y="209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Line 132">
                <a:extLst>
                  <a:ext uri="{FF2B5EF4-FFF2-40B4-BE49-F238E27FC236}">
                    <a16:creationId xmlns:a16="http://schemas.microsoft.com/office/drawing/2014/main" id="{02EC3A7E-1416-4FBF-B6DA-EAFE7F1191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4" y="2092"/>
                <a:ext cx="38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Line 133">
                <a:extLst>
                  <a:ext uri="{FF2B5EF4-FFF2-40B4-BE49-F238E27FC236}">
                    <a16:creationId xmlns:a16="http://schemas.microsoft.com/office/drawing/2014/main" id="{8189F064-5998-45B4-A9E3-E20E0EE7D1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2" y="219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Line 134">
                <a:extLst>
                  <a:ext uri="{FF2B5EF4-FFF2-40B4-BE49-F238E27FC236}">
                    <a16:creationId xmlns:a16="http://schemas.microsoft.com/office/drawing/2014/main" id="{50E7901F-66B6-462B-A6EF-5C30828F4F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2" y="2199"/>
                <a:ext cx="31" cy="1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Line 135">
                <a:extLst>
                  <a:ext uri="{FF2B5EF4-FFF2-40B4-BE49-F238E27FC236}">
                    <a16:creationId xmlns:a16="http://schemas.microsoft.com/office/drawing/2014/main" id="{AA04917F-765C-451C-BB9B-2C4FE6C01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3" y="230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Line 136">
                <a:extLst>
                  <a:ext uri="{FF2B5EF4-FFF2-40B4-BE49-F238E27FC236}">
                    <a16:creationId xmlns:a16="http://schemas.microsoft.com/office/drawing/2014/main" id="{0952055F-33B0-4BEA-AE66-DDA5EBA08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3" y="2306"/>
                <a:ext cx="23" cy="1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Line 137">
                <a:extLst>
                  <a:ext uri="{FF2B5EF4-FFF2-40B4-BE49-F238E27FC236}">
                    <a16:creationId xmlns:a16="http://schemas.microsoft.com/office/drawing/2014/main" id="{C16CDCAB-C761-41EE-B157-7261BC80F8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6" y="242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Line 138">
                <a:extLst>
                  <a:ext uri="{FF2B5EF4-FFF2-40B4-BE49-F238E27FC236}">
                    <a16:creationId xmlns:a16="http://schemas.microsoft.com/office/drawing/2014/main" id="{C7C4DDAF-B0B5-4626-8025-84FAD9D3E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6" y="2429"/>
                <a:ext cx="0" cy="1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Line 139">
                <a:extLst>
                  <a:ext uri="{FF2B5EF4-FFF2-40B4-BE49-F238E27FC236}">
                    <a16:creationId xmlns:a16="http://schemas.microsoft.com/office/drawing/2014/main" id="{94DA66B0-DAD8-4363-85E8-A63D252DE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6" y="254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Freeform 140">
                <a:extLst>
                  <a:ext uri="{FF2B5EF4-FFF2-40B4-BE49-F238E27FC236}">
                    <a16:creationId xmlns:a16="http://schemas.microsoft.com/office/drawing/2014/main" id="{F834FE4F-FD8D-45F4-8E04-05A2CF615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2" y="1701"/>
                <a:ext cx="1669" cy="1646"/>
              </a:xfrm>
              <a:custGeom>
                <a:avLst/>
                <a:gdLst>
                  <a:gd name="T0" fmla="*/ 1669 w 1669"/>
                  <a:gd name="T1" fmla="*/ 820 h 1646"/>
                  <a:gd name="T2" fmla="*/ 1646 w 1669"/>
                  <a:gd name="T3" fmla="*/ 988 h 1646"/>
                  <a:gd name="T4" fmla="*/ 1600 w 1669"/>
                  <a:gd name="T5" fmla="*/ 1141 h 1646"/>
                  <a:gd name="T6" fmla="*/ 1523 w 1669"/>
                  <a:gd name="T7" fmla="*/ 1279 h 1646"/>
                  <a:gd name="T8" fmla="*/ 1424 w 1669"/>
                  <a:gd name="T9" fmla="*/ 1401 h 1646"/>
                  <a:gd name="T10" fmla="*/ 1293 w 1669"/>
                  <a:gd name="T11" fmla="*/ 1509 h 1646"/>
                  <a:gd name="T12" fmla="*/ 1156 w 1669"/>
                  <a:gd name="T13" fmla="*/ 1585 h 1646"/>
                  <a:gd name="T14" fmla="*/ 995 w 1669"/>
                  <a:gd name="T15" fmla="*/ 1631 h 1646"/>
                  <a:gd name="T16" fmla="*/ 834 w 1669"/>
                  <a:gd name="T17" fmla="*/ 1646 h 1646"/>
                  <a:gd name="T18" fmla="*/ 834 w 1669"/>
                  <a:gd name="T19" fmla="*/ 1646 h 1646"/>
                  <a:gd name="T20" fmla="*/ 666 w 1669"/>
                  <a:gd name="T21" fmla="*/ 1631 h 1646"/>
                  <a:gd name="T22" fmla="*/ 505 w 1669"/>
                  <a:gd name="T23" fmla="*/ 1585 h 1646"/>
                  <a:gd name="T24" fmla="*/ 367 w 1669"/>
                  <a:gd name="T25" fmla="*/ 1509 h 1646"/>
                  <a:gd name="T26" fmla="*/ 245 w 1669"/>
                  <a:gd name="T27" fmla="*/ 1401 h 1646"/>
                  <a:gd name="T28" fmla="*/ 138 w 1669"/>
                  <a:gd name="T29" fmla="*/ 1279 h 1646"/>
                  <a:gd name="T30" fmla="*/ 61 w 1669"/>
                  <a:gd name="T31" fmla="*/ 1141 h 1646"/>
                  <a:gd name="T32" fmla="*/ 15 w 1669"/>
                  <a:gd name="T33" fmla="*/ 988 h 1646"/>
                  <a:gd name="T34" fmla="*/ 0 w 1669"/>
                  <a:gd name="T35" fmla="*/ 820 h 1646"/>
                  <a:gd name="T36" fmla="*/ 0 w 1669"/>
                  <a:gd name="T37" fmla="*/ 820 h 1646"/>
                  <a:gd name="T38" fmla="*/ 15 w 1669"/>
                  <a:gd name="T39" fmla="*/ 659 h 1646"/>
                  <a:gd name="T40" fmla="*/ 61 w 1669"/>
                  <a:gd name="T41" fmla="*/ 506 h 1646"/>
                  <a:gd name="T42" fmla="*/ 138 w 1669"/>
                  <a:gd name="T43" fmla="*/ 360 h 1646"/>
                  <a:gd name="T44" fmla="*/ 245 w 1669"/>
                  <a:gd name="T45" fmla="*/ 238 h 1646"/>
                  <a:gd name="T46" fmla="*/ 367 w 1669"/>
                  <a:gd name="T47" fmla="*/ 138 h 1646"/>
                  <a:gd name="T48" fmla="*/ 505 w 1669"/>
                  <a:gd name="T49" fmla="*/ 62 h 1646"/>
                  <a:gd name="T50" fmla="*/ 666 w 1669"/>
                  <a:gd name="T51" fmla="*/ 16 h 1646"/>
                  <a:gd name="T52" fmla="*/ 834 w 1669"/>
                  <a:gd name="T53" fmla="*/ 0 h 1646"/>
                  <a:gd name="T54" fmla="*/ 834 w 1669"/>
                  <a:gd name="T55" fmla="*/ 0 h 1646"/>
                  <a:gd name="T56" fmla="*/ 995 w 1669"/>
                  <a:gd name="T57" fmla="*/ 16 h 1646"/>
                  <a:gd name="T58" fmla="*/ 1156 w 1669"/>
                  <a:gd name="T59" fmla="*/ 62 h 1646"/>
                  <a:gd name="T60" fmla="*/ 1293 w 1669"/>
                  <a:gd name="T61" fmla="*/ 138 h 1646"/>
                  <a:gd name="T62" fmla="*/ 1424 w 1669"/>
                  <a:gd name="T63" fmla="*/ 238 h 1646"/>
                  <a:gd name="T64" fmla="*/ 1523 w 1669"/>
                  <a:gd name="T65" fmla="*/ 360 h 1646"/>
                  <a:gd name="T66" fmla="*/ 1600 w 1669"/>
                  <a:gd name="T67" fmla="*/ 506 h 1646"/>
                  <a:gd name="T68" fmla="*/ 1646 w 1669"/>
                  <a:gd name="T69" fmla="*/ 659 h 1646"/>
                  <a:gd name="T70" fmla="*/ 1669 w 1669"/>
                  <a:gd name="T71" fmla="*/ 820 h 1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9" h="1646">
                    <a:moveTo>
                      <a:pt x="1669" y="820"/>
                    </a:moveTo>
                    <a:lnTo>
                      <a:pt x="1646" y="988"/>
                    </a:lnTo>
                    <a:lnTo>
                      <a:pt x="1600" y="1141"/>
                    </a:lnTo>
                    <a:lnTo>
                      <a:pt x="1523" y="1279"/>
                    </a:lnTo>
                    <a:lnTo>
                      <a:pt x="1424" y="1401"/>
                    </a:lnTo>
                    <a:lnTo>
                      <a:pt x="1293" y="1509"/>
                    </a:lnTo>
                    <a:lnTo>
                      <a:pt x="1156" y="1585"/>
                    </a:lnTo>
                    <a:lnTo>
                      <a:pt x="995" y="1631"/>
                    </a:lnTo>
                    <a:lnTo>
                      <a:pt x="834" y="1646"/>
                    </a:lnTo>
                    <a:lnTo>
                      <a:pt x="834" y="1646"/>
                    </a:lnTo>
                    <a:lnTo>
                      <a:pt x="666" y="1631"/>
                    </a:lnTo>
                    <a:lnTo>
                      <a:pt x="505" y="1585"/>
                    </a:lnTo>
                    <a:lnTo>
                      <a:pt x="367" y="1509"/>
                    </a:lnTo>
                    <a:lnTo>
                      <a:pt x="245" y="1401"/>
                    </a:lnTo>
                    <a:lnTo>
                      <a:pt x="138" y="1279"/>
                    </a:lnTo>
                    <a:lnTo>
                      <a:pt x="61" y="1141"/>
                    </a:lnTo>
                    <a:lnTo>
                      <a:pt x="15" y="988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5" y="659"/>
                    </a:lnTo>
                    <a:lnTo>
                      <a:pt x="61" y="506"/>
                    </a:lnTo>
                    <a:lnTo>
                      <a:pt x="138" y="360"/>
                    </a:lnTo>
                    <a:lnTo>
                      <a:pt x="245" y="238"/>
                    </a:lnTo>
                    <a:lnTo>
                      <a:pt x="367" y="138"/>
                    </a:lnTo>
                    <a:lnTo>
                      <a:pt x="505" y="62"/>
                    </a:lnTo>
                    <a:lnTo>
                      <a:pt x="666" y="16"/>
                    </a:lnTo>
                    <a:lnTo>
                      <a:pt x="834" y="0"/>
                    </a:lnTo>
                    <a:lnTo>
                      <a:pt x="834" y="0"/>
                    </a:lnTo>
                    <a:lnTo>
                      <a:pt x="995" y="16"/>
                    </a:lnTo>
                    <a:lnTo>
                      <a:pt x="1156" y="62"/>
                    </a:lnTo>
                    <a:lnTo>
                      <a:pt x="1293" y="138"/>
                    </a:lnTo>
                    <a:lnTo>
                      <a:pt x="1424" y="238"/>
                    </a:lnTo>
                    <a:lnTo>
                      <a:pt x="1523" y="360"/>
                    </a:lnTo>
                    <a:lnTo>
                      <a:pt x="1600" y="506"/>
                    </a:lnTo>
                    <a:lnTo>
                      <a:pt x="1646" y="659"/>
                    </a:lnTo>
                    <a:lnTo>
                      <a:pt x="1669" y="8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Line 141">
                <a:extLst>
                  <a:ext uri="{FF2B5EF4-FFF2-40B4-BE49-F238E27FC236}">
                    <a16:creationId xmlns:a16="http://schemas.microsoft.com/office/drawing/2014/main" id="{98412013-F4B3-49DA-9B5D-3E65D31AE9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48" y="2521"/>
                <a:ext cx="23" cy="1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Line 142">
                <a:extLst>
                  <a:ext uri="{FF2B5EF4-FFF2-40B4-BE49-F238E27FC236}">
                    <a16:creationId xmlns:a16="http://schemas.microsoft.com/office/drawing/2014/main" id="{24D6FD5B-9F3D-49E4-A21E-1EC17092B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8" y="268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Line 143">
                <a:extLst>
                  <a:ext uri="{FF2B5EF4-FFF2-40B4-BE49-F238E27FC236}">
                    <a16:creationId xmlns:a16="http://schemas.microsoft.com/office/drawing/2014/main" id="{331FB924-F920-4E6D-B7E5-67012C53DA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2" y="2689"/>
                <a:ext cx="46" cy="15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Line 144">
                <a:extLst>
                  <a:ext uri="{FF2B5EF4-FFF2-40B4-BE49-F238E27FC236}">
                    <a16:creationId xmlns:a16="http://schemas.microsoft.com/office/drawing/2014/main" id="{BEC52CE3-A67C-428A-A409-D16F79A91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2" y="284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Line 145">
                <a:extLst>
                  <a:ext uri="{FF2B5EF4-FFF2-40B4-BE49-F238E27FC236}">
                    <a16:creationId xmlns:a16="http://schemas.microsoft.com/office/drawing/2014/main" id="{31C650E1-DCFE-48ED-809D-88C72C4F29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25" y="2842"/>
                <a:ext cx="77" cy="1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Line 146">
                <a:extLst>
                  <a:ext uri="{FF2B5EF4-FFF2-40B4-BE49-F238E27FC236}">
                    <a16:creationId xmlns:a16="http://schemas.microsoft.com/office/drawing/2014/main" id="{5822AEF2-D1E0-487C-832C-21AEF4471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98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Line 147">
                <a:extLst>
                  <a:ext uri="{FF2B5EF4-FFF2-40B4-BE49-F238E27FC236}">
                    <a16:creationId xmlns:a16="http://schemas.microsoft.com/office/drawing/2014/main" id="{73D343BB-49F3-4644-9C4F-7E1E93CFBC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26" y="2980"/>
                <a:ext cx="99" cy="1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Line 148">
                <a:extLst>
                  <a:ext uri="{FF2B5EF4-FFF2-40B4-BE49-F238E27FC236}">
                    <a16:creationId xmlns:a16="http://schemas.microsoft.com/office/drawing/2014/main" id="{89CA4631-D363-4212-B572-C317C5264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6" y="31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Line 149">
                <a:extLst>
                  <a:ext uri="{FF2B5EF4-FFF2-40B4-BE49-F238E27FC236}">
                    <a16:creationId xmlns:a16="http://schemas.microsoft.com/office/drawing/2014/main" id="{05952FA5-0A4C-4BFF-B087-B5C40B36CD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95" y="3102"/>
                <a:ext cx="131" cy="10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Line 150">
                <a:extLst>
                  <a:ext uri="{FF2B5EF4-FFF2-40B4-BE49-F238E27FC236}">
                    <a16:creationId xmlns:a16="http://schemas.microsoft.com/office/drawing/2014/main" id="{F97E63B5-AA12-42AB-9170-2518B9283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321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Line 151">
                <a:extLst>
                  <a:ext uri="{FF2B5EF4-FFF2-40B4-BE49-F238E27FC236}">
                    <a16:creationId xmlns:a16="http://schemas.microsoft.com/office/drawing/2014/main" id="{2C2B3DCC-5269-40E3-BAFC-42395EB85F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58" y="3210"/>
                <a:ext cx="137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Line 152">
                <a:extLst>
                  <a:ext uri="{FF2B5EF4-FFF2-40B4-BE49-F238E27FC236}">
                    <a16:creationId xmlns:a16="http://schemas.microsoft.com/office/drawing/2014/main" id="{CE114913-1D0B-45D2-9ACE-8AFC28505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328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Line 153">
                <a:extLst>
                  <a:ext uri="{FF2B5EF4-FFF2-40B4-BE49-F238E27FC236}">
                    <a16:creationId xmlns:a16="http://schemas.microsoft.com/office/drawing/2014/main" id="{2C1ECC4D-79A4-42A7-ADFA-2FFA2646E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97" y="3286"/>
                <a:ext cx="161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Line 154">
                <a:extLst>
                  <a:ext uri="{FF2B5EF4-FFF2-40B4-BE49-F238E27FC236}">
                    <a16:creationId xmlns:a16="http://schemas.microsoft.com/office/drawing/2014/main" id="{2542EE82-DD36-4C4B-A6E0-58062D55F2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7" y="333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Line 155">
                <a:extLst>
                  <a:ext uri="{FF2B5EF4-FFF2-40B4-BE49-F238E27FC236}">
                    <a16:creationId xmlns:a16="http://schemas.microsoft.com/office/drawing/2014/main" id="{CCDC53F5-D26E-4058-9A8B-A009915C8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6" y="3332"/>
                <a:ext cx="161" cy="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Line 156">
                <a:extLst>
                  <a:ext uri="{FF2B5EF4-FFF2-40B4-BE49-F238E27FC236}">
                    <a16:creationId xmlns:a16="http://schemas.microsoft.com/office/drawing/2014/main" id="{A8D44DAA-5B8B-4EE7-B05D-46CACD1D9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334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Line 157">
                <a:extLst>
                  <a:ext uri="{FF2B5EF4-FFF2-40B4-BE49-F238E27FC236}">
                    <a16:creationId xmlns:a16="http://schemas.microsoft.com/office/drawing/2014/main" id="{D8E9278B-4577-45B0-AFD1-A401CCEDA7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334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Line 158">
                <a:extLst>
                  <a:ext uri="{FF2B5EF4-FFF2-40B4-BE49-F238E27FC236}">
                    <a16:creationId xmlns:a16="http://schemas.microsoft.com/office/drawing/2014/main" id="{502DF236-425F-4A39-9D33-3CFC37AE1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334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Line 159">
                <a:extLst>
                  <a:ext uri="{FF2B5EF4-FFF2-40B4-BE49-F238E27FC236}">
                    <a16:creationId xmlns:a16="http://schemas.microsoft.com/office/drawing/2014/main" id="{2E8EC8CF-D1F9-46D4-8CED-8BD00CC6D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668" y="3332"/>
                <a:ext cx="168" cy="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Line 160">
                <a:extLst>
                  <a:ext uri="{FF2B5EF4-FFF2-40B4-BE49-F238E27FC236}">
                    <a16:creationId xmlns:a16="http://schemas.microsoft.com/office/drawing/2014/main" id="{68F8D5CB-3F66-42AA-A885-BF99EFFA91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8" y="333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Line 161">
                <a:extLst>
                  <a:ext uri="{FF2B5EF4-FFF2-40B4-BE49-F238E27FC236}">
                    <a16:creationId xmlns:a16="http://schemas.microsoft.com/office/drawing/2014/main" id="{77EFEE7A-9263-4250-A20D-2B13CD9A39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507" y="3286"/>
                <a:ext cx="161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Line 162">
                <a:extLst>
                  <a:ext uri="{FF2B5EF4-FFF2-40B4-BE49-F238E27FC236}">
                    <a16:creationId xmlns:a16="http://schemas.microsoft.com/office/drawing/2014/main" id="{D63AC5BF-5F99-4BD7-9AE5-645B1A18E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7" y="328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Line 163">
                <a:extLst>
                  <a:ext uri="{FF2B5EF4-FFF2-40B4-BE49-F238E27FC236}">
                    <a16:creationId xmlns:a16="http://schemas.microsoft.com/office/drawing/2014/main" id="{01640C19-BC90-4FBD-9745-7BCF3964F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69" y="3210"/>
                <a:ext cx="138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Line 164">
                <a:extLst>
                  <a:ext uri="{FF2B5EF4-FFF2-40B4-BE49-F238E27FC236}">
                    <a16:creationId xmlns:a16="http://schemas.microsoft.com/office/drawing/2014/main" id="{A71726CD-8615-4616-8988-48C74726A3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9" y="321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Line 165">
                <a:extLst>
                  <a:ext uri="{FF2B5EF4-FFF2-40B4-BE49-F238E27FC236}">
                    <a16:creationId xmlns:a16="http://schemas.microsoft.com/office/drawing/2014/main" id="{ECABD61C-5915-44A9-A0D3-2ACCD58F1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247" y="3102"/>
                <a:ext cx="122" cy="10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Line 166">
                <a:extLst>
                  <a:ext uri="{FF2B5EF4-FFF2-40B4-BE49-F238E27FC236}">
                    <a16:creationId xmlns:a16="http://schemas.microsoft.com/office/drawing/2014/main" id="{04FF87AF-5B99-4B19-A8C4-14B1A78E2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31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Line 167">
                <a:extLst>
                  <a:ext uri="{FF2B5EF4-FFF2-40B4-BE49-F238E27FC236}">
                    <a16:creationId xmlns:a16="http://schemas.microsoft.com/office/drawing/2014/main" id="{423F6DA2-DD5E-4669-ACAE-8C33F7F23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40" y="2980"/>
                <a:ext cx="107" cy="1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Line 168">
                <a:extLst>
                  <a:ext uri="{FF2B5EF4-FFF2-40B4-BE49-F238E27FC236}">
                    <a16:creationId xmlns:a16="http://schemas.microsoft.com/office/drawing/2014/main" id="{66B4640A-5FC2-40F3-84DA-3C16CBED08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0" y="298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Line 169">
                <a:extLst>
                  <a:ext uri="{FF2B5EF4-FFF2-40B4-BE49-F238E27FC236}">
                    <a16:creationId xmlns:a16="http://schemas.microsoft.com/office/drawing/2014/main" id="{C386B0FB-5721-42CC-83BC-0CC04812D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63" y="2842"/>
                <a:ext cx="77" cy="1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Line 170">
                <a:extLst>
                  <a:ext uri="{FF2B5EF4-FFF2-40B4-BE49-F238E27FC236}">
                    <a16:creationId xmlns:a16="http://schemas.microsoft.com/office/drawing/2014/main" id="{5905F2B7-B769-49C9-9D1A-F6F2F30DA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3" y="284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Line 171">
                <a:extLst>
                  <a:ext uri="{FF2B5EF4-FFF2-40B4-BE49-F238E27FC236}">
                    <a16:creationId xmlns:a16="http://schemas.microsoft.com/office/drawing/2014/main" id="{F735FC07-C3A5-4628-A972-05744BC74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17" y="2689"/>
                <a:ext cx="46" cy="15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Line 172">
                <a:extLst>
                  <a:ext uri="{FF2B5EF4-FFF2-40B4-BE49-F238E27FC236}">
                    <a16:creationId xmlns:a16="http://schemas.microsoft.com/office/drawing/2014/main" id="{1FB6CB53-8911-4712-B6EA-EFB73DEFFD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7" y="268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Line 173">
                <a:extLst>
                  <a:ext uri="{FF2B5EF4-FFF2-40B4-BE49-F238E27FC236}">
                    <a16:creationId xmlns:a16="http://schemas.microsoft.com/office/drawing/2014/main" id="{641E0F68-435C-4E50-B90C-410BD9996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02" y="2521"/>
                <a:ext cx="15" cy="1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Line 174">
                <a:extLst>
                  <a:ext uri="{FF2B5EF4-FFF2-40B4-BE49-F238E27FC236}">
                    <a16:creationId xmlns:a16="http://schemas.microsoft.com/office/drawing/2014/main" id="{C9B30897-57AB-496E-AE5C-5016904490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252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Line 175">
                <a:extLst>
                  <a:ext uri="{FF2B5EF4-FFF2-40B4-BE49-F238E27FC236}">
                    <a16:creationId xmlns:a16="http://schemas.microsoft.com/office/drawing/2014/main" id="{32830562-BDE7-4735-8A1D-7ABE9324D4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252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Line 176">
                <a:extLst>
                  <a:ext uri="{FF2B5EF4-FFF2-40B4-BE49-F238E27FC236}">
                    <a16:creationId xmlns:a16="http://schemas.microsoft.com/office/drawing/2014/main" id="{FC6016D5-F114-46F0-A415-5718D278E9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252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Line 177">
                <a:extLst>
                  <a:ext uri="{FF2B5EF4-FFF2-40B4-BE49-F238E27FC236}">
                    <a16:creationId xmlns:a16="http://schemas.microsoft.com/office/drawing/2014/main" id="{7B94F85D-0A17-4AEC-854F-982111B73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2" y="2360"/>
                <a:ext cx="15" cy="1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Line 178">
                <a:extLst>
                  <a:ext uri="{FF2B5EF4-FFF2-40B4-BE49-F238E27FC236}">
                    <a16:creationId xmlns:a16="http://schemas.microsoft.com/office/drawing/2014/main" id="{D024D710-1EC4-4BA6-8E26-87AB876E13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7" y="236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Line 179">
                <a:extLst>
                  <a:ext uri="{FF2B5EF4-FFF2-40B4-BE49-F238E27FC236}">
                    <a16:creationId xmlns:a16="http://schemas.microsoft.com/office/drawing/2014/main" id="{E7E0E4D3-F678-4BFD-B5F5-49DF56E46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17" y="2207"/>
                <a:ext cx="46" cy="15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Line 180">
                <a:extLst>
                  <a:ext uri="{FF2B5EF4-FFF2-40B4-BE49-F238E27FC236}">
                    <a16:creationId xmlns:a16="http://schemas.microsoft.com/office/drawing/2014/main" id="{8663D01C-10C9-434E-8939-8D3C3F4FE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3" y="220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Line 181">
                <a:extLst>
                  <a:ext uri="{FF2B5EF4-FFF2-40B4-BE49-F238E27FC236}">
                    <a16:creationId xmlns:a16="http://schemas.microsoft.com/office/drawing/2014/main" id="{9052BE8C-3B53-4107-A2CF-B89ACB16F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3" y="2061"/>
                <a:ext cx="77" cy="1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Line 182">
                <a:extLst>
                  <a:ext uri="{FF2B5EF4-FFF2-40B4-BE49-F238E27FC236}">
                    <a16:creationId xmlns:a16="http://schemas.microsoft.com/office/drawing/2014/main" id="{6861C091-ACB6-451C-96FA-6E5B9D47E9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0" y="206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Line 183">
                <a:extLst>
                  <a:ext uri="{FF2B5EF4-FFF2-40B4-BE49-F238E27FC236}">
                    <a16:creationId xmlns:a16="http://schemas.microsoft.com/office/drawing/2014/main" id="{48120087-52AC-4695-BC4A-4233973A8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40" y="1939"/>
                <a:ext cx="107" cy="1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Line 184">
                <a:extLst>
                  <a:ext uri="{FF2B5EF4-FFF2-40B4-BE49-F238E27FC236}">
                    <a16:creationId xmlns:a16="http://schemas.microsoft.com/office/drawing/2014/main" id="{4CF5AD92-9BF6-4C56-937D-DB3862F9C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19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Line 185">
                <a:extLst>
                  <a:ext uri="{FF2B5EF4-FFF2-40B4-BE49-F238E27FC236}">
                    <a16:creationId xmlns:a16="http://schemas.microsoft.com/office/drawing/2014/main" id="{D13B2D0C-7DB2-4FAC-8AA7-04BFA08F33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7" y="1839"/>
                <a:ext cx="122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Line 186">
                <a:extLst>
                  <a:ext uri="{FF2B5EF4-FFF2-40B4-BE49-F238E27FC236}">
                    <a16:creationId xmlns:a16="http://schemas.microsoft.com/office/drawing/2014/main" id="{B805B724-1786-4A6F-A402-67559B4094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9" y="18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Line 187">
                <a:extLst>
                  <a:ext uri="{FF2B5EF4-FFF2-40B4-BE49-F238E27FC236}">
                    <a16:creationId xmlns:a16="http://schemas.microsoft.com/office/drawing/2014/main" id="{2072CDC5-34EF-4D40-A762-3559B6647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9" y="1763"/>
                <a:ext cx="138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Line 188">
                <a:extLst>
                  <a:ext uri="{FF2B5EF4-FFF2-40B4-BE49-F238E27FC236}">
                    <a16:creationId xmlns:a16="http://schemas.microsoft.com/office/drawing/2014/main" id="{6A7AAEAB-FB18-4CAF-BAB5-4B3090CD4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7" y="176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Line 189">
                <a:extLst>
                  <a:ext uri="{FF2B5EF4-FFF2-40B4-BE49-F238E27FC236}">
                    <a16:creationId xmlns:a16="http://schemas.microsoft.com/office/drawing/2014/main" id="{705516F3-8ED5-4A3D-90F9-233BB00B7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07" y="1717"/>
                <a:ext cx="161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Line 190">
                <a:extLst>
                  <a:ext uri="{FF2B5EF4-FFF2-40B4-BE49-F238E27FC236}">
                    <a16:creationId xmlns:a16="http://schemas.microsoft.com/office/drawing/2014/main" id="{93E53B49-ABB4-4D6C-A422-DF3485D063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8" y="171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Line 191">
                <a:extLst>
                  <a:ext uri="{FF2B5EF4-FFF2-40B4-BE49-F238E27FC236}">
                    <a16:creationId xmlns:a16="http://schemas.microsoft.com/office/drawing/2014/main" id="{C6B78455-32AD-410E-8C09-51E023E6CC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68" y="1701"/>
                <a:ext cx="168" cy="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Line 192">
                <a:extLst>
                  <a:ext uri="{FF2B5EF4-FFF2-40B4-BE49-F238E27FC236}">
                    <a16:creationId xmlns:a16="http://schemas.microsoft.com/office/drawing/2014/main" id="{D512AF16-F088-42B3-9D67-197678AAD3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17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Line 193">
                <a:extLst>
                  <a:ext uri="{FF2B5EF4-FFF2-40B4-BE49-F238E27FC236}">
                    <a16:creationId xmlns:a16="http://schemas.microsoft.com/office/drawing/2014/main" id="{0279A678-7373-4487-9FE7-8E89B3F6C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17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Line 194">
                <a:extLst>
                  <a:ext uri="{FF2B5EF4-FFF2-40B4-BE49-F238E27FC236}">
                    <a16:creationId xmlns:a16="http://schemas.microsoft.com/office/drawing/2014/main" id="{FB36E82C-1B22-4880-BF5C-281652836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17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Line 195">
                <a:extLst>
                  <a:ext uri="{FF2B5EF4-FFF2-40B4-BE49-F238E27FC236}">
                    <a16:creationId xmlns:a16="http://schemas.microsoft.com/office/drawing/2014/main" id="{9407995A-7AE2-4D7E-864A-BFAC00FDDF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6" y="1701"/>
                <a:ext cx="161" cy="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Line 196">
                <a:extLst>
                  <a:ext uri="{FF2B5EF4-FFF2-40B4-BE49-F238E27FC236}">
                    <a16:creationId xmlns:a16="http://schemas.microsoft.com/office/drawing/2014/main" id="{9D2D7096-6D3A-47FB-A30B-7138894C9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7" y="171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Line 197">
                <a:extLst>
                  <a:ext uri="{FF2B5EF4-FFF2-40B4-BE49-F238E27FC236}">
                    <a16:creationId xmlns:a16="http://schemas.microsoft.com/office/drawing/2014/main" id="{9610EC00-B875-4628-966F-F6BF71AEAE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97" y="1717"/>
                <a:ext cx="161" cy="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Line 198">
                <a:extLst>
                  <a:ext uri="{FF2B5EF4-FFF2-40B4-BE49-F238E27FC236}">
                    <a16:creationId xmlns:a16="http://schemas.microsoft.com/office/drawing/2014/main" id="{1E3577F0-5DB0-44BC-A606-C3012116E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176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Line 199">
                <a:extLst>
                  <a:ext uri="{FF2B5EF4-FFF2-40B4-BE49-F238E27FC236}">
                    <a16:creationId xmlns:a16="http://schemas.microsoft.com/office/drawing/2014/main" id="{26CBFCC4-0C45-4387-9226-98C4597BE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1763"/>
                <a:ext cx="137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Line 200">
                <a:extLst>
                  <a:ext uri="{FF2B5EF4-FFF2-40B4-BE49-F238E27FC236}">
                    <a16:creationId xmlns:a16="http://schemas.microsoft.com/office/drawing/2014/main" id="{6D868BB9-1754-43D6-9586-CE2E5965C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Line 201">
                <a:extLst>
                  <a:ext uri="{FF2B5EF4-FFF2-40B4-BE49-F238E27FC236}">
                    <a16:creationId xmlns:a16="http://schemas.microsoft.com/office/drawing/2014/main" id="{EA3D0F45-08FB-43E6-8E87-B11FE25E8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39"/>
                <a:ext cx="131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Line 202">
                <a:extLst>
                  <a:ext uri="{FF2B5EF4-FFF2-40B4-BE49-F238E27FC236}">
                    <a16:creationId xmlns:a16="http://schemas.microsoft.com/office/drawing/2014/main" id="{BA97789C-1594-427D-9936-DBDC4B825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6" y="19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Line 203">
                <a:extLst>
                  <a:ext uri="{FF2B5EF4-FFF2-40B4-BE49-F238E27FC236}">
                    <a16:creationId xmlns:a16="http://schemas.microsoft.com/office/drawing/2014/main" id="{75C7AC63-A394-4FD6-AD11-1F34B45C4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6" y="1939"/>
                <a:ext cx="99" cy="1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Line 204">
                <a:extLst>
                  <a:ext uri="{FF2B5EF4-FFF2-40B4-BE49-F238E27FC236}">
                    <a16:creationId xmlns:a16="http://schemas.microsoft.com/office/drawing/2014/main" id="{270185B1-AC4F-48CD-B522-B599CC7C7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06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10B3E669-7EB7-454A-8B1C-0C630EA01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3" y="1150"/>
              <a:ext cx="2786" cy="2733"/>
              <a:chOff x="2443" y="1150"/>
              <a:chExt cx="2786" cy="2733"/>
            </a:xfrm>
          </p:grpSpPr>
          <p:sp>
            <p:nvSpPr>
              <p:cNvPr id="26" name="Line 206">
                <a:extLst>
                  <a:ext uri="{FF2B5EF4-FFF2-40B4-BE49-F238E27FC236}">
                    <a16:creationId xmlns:a16="http://schemas.microsoft.com/office/drawing/2014/main" id="{195761DB-B631-4D10-ABBA-6914CD278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061"/>
                <a:ext cx="77" cy="14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207">
                <a:extLst>
                  <a:ext uri="{FF2B5EF4-FFF2-40B4-BE49-F238E27FC236}">
                    <a16:creationId xmlns:a16="http://schemas.microsoft.com/office/drawing/2014/main" id="{BC86D59A-B342-4862-94DB-86CCC136C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2" y="220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Line 208">
                <a:extLst>
                  <a:ext uri="{FF2B5EF4-FFF2-40B4-BE49-F238E27FC236}">
                    <a16:creationId xmlns:a16="http://schemas.microsoft.com/office/drawing/2014/main" id="{8CE328A1-BE8A-413B-B9E4-10C6CD6A86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2" y="2207"/>
                <a:ext cx="46" cy="15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Line 209">
                <a:extLst>
                  <a:ext uri="{FF2B5EF4-FFF2-40B4-BE49-F238E27FC236}">
                    <a16:creationId xmlns:a16="http://schemas.microsoft.com/office/drawing/2014/main" id="{DDBA4D1B-7E82-4F8D-BA2A-54A2F4F8FF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8" y="236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210">
                <a:extLst>
                  <a:ext uri="{FF2B5EF4-FFF2-40B4-BE49-F238E27FC236}">
                    <a16:creationId xmlns:a16="http://schemas.microsoft.com/office/drawing/2014/main" id="{9BAF97C7-EF9C-40FE-9E3C-CFEFAEF8B9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8" y="2360"/>
                <a:ext cx="23" cy="1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211">
                <a:extLst>
                  <a:ext uri="{FF2B5EF4-FFF2-40B4-BE49-F238E27FC236}">
                    <a16:creationId xmlns:a16="http://schemas.microsoft.com/office/drawing/2014/main" id="{5F5921B5-53DD-4F95-A4DE-88BEA4A9A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1" y="252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12">
                <a:extLst>
                  <a:ext uri="{FF2B5EF4-FFF2-40B4-BE49-F238E27FC236}">
                    <a16:creationId xmlns:a16="http://schemas.microsoft.com/office/drawing/2014/main" id="{C0622AFE-6822-41B0-919F-AA01A209B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3" y="1150"/>
                <a:ext cx="306" cy="750"/>
              </a:xfrm>
              <a:custGeom>
                <a:avLst/>
                <a:gdLst>
                  <a:gd name="T0" fmla="*/ 0 w 306"/>
                  <a:gd name="T1" fmla="*/ 750 h 750"/>
                  <a:gd name="T2" fmla="*/ 0 w 306"/>
                  <a:gd name="T3" fmla="*/ 0 h 750"/>
                  <a:gd name="T4" fmla="*/ 306 w 306"/>
                  <a:gd name="T5" fmla="*/ 360 h 750"/>
                  <a:gd name="T6" fmla="*/ 0 w 306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750">
                    <a:moveTo>
                      <a:pt x="0" y="750"/>
                    </a:moveTo>
                    <a:lnTo>
                      <a:pt x="0" y="0"/>
                    </a:lnTo>
                    <a:lnTo>
                      <a:pt x="306" y="36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213">
                <a:extLst>
                  <a:ext uri="{FF2B5EF4-FFF2-40B4-BE49-F238E27FC236}">
                    <a16:creationId xmlns:a16="http://schemas.microsoft.com/office/drawing/2014/main" id="{37178722-8A00-42A9-98EF-8E675FDB83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83" y="1502"/>
                <a:ext cx="306" cy="3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Line 214">
                <a:extLst>
                  <a:ext uri="{FF2B5EF4-FFF2-40B4-BE49-F238E27FC236}">
                    <a16:creationId xmlns:a16="http://schemas.microsoft.com/office/drawing/2014/main" id="{8C40A125-A58B-4F4E-B29B-D1F18E0A3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5" y="1150"/>
                <a:ext cx="314" cy="35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215">
                <a:extLst>
                  <a:ext uri="{FF2B5EF4-FFF2-40B4-BE49-F238E27FC236}">
                    <a16:creationId xmlns:a16="http://schemas.microsoft.com/office/drawing/2014/main" id="{5CDC3EA2-8CAD-41E9-B858-C85EAFF81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5" y="1158"/>
                <a:ext cx="0" cy="2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216">
                <a:extLst>
                  <a:ext uri="{FF2B5EF4-FFF2-40B4-BE49-F238E27FC236}">
                    <a16:creationId xmlns:a16="http://schemas.microsoft.com/office/drawing/2014/main" id="{53FF597F-7244-418F-9688-9B9EA6AC0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75" y="1686"/>
                <a:ext cx="0" cy="20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17">
                <a:extLst>
                  <a:ext uri="{FF2B5EF4-FFF2-40B4-BE49-F238E27FC236}">
                    <a16:creationId xmlns:a16="http://schemas.microsoft.com/office/drawing/2014/main" id="{BBBFD7F6-EAB4-443A-9176-9DC85B99F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" y="2459"/>
                <a:ext cx="750" cy="314"/>
              </a:xfrm>
              <a:custGeom>
                <a:avLst/>
                <a:gdLst>
                  <a:gd name="T0" fmla="*/ 0 w 750"/>
                  <a:gd name="T1" fmla="*/ 0 h 314"/>
                  <a:gd name="T2" fmla="*/ 750 w 750"/>
                  <a:gd name="T3" fmla="*/ 0 h 314"/>
                  <a:gd name="T4" fmla="*/ 391 w 750"/>
                  <a:gd name="T5" fmla="*/ 314 h 314"/>
                  <a:gd name="T6" fmla="*/ 0 w 750"/>
                  <a:gd name="T7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0" h="314">
                    <a:moveTo>
                      <a:pt x="0" y="0"/>
                    </a:moveTo>
                    <a:lnTo>
                      <a:pt x="750" y="0"/>
                    </a:lnTo>
                    <a:lnTo>
                      <a:pt x="391" y="3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218">
                <a:extLst>
                  <a:ext uri="{FF2B5EF4-FFF2-40B4-BE49-F238E27FC236}">
                    <a16:creationId xmlns:a16="http://schemas.microsoft.com/office/drawing/2014/main" id="{C70C5291-2467-4107-80D8-17F4A1D81E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7" y="2452"/>
                <a:ext cx="390" cy="30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219">
                <a:extLst>
                  <a:ext uri="{FF2B5EF4-FFF2-40B4-BE49-F238E27FC236}">
                    <a16:creationId xmlns:a16="http://schemas.microsoft.com/office/drawing/2014/main" id="{31971A31-42B6-4408-A0CC-7B9843867D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70" y="2452"/>
                <a:ext cx="352" cy="31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20">
                <a:extLst>
                  <a:ext uri="{FF2B5EF4-FFF2-40B4-BE49-F238E27FC236}">
                    <a16:creationId xmlns:a16="http://schemas.microsoft.com/office/drawing/2014/main" id="{147EE938-1011-4598-996F-05629E5B7B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46" y="2452"/>
                <a:ext cx="17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221">
                <a:extLst>
                  <a:ext uri="{FF2B5EF4-FFF2-40B4-BE49-F238E27FC236}">
                    <a16:creationId xmlns:a16="http://schemas.microsoft.com/office/drawing/2014/main" id="{1A8D6B88-F8D0-49B3-8738-F2D47A4955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87" y="2452"/>
                <a:ext cx="16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22">
                <a:extLst>
                  <a:ext uri="{FF2B5EF4-FFF2-40B4-BE49-F238E27FC236}">
                    <a16:creationId xmlns:a16="http://schemas.microsoft.com/office/drawing/2014/main" id="{AFBBF3FB-39D7-4989-A62D-F63FB7177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2" y="3133"/>
                <a:ext cx="306" cy="750"/>
              </a:xfrm>
              <a:custGeom>
                <a:avLst/>
                <a:gdLst>
                  <a:gd name="T0" fmla="*/ 306 w 306"/>
                  <a:gd name="T1" fmla="*/ 0 h 750"/>
                  <a:gd name="T2" fmla="*/ 306 w 306"/>
                  <a:gd name="T3" fmla="*/ 750 h 750"/>
                  <a:gd name="T4" fmla="*/ 0 w 306"/>
                  <a:gd name="T5" fmla="*/ 390 h 750"/>
                  <a:gd name="T6" fmla="*/ 306 w 306"/>
                  <a:gd name="T7" fmla="*/ 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750">
                    <a:moveTo>
                      <a:pt x="306" y="0"/>
                    </a:moveTo>
                    <a:lnTo>
                      <a:pt x="306" y="750"/>
                    </a:lnTo>
                    <a:lnTo>
                      <a:pt x="0" y="39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Line 223">
                <a:extLst>
                  <a:ext uri="{FF2B5EF4-FFF2-40B4-BE49-F238E27FC236}">
                    <a16:creationId xmlns:a16="http://schemas.microsoft.com/office/drawing/2014/main" id="{35BC8770-366C-425E-80E7-3DEEE50136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22" y="3141"/>
                <a:ext cx="306" cy="39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Line 224">
                <a:extLst>
                  <a:ext uri="{FF2B5EF4-FFF2-40B4-BE49-F238E27FC236}">
                    <a16:creationId xmlns:a16="http://schemas.microsoft.com/office/drawing/2014/main" id="{1A1BA22C-A0FE-4F47-8D2A-4AB99F2436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622" y="3523"/>
                <a:ext cx="314" cy="35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Line 225">
                <a:extLst>
                  <a:ext uri="{FF2B5EF4-FFF2-40B4-BE49-F238E27FC236}">
                    <a16:creationId xmlns:a16="http://schemas.microsoft.com/office/drawing/2014/main" id="{58B075C1-F907-4CD3-B9F9-8D8A35B65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928" y="3715"/>
                <a:ext cx="8" cy="1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Line 226">
                <a:extLst>
                  <a:ext uri="{FF2B5EF4-FFF2-40B4-BE49-F238E27FC236}">
                    <a16:creationId xmlns:a16="http://schemas.microsoft.com/office/drawing/2014/main" id="{B5C6A859-ABDD-4A2B-A357-77F18649F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28" y="3141"/>
                <a:ext cx="0" cy="1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227">
                <a:extLst>
                  <a:ext uri="{FF2B5EF4-FFF2-40B4-BE49-F238E27FC236}">
                    <a16:creationId xmlns:a16="http://schemas.microsoft.com/office/drawing/2014/main" id="{4C937561-10E9-482A-A7C6-5AA7E85DB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3" y="2253"/>
                <a:ext cx="750" cy="306"/>
              </a:xfrm>
              <a:custGeom>
                <a:avLst/>
                <a:gdLst>
                  <a:gd name="T0" fmla="*/ 750 w 750"/>
                  <a:gd name="T1" fmla="*/ 306 h 306"/>
                  <a:gd name="T2" fmla="*/ 0 w 750"/>
                  <a:gd name="T3" fmla="*/ 306 h 306"/>
                  <a:gd name="T4" fmla="*/ 360 w 750"/>
                  <a:gd name="T5" fmla="*/ 0 h 306"/>
                  <a:gd name="T6" fmla="*/ 750 w 750"/>
                  <a:gd name="T7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0" h="306">
                    <a:moveTo>
                      <a:pt x="750" y="306"/>
                    </a:moveTo>
                    <a:lnTo>
                      <a:pt x="0" y="306"/>
                    </a:lnTo>
                    <a:lnTo>
                      <a:pt x="360" y="0"/>
                    </a:lnTo>
                    <a:lnTo>
                      <a:pt x="750" y="306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Line 228">
                <a:extLst>
                  <a:ext uri="{FF2B5EF4-FFF2-40B4-BE49-F238E27FC236}">
                    <a16:creationId xmlns:a16="http://schemas.microsoft.com/office/drawing/2014/main" id="{58D891CA-0870-4137-9C0D-5B948CF398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95" y="2253"/>
                <a:ext cx="391" cy="30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Line 229">
                <a:extLst>
                  <a:ext uri="{FF2B5EF4-FFF2-40B4-BE49-F238E27FC236}">
                    <a16:creationId xmlns:a16="http://schemas.microsoft.com/office/drawing/2014/main" id="{334810A2-93A9-4392-9966-17BA7AAB1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43" y="2253"/>
                <a:ext cx="352" cy="30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Line 230">
                <a:extLst>
                  <a:ext uri="{FF2B5EF4-FFF2-40B4-BE49-F238E27FC236}">
                    <a16:creationId xmlns:a16="http://schemas.microsoft.com/office/drawing/2014/main" id="{9D23D0BE-38B7-4C67-9494-EE05DF9AB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1" y="2559"/>
                <a:ext cx="19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231">
                <a:extLst>
                  <a:ext uri="{FF2B5EF4-FFF2-40B4-BE49-F238E27FC236}">
                    <a16:creationId xmlns:a16="http://schemas.microsoft.com/office/drawing/2014/main" id="{D2D605C5-9E5D-4297-900A-3F7C64F4F1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2" y="2559"/>
                <a:ext cx="18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232">
                <a:extLst>
                  <a:ext uri="{FF2B5EF4-FFF2-40B4-BE49-F238E27FC236}">
                    <a16:creationId xmlns:a16="http://schemas.microsoft.com/office/drawing/2014/main" id="{E0657193-EC65-41A5-AF76-AEEF7E8DA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7" y="1625"/>
                <a:ext cx="659" cy="4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Line 233">
                <a:extLst>
                  <a:ext uri="{FF2B5EF4-FFF2-40B4-BE49-F238E27FC236}">
                    <a16:creationId xmlns:a16="http://schemas.microsoft.com/office/drawing/2014/main" id="{78220228-B7C0-4462-B863-6443E651BD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1625"/>
                <a:ext cx="65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Line 234">
                <a:extLst>
                  <a:ext uri="{FF2B5EF4-FFF2-40B4-BE49-F238E27FC236}">
                    <a16:creationId xmlns:a16="http://schemas.microsoft.com/office/drawing/2014/main" id="{4C18EE8B-2639-4C9F-8D2E-D0152C6988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6" y="162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Line 235">
                <a:extLst>
                  <a:ext uri="{FF2B5EF4-FFF2-40B4-BE49-F238E27FC236}">
                    <a16:creationId xmlns:a16="http://schemas.microsoft.com/office/drawing/2014/main" id="{2CBF0325-F338-4114-8CCA-E2E023AF7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6" y="1625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Line 236">
                <a:extLst>
                  <a:ext uri="{FF2B5EF4-FFF2-40B4-BE49-F238E27FC236}">
                    <a16:creationId xmlns:a16="http://schemas.microsoft.com/office/drawing/2014/main" id="{5EEBB757-4F7A-495E-A173-7AF19DC3B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6" y="207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Line 237">
                <a:extLst>
                  <a:ext uri="{FF2B5EF4-FFF2-40B4-BE49-F238E27FC236}">
                    <a16:creationId xmlns:a16="http://schemas.microsoft.com/office/drawing/2014/main" id="{10340509-1EE7-49A0-8A29-DF9D9F1D9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7" y="2076"/>
                <a:ext cx="65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Line 238">
                <a:extLst>
                  <a:ext uri="{FF2B5EF4-FFF2-40B4-BE49-F238E27FC236}">
                    <a16:creationId xmlns:a16="http://schemas.microsoft.com/office/drawing/2014/main" id="{55E75AF2-86C6-484D-9C93-183757F013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207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Line 239">
                <a:extLst>
                  <a:ext uri="{FF2B5EF4-FFF2-40B4-BE49-F238E27FC236}">
                    <a16:creationId xmlns:a16="http://schemas.microsoft.com/office/drawing/2014/main" id="{908DBE6A-DC1D-4A7A-B0F7-FABCAD6C4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87" y="1625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Line 240">
                <a:extLst>
                  <a:ext uri="{FF2B5EF4-FFF2-40B4-BE49-F238E27FC236}">
                    <a16:creationId xmlns:a16="http://schemas.microsoft.com/office/drawing/2014/main" id="{38A294DF-D54B-4B7B-9313-8615FBAEB7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162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241">
                <a:extLst>
                  <a:ext uri="{FF2B5EF4-FFF2-40B4-BE49-F238E27FC236}">
                    <a16:creationId xmlns:a16="http://schemas.microsoft.com/office/drawing/2014/main" id="{EFD414FD-28A8-43BB-9598-6C767CE22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602"/>
                <a:ext cx="665" cy="45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Line 242">
                <a:extLst>
                  <a:ext uri="{FF2B5EF4-FFF2-40B4-BE49-F238E27FC236}">
                    <a16:creationId xmlns:a16="http://schemas.microsoft.com/office/drawing/2014/main" id="{98E618FE-647A-43AC-BC8A-9670B2351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5" y="1602"/>
                <a:ext cx="66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Line 243">
                <a:extLst>
                  <a:ext uri="{FF2B5EF4-FFF2-40B4-BE49-F238E27FC236}">
                    <a16:creationId xmlns:a16="http://schemas.microsoft.com/office/drawing/2014/main" id="{78AF91CF-E5BE-4BFD-AF97-9E32EEA393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0" y="16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Line 244">
                <a:extLst>
                  <a:ext uri="{FF2B5EF4-FFF2-40B4-BE49-F238E27FC236}">
                    <a16:creationId xmlns:a16="http://schemas.microsoft.com/office/drawing/2014/main" id="{BF801500-22BF-493B-B972-3A9CC5D7F0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0" y="1602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Line 245">
                <a:extLst>
                  <a:ext uri="{FF2B5EF4-FFF2-40B4-BE49-F238E27FC236}">
                    <a16:creationId xmlns:a16="http://schemas.microsoft.com/office/drawing/2014/main" id="{F3E3238C-15B7-43E1-900E-0064DBB4E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0" y="205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Line 246">
                <a:extLst>
                  <a:ext uri="{FF2B5EF4-FFF2-40B4-BE49-F238E27FC236}">
                    <a16:creationId xmlns:a16="http://schemas.microsoft.com/office/drawing/2014/main" id="{5382DB5F-8764-4EDB-AB4C-C9012338A5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65" y="2053"/>
                <a:ext cx="66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Line 247">
                <a:extLst>
                  <a:ext uri="{FF2B5EF4-FFF2-40B4-BE49-F238E27FC236}">
                    <a16:creationId xmlns:a16="http://schemas.microsoft.com/office/drawing/2014/main" id="{DBD2788E-96BF-4DE4-9833-23B6BCB4AA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5" y="205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Line 248">
                <a:extLst>
                  <a:ext uri="{FF2B5EF4-FFF2-40B4-BE49-F238E27FC236}">
                    <a16:creationId xmlns:a16="http://schemas.microsoft.com/office/drawing/2014/main" id="{88E0EB2C-19BA-424B-98F0-561E293634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65" y="1602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Line 249">
                <a:extLst>
                  <a:ext uri="{FF2B5EF4-FFF2-40B4-BE49-F238E27FC236}">
                    <a16:creationId xmlns:a16="http://schemas.microsoft.com/office/drawing/2014/main" id="{359E74BE-926B-4A02-B486-55961E5F4E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65" y="1602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Rectangle 250">
                <a:extLst>
                  <a:ext uri="{FF2B5EF4-FFF2-40B4-BE49-F238E27FC236}">
                    <a16:creationId xmlns:a16="http://schemas.microsoft.com/office/drawing/2014/main" id="{1394723C-D3DD-4972-AE70-55D226DFD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5" y="1678"/>
                <a:ext cx="9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1" name="Rectangle 251">
                <a:extLst>
                  <a:ext uri="{FF2B5EF4-FFF2-40B4-BE49-F238E27FC236}">
                    <a16:creationId xmlns:a16="http://schemas.microsoft.com/office/drawing/2014/main" id="{70E50279-394D-4944-9E6D-2DEF079AE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9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" name="Rectangle 252">
                <a:extLst>
                  <a:ext uri="{FF2B5EF4-FFF2-40B4-BE49-F238E27FC236}">
                    <a16:creationId xmlns:a16="http://schemas.microsoft.com/office/drawing/2014/main" id="{1146861D-6CC2-4ED4-8421-63001EDBB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2" y="1678"/>
                <a:ext cx="10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m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3" name="Rectangle 253">
                <a:extLst>
                  <a:ext uri="{FF2B5EF4-FFF2-40B4-BE49-F238E27FC236}">
                    <a16:creationId xmlns:a16="http://schemas.microsoft.com/office/drawing/2014/main" id="{C1118D21-3C46-4B85-B3FE-E1C2A0AA0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" y="1678"/>
                <a:ext cx="10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m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254">
                <a:extLst>
                  <a:ext uri="{FF2B5EF4-FFF2-40B4-BE49-F238E27FC236}">
                    <a16:creationId xmlns:a16="http://schemas.microsoft.com/office/drawing/2014/main" id="{C1F7A2A9-A494-4DC2-920C-FDAE72EA6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5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5" name="Rectangle 255">
                <a:extLst>
                  <a:ext uri="{FF2B5EF4-FFF2-40B4-BE49-F238E27FC236}">
                    <a16:creationId xmlns:a16="http://schemas.microsoft.com/office/drawing/2014/main" id="{539AFE98-CCEC-45B7-B1AD-BDB4D65EE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9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6" name="Rectangle 256">
                <a:extLst>
                  <a:ext uri="{FF2B5EF4-FFF2-40B4-BE49-F238E27FC236}">
                    <a16:creationId xmlns:a16="http://schemas.microsoft.com/office/drawing/2014/main" id="{CEFA1E64-A4C6-423D-8DAE-6900CBF9A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3" y="1678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257">
                <a:extLst>
                  <a:ext uri="{FF2B5EF4-FFF2-40B4-BE49-F238E27FC236}">
                    <a16:creationId xmlns:a16="http://schemas.microsoft.com/office/drawing/2014/main" id="{DBF87487-4365-4A40-AAB8-3A165A59D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258">
                <a:extLst>
                  <a:ext uri="{FF2B5EF4-FFF2-40B4-BE49-F238E27FC236}">
                    <a16:creationId xmlns:a16="http://schemas.microsoft.com/office/drawing/2014/main" id="{4450C500-8960-4C1F-B147-04A7C2CBF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1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a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9" name="Rectangle 259">
                <a:extLst>
                  <a:ext uri="{FF2B5EF4-FFF2-40B4-BE49-F238E27FC236}">
                    <a16:creationId xmlns:a16="http://schemas.microsoft.com/office/drawing/2014/main" id="{F2D5CCBA-7B46-46DA-B2ED-B9B9D0653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1678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0" name="Rectangle 260">
                <a:extLst>
                  <a:ext uri="{FF2B5EF4-FFF2-40B4-BE49-F238E27FC236}">
                    <a16:creationId xmlns:a16="http://schemas.microsoft.com/office/drawing/2014/main" id="{A2BD186E-AD77-420C-888C-051D30353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6" y="1678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261">
                <a:extLst>
                  <a:ext uri="{FF2B5EF4-FFF2-40B4-BE49-F238E27FC236}">
                    <a16:creationId xmlns:a16="http://schemas.microsoft.com/office/drawing/2014/main" id="{50FED94A-D40F-45E2-88F7-C4452751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262">
                <a:extLst>
                  <a:ext uri="{FF2B5EF4-FFF2-40B4-BE49-F238E27FC236}">
                    <a16:creationId xmlns:a16="http://schemas.microsoft.com/office/drawing/2014/main" id="{81E84AD4-0733-4974-9794-C19DAD9BC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1678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3" name="Rectangle 263">
                <a:extLst>
                  <a:ext uri="{FF2B5EF4-FFF2-40B4-BE49-F238E27FC236}">
                    <a16:creationId xmlns:a16="http://schemas.microsoft.com/office/drawing/2014/main" id="{AF9F4661-190F-4304-9116-B4EAEDF35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8" y="1487"/>
                <a:ext cx="551" cy="36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Line 264">
                <a:extLst>
                  <a:ext uri="{FF2B5EF4-FFF2-40B4-BE49-F238E27FC236}">
                    <a16:creationId xmlns:a16="http://schemas.microsoft.com/office/drawing/2014/main" id="{A2465E54-9213-4DAC-960B-1140039E4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1487"/>
                <a:ext cx="55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Line 265">
                <a:extLst>
                  <a:ext uri="{FF2B5EF4-FFF2-40B4-BE49-F238E27FC236}">
                    <a16:creationId xmlns:a16="http://schemas.microsoft.com/office/drawing/2014/main" id="{06B250BC-B7F8-4E9C-A38F-E9E600C3F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148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266">
                <a:extLst>
                  <a:ext uri="{FF2B5EF4-FFF2-40B4-BE49-F238E27FC236}">
                    <a16:creationId xmlns:a16="http://schemas.microsoft.com/office/drawing/2014/main" id="{2BFFD624-BBF2-47DA-B5E9-C227E6198F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1487"/>
                <a:ext cx="0" cy="36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Line 267">
                <a:extLst>
                  <a:ext uri="{FF2B5EF4-FFF2-40B4-BE49-F238E27FC236}">
                    <a16:creationId xmlns:a16="http://schemas.microsoft.com/office/drawing/2014/main" id="{5ABFC3AB-1FB0-4F7A-A34F-CAFD212B8C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184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Line 268">
                <a:extLst>
                  <a:ext uri="{FF2B5EF4-FFF2-40B4-BE49-F238E27FC236}">
                    <a16:creationId xmlns:a16="http://schemas.microsoft.com/office/drawing/2014/main" id="{5A33FCAA-D7A0-4851-9675-B0CB5844A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58" y="1847"/>
                <a:ext cx="55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269">
                <a:extLst>
                  <a:ext uri="{FF2B5EF4-FFF2-40B4-BE49-F238E27FC236}">
                    <a16:creationId xmlns:a16="http://schemas.microsoft.com/office/drawing/2014/main" id="{62742F7A-ADA2-475C-9465-DBE83565D9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184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270">
                <a:extLst>
                  <a:ext uri="{FF2B5EF4-FFF2-40B4-BE49-F238E27FC236}">
                    <a16:creationId xmlns:a16="http://schemas.microsoft.com/office/drawing/2014/main" id="{C97FD01C-4380-49E7-A34F-DEF52D3974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58" y="1487"/>
                <a:ext cx="0" cy="36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271">
                <a:extLst>
                  <a:ext uri="{FF2B5EF4-FFF2-40B4-BE49-F238E27FC236}">
                    <a16:creationId xmlns:a16="http://schemas.microsoft.com/office/drawing/2014/main" id="{A3FF13E9-A0FC-42E7-95CC-15B8E6AC7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8" y="148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Rectangle 272">
                <a:extLst>
                  <a:ext uri="{FF2B5EF4-FFF2-40B4-BE49-F238E27FC236}">
                    <a16:creationId xmlns:a16="http://schemas.microsoft.com/office/drawing/2014/main" id="{E153740F-C17A-4170-9986-4C0BF1EAD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2" y="1464"/>
                <a:ext cx="544" cy="36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Line 273">
                <a:extLst>
                  <a:ext uri="{FF2B5EF4-FFF2-40B4-BE49-F238E27FC236}">
                    <a16:creationId xmlns:a16="http://schemas.microsoft.com/office/drawing/2014/main" id="{FAF9F98D-BCA1-421C-89D0-3F82DBE16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2" y="1464"/>
                <a:ext cx="54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Line 274">
                <a:extLst>
                  <a:ext uri="{FF2B5EF4-FFF2-40B4-BE49-F238E27FC236}">
                    <a16:creationId xmlns:a16="http://schemas.microsoft.com/office/drawing/2014/main" id="{671B31B2-BD2C-41B5-8D24-D8C820EA3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6" y="14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Line 275">
                <a:extLst>
                  <a:ext uri="{FF2B5EF4-FFF2-40B4-BE49-F238E27FC236}">
                    <a16:creationId xmlns:a16="http://schemas.microsoft.com/office/drawing/2014/main" id="{DF6D85F8-A71A-4C0C-B3B0-AF9CA5DA5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6" y="1464"/>
                <a:ext cx="0" cy="36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Line 276">
                <a:extLst>
                  <a:ext uri="{FF2B5EF4-FFF2-40B4-BE49-F238E27FC236}">
                    <a16:creationId xmlns:a16="http://schemas.microsoft.com/office/drawing/2014/main" id="{62000F1B-978A-4CB9-BDBA-4653DADCA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6" y="182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Line 277">
                <a:extLst>
                  <a:ext uri="{FF2B5EF4-FFF2-40B4-BE49-F238E27FC236}">
                    <a16:creationId xmlns:a16="http://schemas.microsoft.com/office/drawing/2014/main" id="{449D1BC0-7C94-4723-9427-F0264B77EE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42" y="1824"/>
                <a:ext cx="54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Line 278">
                <a:extLst>
                  <a:ext uri="{FF2B5EF4-FFF2-40B4-BE49-F238E27FC236}">
                    <a16:creationId xmlns:a16="http://schemas.microsoft.com/office/drawing/2014/main" id="{25C144D4-7D7B-43B5-8820-B1441649E9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2" y="182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Line 279">
                <a:extLst>
                  <a:ext uri="{FF2B5EF4-FFF2-40B4-BE49-F238E27FC236}">
                    <a16:creationId xmlns:a16="http://schemas.microsoft.com/office/drawing/2014/main" id="{58B167DA-97BA-4443-856C-FC999C94D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2" y="1464"/>
                <a:ext cx="0" cy="36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Line 280">
                <a:extLst>
                  <a:ext uri="{FF2B5EF4-FFF2-40B4-BE49-F238E27FC236}">
                    <a16:creationId xmlns:a16="http://schemas.microsoft.com/office/drawing/2014/main" id="{E80EAEDC-AA46-41CC-A36D-8094A5578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2" y="1464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Rectangle 281">
                <a:extLst>
                  <a:ext uri="{FF2B5EF4-FFF2-40B4-BE49-F238E27FC236}">
                    <a16:creationId xmlns:a16="http://schemas.microsoft.com/office/drawing/2014/main" id="{E17ED5BE-0676-405E-8FE6-2E47E95FF1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4" y="1533"/>
                <a:ext cx="7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Q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Rectangle 282">
                <a:extLst>
                  <a:ext uri="{FF2B5EF4-FFF2-40B4-BE49-F238E27FC236}">
                    <a16:creationId xmlns:a16="http://schemas.microsoft.com/office/drawing/2014/main" id="{DC7DCC22-8ECE-4997-949E-334055522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7" y="1533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" name="Rectangle 283">
                <a:extLst>
                  <a:ext uri="{FF2B5EF4-FFF2-40B4-BE49-F238E27FC236}">
                    <a16:creationId xmlns:a16="http://schemas.microsoft.com/office/drawing/2014/main" id="{31C91ABA-7490-495B-A0EA-D59FD8984F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3" y="1533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" name="Rectangle 284">
                <a:extLst>
                  <a:ext uri="{FF2B5EF4-FFF2-40B4-BE49-F238E27FC236}">
                    <a16:creationId xmlns:a16="http://schemas.microsoft.com/office/drawing/2014/main" id="{1872BA7A-9048-495C-A252-389B6BC7D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6" y="1533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" name="Rectangle 285">
                <a:extLst>
                  <a:ext uri="{FF2B5EF4-FFF2-40B4-BE49-F238E27FC236}">
                    <a16:creationId xmlns:a16="http://schemas.microsoft.com/office/drawing/2014/main" id="{98AC0132-0AE2-480C-B79D-B3AEC71AEA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4" y="1533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k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Rectangle 286">
                <a:extLst>
                  <a:ext uri="{FF2B5EF4-FFF2-40B4-BE49-F238E27FC236}">
                    <a16:creationId xmlns:a16="http://schemas.microsoft.com/office/drawing/2014/main" id="{FAB003FB-03ED-41FA-9869-144C76EEB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3" y="1533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Rectangle 287">
                <a:extLst>
                  <a:ext uri="{FF2B5EF4-FFF2-40B4-BE49-F238E27FC236}">
                    <a16:creationId xmlns:a16="http://schemas.microsoft.com/office/drawing/2014/main" id="{AEFDF3D4-6DB8-4213-A11C-D64CC9A31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3" y="1533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p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Rectangle 288">
                <a:extLst>
                  <a:ext uri="{FF2B5EF4-FFF2-40B4-BE49-F238E27FC236}">
                    <a16:creationId xmlns:a16="http://schemas.microsoft.com/office/drawing/2014/main" id="{600650F0-6040-4D50-BAF4-9F67639EA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9" y="1533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l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Rectangle 289">
                <a:extLst>
                  <a:ext uri="{FF2B5EF4-FFF2-40B4-BE49-F238E27FC236}">
                    <a16:creationId xmlns:a16="http://schemas.microsoft.com/office/drawing/2014/main" id="{6723B564-8F40-411D-A2B0-D2E554DE5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2" y="1533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a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0" name="Rectangle 290">
                <a:extLst>
                  <a:ext uri="{FF2B5EF4-FFF2-40B4-BE49-F238E27FC236}">
                    <a16:creationId xmlns:a16="http://schemas.microsoft.com/office/drawing/2014/main" id="{8119024B-0639-42A1-8988-B2FBCA8F7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0" y="1533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" name="Rectangle 291">
                <a:extLst>
                  <a:ext uri="{FF2B5EF4-FFF2-40B4-BE49-F238E27FC236}">
                    <a16:creationId xmlns:a16="http://schemas.microsoft.com/office/drawing/2014/main" id="{0016C5F0-01AE-4CBD-9968-C5127B04E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2988"/>
                <a:ext cx="666" cy="4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Line 292">
                <a:extLst>
                  <a:ext uri="{FF2B5EF4-FFF2-40B4-BE49-F238E27FC236}">
                    <a16:creationId xmlns:a16="http://schemas.microsoft.com/office/drawing/2014/main" id="{B8B19780-2D47-4AA1-A9C5-61F28FC0E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8" y="2988"/>
                <a:ext cx="66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Line 293">
                <a:extLst>
                  <a:ext uri="{FF2B5EF4-FFF2-40B4-BE49-F238E27FC236}">
                    <a16:creationId xmlns:a16="http://schemas.microsoft.com/office/drawing/2014/main" id="{707191B3-3BE2-45E0-AB68-787E6FC76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4" y="298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Line 294">
                <a:extLst>
                  <a:ext uri="{FF2B5EF4-FFF2-40B4-BE49-F238E27FC236}">
                    <a16:creationId xmlns:a16="http://schemas.microsoft.com/office/drawing/2014/main" id="{F8A47AB6-993B-4B6E-9E7E-FC50478AF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4" y="2988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Line 295">
                <a:extLst>
                  <a:ext uri="{FF2B5EF4-FFF2-40B4-BE49-F238E27FC236}">
                    <a16:creationId xmlns:a16="http://schemas.microsoft.com/office/drawing/2014/main" id="{669821D8-CC83-4FDF-A4C5-097AF3C63B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4" y="34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Line 296">
                <a:extLst>
                  <a:ext uri="{FF2B5EF4-FFF2-40B4-BE49-F238E27FC236}">
                    <a16:creationId xmlns:a16="http://schemas.microsoft.com/office/drawing/2014/main" id="{778CCE2F-B150-43F8-803E-B975AE0FA7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18" y="3439"/>
                <a:ext cx="66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Line 297">
                <a:extLst>
                  <a:ext uri="{FF2B5EF4-FFF2-40B4-BE49-F238E27FC236}">
                    <a16:creationId xmlns:a16="http://schemas.microsoft.com/office/drawing/2014/main" id="{C0691A4B-BC4A-4743-944A-5C89922CE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8" y="34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Line 298">
                <a:extLst>
                  <a:ext uri="{FF2B5EF4-FFF2-40B4-BE49-F238E27FC236}">
                    <a16:creationId xmlns:a16="http://schemas.microsoft.com/office/drawing/2014/main" id="{86E12BFB-1167-416D-B786-875276F936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18" y="2988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Line 299">
                <a:extLst>
                  <a:ext uri="{FF2B5EF4-FFF2-40B4-BE49-F238E27FC236}">
                    <a16:creationId xmlns:a16="http://schemas.microsoft.com/office/drawing/2014/main" id="{1A31E1D2-08B9-41ED-A4DF-429B384BD6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8" y="298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Rectangle 300">
                <a:extLst>
                  <a:ext uri="{FF2B5EF4-FFF2-40B4-BE49-F238E27FC236}">
                    <a16:creationId xmlns:a16="http://schemas.microsoft.com/office/drawing/2014/main" id="{65F5AF05-EDA5-4BE8-A5E4-BC1CCE31D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3" y="2965"/>
                <a:ext cx="658" cy="45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Line 301">
                <a:extLst>
                  <a:ext uri="{FF2B5EF4-FFF2-40B4-BE49-F238E27FC236}">
                    <a16:creationId xmlns:a16="http://schemas.microsoft.com/office/drawing/2014/main" id="{F81E3F72-D37E-4EE5-BDB4-D4B73A6C5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" y="2965"/>
                <a:ext cx="65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Line 302">
                <a:extLst>
                  <a:ext uri="{FF2B5EF4-FFF2-40B4-BE49-F238E27FC236}">
                    <a16:creationId xmlns:a16="http://schemas.microsoft.com/office/drawing/2014/main" id="{81FA2A06-797C-4A26-AA3E-672F702EB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1" y="296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Line 303">
                <a:extLst>
                  <a:ext uri="{FF2B5EF4-FFF2-40B4-BE49-F238E27FC236}">
                    <a16:creationId xmlns:a16="http://schemas.microsoft.com/office/drawing/2014/main" id="{A900C79B-1693-4FAE-BB23-47828A0FF4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1" y="2965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Line 304">
                <a:extLst>
                  <a:ext uri="{FF2B5EF4-FFF2-40B4-BE49-F238E27FC236}">
                    <a16:creationId xmlns:a16="http://schemas.microsoft.com/office/drawing/2014/main" id="{013A9BAF-BA75-46BB-9C7A-679B9757F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1" y="341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Line 305">
                <a:extLst>
                  <a:ext uri="{FF2B5EF4-FFF2-40B4-BE49-F238E27FC236}">
                    <a16:creationId xmlns:a16="http://schemas.microsoft.com/office/drawing/2014/main" id="{2527136A-E005-442B-B9BA-A996C029A3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03" y="3416"/>
                <a:ext cx="65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Line 306">
                <a:extLst>
                  <a:ext uri="{FF2B5EF4-FFF2-40B4-BE49-F238E27FC236}">
                    <a16:creationId xmlns:a16="http://schemas.microsoft.com/office/drawing/2014/main" id="{7F6685F6-9B14-4E60-B2DB-9AF841D4E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" y="3416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Line 307">
                <a:extLst>
                  <a:ext uri="{FF2B5EF4-FFF2-40B4-BE49-F238E27FC236}">
                    <a16:creationId xmlns:a16="http://schemas.microsoft.com/office/drawing/2014/main" id="{FD4A31A3-CD16-45D8-95C4-0B47848693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03" y="2965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Line 308">
                <a:extLst>
                  <a:ext uri="{FF2B5EF4-FFF2-40B4-BE49-F238E27FC236}">
                    <a16:creationId xmlns:a16="http://schemas.microsoft.com/office/drawing/2014/main" id="{D0674935-FA48-42E1-860D-A68B24B4F8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" y="296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Rectangle 309">
                <a:extLst>
                  <a:ext uri="{FF2B5EF4-FFF2-40B4-BE49-F238E27FC236}">
                    <a16:creationId xmlns:a16="http://schemas.microsoft.com/office/drawing/2014/main" id="{D19C1A2D-1255-467A-B2C4-F01D41721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2" y="3033"/>
                <a:ext cx="9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0" name="Rectangle 310">
                <a:extLst>
                  <a:ext uri="{FF2B5EF4-FFF2-40B4-BE49-F238E27FC236}">
                    <a16:creationId xmlns:a16="http://schemas.microsoft.com/office/drawing/2014/main" id="{0EF834C5-9125-4F70-9AE7-E2993AF6B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1" name="Rectangle 311">
                <a:extLst>
                  <a:ext uri="{FF2B5EF4-FFF2-40B4-BE49-F238E27FC236}">
                    <a16:creationId xmlns:a16="http://schemas.microsoft.com/office/drawing/2014/main" id="{8DDA792A-1F8E-4D20-8433-0DFC2499A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9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2" name="Rectangle 312">
                <a:extLst>
                  <a:ext uri="{FF2B5EF4-FFF2-40B4-BE49-F238E27FC236}">
                    <a16:creationId xmlns:a16="http://schemas.microsoft.com/office/drawing/2014/main" id="{E0D1FEB5-0772-4966-BD8B-DB3EED5EE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3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s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3" name="Rectangle 313">
                <a:extLst>
                  <a:ext uri="{FF2B5EF4-FFF2-40B4-BE49-F238E27FC236}">
                    <a16:creationId xmlns:a16="http://schemas.microsoft.com/office/drawing/2014/main" id="{779669EE-8F25-42AB-8B72-BBE304C73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9" y="3033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4" name="Rectangle 314">
                <a:extLst>
                  <a:ext uri="{FF2B5EF4-FFF2-40B4-BE49-F238E27FC236}">
                    <a16:creationId xmlns:a16="http://schemas.microsoft.com/office/drawing/2014/main" id="{7076A276-D19F-44C7-99EE-746452D0D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7" y="3033"/>
                <a:ext cx="69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5" name="Rectangle 315">
                <a:extLst>
                  <a:ext uri="{FF2B5EF4-FFF2-40B4-BE49-F238E27FC236}">
                    <a16:creationId xmlns:a16="http://schemas.microsoft.com/office/drawing/2014/main" id="{7D73FE01-DB95-402F-96BD-EC0D08B34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5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6" name="Rectangle 316">
                <a:extLst>
                  <a:ext uri="{FF2B5EF4-FFF2-40B4-BE49-F238E27FC236}">
                    <a16:creationId xmlns:a16="http://schemas.microsoft.com/office/drawing/2014/main" id="{1F407A34-8028-44B1-89BC-06010BC2A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9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7" name="Rectangle 317">
                <a:extLst>
                  <a:ext uri="{FF2B5EF4-FFF2-40B4-BE49-F238E27FC236}">
                    <a16:creationId xmlns:a16="http://schemas.microsoft.com/office/drawing/2014/main" id="{90E6CBD8-54BD-4B6B-BAEA-00083675F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5" y="3033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8" name="Rectangle 318">
                <a:extLst>
                  <a:ext uri="{FF2B5EF4-FFF2-40B4-BE49-F238E27FC236}">
                    <a16:creationId xmlns:a16="http://schemas.microsoft.com/office/drawing/2014/main" id="{9C1E9F85-3E2E-4A37-9111-47866FF539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3" y="3033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9" name="Rectangle 319">
                <a:extLst>
                  <a:ext uri="{FF2B5EF4-FFF2-40B4-BE49-F238E27FC236}">
                    <a16:creationId xmlns:a16="http://schemas.microsoft.com/office/drawing/2014/main" id="{614B32F0-14A1-47B5-9116-9BE1FB1A26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6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0" name="Rectangle 320">
                <a:extLst>
                  <a:ext uri="{FF2B5EF4-FFF2-40B4-BE49-F238E27FC236}">
                    <a16:creationId xmlns:a16="http://schemas.microsoft.com/office/drawing/2014/main" id="{A76D7121-FB94-4961-8328-5A64A26E23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0" y="3033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1" name="Rectangle 321">
                <a:extLst>
                  <a:ext uri="{FF2B5EF4-FFF2-40B4-BE49-F238E27FC236}">
                    <a16:creationId xmlns:a16="http://schemas.microsoft.com/office/drawing/2014/main" id="{1F2D7C04-B9E2-4263-B278-8AAC59A1B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3" y="3033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2" name="Rectangle 322">
                <a:extLst>
                  <a:ext uri="{FF2B5EF4-FFF2-40B4-BE49-F238E27FC236}">
                    <a16:creationId xmlns:a16="http://schemas.microsoft.com/office/drawing/2014/main" id="{30DB1430-CA7B-4911-8A5D-236BAE11AD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2" y="3125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3" name="Rectangle 323">
                <a:extLst>
                  <a:ext uri="{FF2B5EF4-FFF2-40B4-BE49-F238E27FC236}">
                    <a16:creationId xmlns:a16="http://schemas.microsoft.com/office/drawing/2014/main" id="{587CC54A-0241-430C-A865-758C2270F2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3125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4" name="Rectangle 324">
                <a:extLst>
                  <a:ext uri="{FF2B5EF4-FFF2-40B4-BE49-F238E27FC236}">
                    <a16:creationId xmlns:a16="http://schemas.microsoft.com/office/drawing/2014/main" id="{1F4F26A4-A967-4F25-A894-0EA7C22FF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4" y="3125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5" name="Rectangle 325">
                <a:extLst>
                  <a:ext uri="{FF2B5EF4-FFF2-40B4-BE49-F238E27FC236}">
                    <a16:creationId xmlns:a16="http://schemas.microsoft.com/office/drawing/2014/main" id="{84938ED4-9BCC-4729-A776-5BF567591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2" y="322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p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Rectangle 326">
                <a:extLst>
                  <a:ext uri="{FF2B5EF4-FFF2-40B4-BE49-F238E27FC236}">
                    <a16:creationId xmlns:a16="http://schemas.microsoft.com/office/drawing/2014/main" id="{CBEAC0EA-C3A9-4397-A83C-9934F76B6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3224"/>
                <a:ext cx="69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7" name="Rectangle 327">
                <a:extLst>
                  <a:ext uri="{FF2B5EF4-FFF2-40B4-BE49-F238E27FC236}">
                    <a16:creationId xmlns:a16="http://schemas.microsoft.com/office/drawing/2014/main" id="{10864ABF-386A-409E-8E45-356BC7BD4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4" y="322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Rectangle 328">
                <a:extLst>
                  <a:ext uri="{FF2B5EF4-FFF2-40B4-BE49-F238E27FC236}">
                    <a16:creationId xmlns:a16="http://schemas.microsoft.com/office/drawing/2014/main" id="{2A7C712B-3629-43E4-986D-9A24341AF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7" y="322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Rectangle 329">
                <a:extLst>
                  <a:ext uri="{FF2B5EF4-FFF2-40B4-BE49-F238E27FC236}">
                    <a16:creationId xmlns:a16="http://schemas.microsoft.com/office/drawing/2014/main" id="{F1055DAA-D032-4D4C-85F0-0BDCA7242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6" y="322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0" name="Rectangle 330">
                <a:extLst>
                  <a:ext uri="{FF2B5EF4-FFF2-40B4-BE49-F238E27FC236}">
                    <a16:creationId xmlns:a16="http://schemas.microsoft.com/office/drawing/2014/main" id="{0AC88A13-1382-405C-AA8C-7877C141B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9" y="322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1" name="Rectangle 331">
                <a:extLst>
                  <a:ext uri="{FF2B5EF4-FFF2-40B4-BE49-F238E27FC236}">
                    <a16:creationId xmlns:a16="http://schemas.microsoft.com/office/drawing/2014/main" id="{9F2D815D-740D-4D96-B1E9-CF81B8681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8" y="3224"/>
                <a:ext cx="7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y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332">
                <a:extLst>
                  <a:ext uri="{FF2B5EF4-FFF2-40B4-BE49-F238E27FC236}">
                    <a16:creationId xmlns:a16="http://schemas.microsoft.com/office/drawing/2014/main" id="{FAC29B4B-E62B-4258-8389-01441CC3BB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4" y="322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p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Rectangle 333">
                <a:extLst>
                  <a:ext uri="{FF2B5EF4-FFF2-40B4-BE49-F238E27FC236}">
                    <a16:creationId xmlns:a16="http://schemas.microsoft.com/office/drawing/2014/main" id="{5C12BBE7-F0AD-4517-9CE9-EB0D89D72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" y="322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e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4" name="Rectangle 334">
                <a:extLst>
                  <a:ext uri="{FF2B5EF4-FFF2-40B4-BE49-F238E27FC236}">
                    <a16:creationId xmlns:a16="http://schemas.microsoft.com/office/drawing/2014/main" id="{6E6B45F9-1990-4872-97F4-94FA5C344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5" y="1939"/>
                <a:ext cx="551" cy="35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Line 335">
                <a:extLst>
                  <a:ext uri="{FF2B5EF4-FFF2-40B4-BE49-F238E27FC236}">
                    <a16:creationId xmlns:a16="http://schemas.microsoft.com/office/drawing/2014/main" id="{8DE7F4B6-C69D-4E3B-80A1-926BFC85B2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1939"/>
                <a:ext cx="55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Line 336">
                <a:extLst>
                  <a:ext uri="{FF2B5EF4-FFF2-40B4-BE49-F238E27FC236}">
                    <a16:creationId xmlns:a16="http://schemas.microsoft.com/office/drawing/2014/main" id="{CCBD4FED-028C-438F-B21C-FF6F68F2F8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6" y="19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Line 337">
                <a:extLst>
                  <a:ext uri="{FF2B5EF4-FFF2-40B4-BE49-F238E27FC236}">
                    <a16:creationId xmlns:a16="http://schemas.microsoft.com/office/drawing/2014/main" id="{E577445A-942E-442D-AF31-F8FB8C989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6" y="1939"/>
                <a:ext cx="0" cy="35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Line 338">
                <a:extLst>
                  <a:ext uri="{FF2B5EF4-FFF2-40B4-BE49-F238E27FC236}">
                    <a16:creationId xmlns:a16="http://schemas.microsoft.com/office/drawing/2014/main" id="{2DE3B678-DF69-4279-86BE-6A568413A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6" y="229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Line 339">
                <a:extLst>
                  <a:ext uri="{FF2B5EF4-FFF2-40B4-BE49-F238E27FC236}">
                    <a16:creationId xmlns:a16="http://schemas.microsoft.com/office/drawing/2014/main" id="{C3D3E1C1-97B2-48E3-9B76-47622B1C23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25" y="2298"/>
                <a:ext cx="55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Line 340">
                <a:extLst>
                  <a:ext uri="{FF2B5EF4-FFF2-40B4-BE49-F238E27FC236}">
                    <a16:creationId xmlns:a16="http://schemas.microsoft.com/office/drawing/2014/main" id="{80E0F19A-C752-44CE-A81F-095F4A5B1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29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Line 341">
                <a:extLst>
                  <a:ext uri="{FF2B5EF4-FFF2-40B4-BE49-F238E27FC236}">
                    <a16:creationId xmlns:a16="http://schemas.microsoft.com/office/drawing/2014/main" id="{65320179-AD71-4133-A56B-C57E05C08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25" y="1939"/>
                <a:ext cx="0" cy="35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Line 342">
                <a:extLst>
                  <a:ext uri="{FF2B5EF4-FFF2-40B4-BE49-F238E27FC236}">
                    <a16:creationId xmlns:a16="http://schemas.microsoft.com/office/drawing/2014/main" id="{243DE325-F6AF-445D-9A2E-27FBA4B41B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1939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Rectangle 343">
                <a:extLst>
                  <a:ext uri="{FF2B5EF4-FFF2-40B4-BE49-F238E27FC236}">
                    <a16:creationId xmlns:a16="http://schemas.microsoft.com/office/drawing/2014/main" id="{9BA80D81-A4DA-4970-82F9-E38CF2B87D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0" y="1923"/>
                <a:ext cx="543" cy="3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Line 344">
                <a:extLst>
                  <a:ext uri="{FF2B5EF4-FFF2-40B4-BE49-F238E27FC236}">
                    <a16:creationId xmlns:a16="http://schemas.microsoft.com/office/drawing/2014/main" id="{B5D84613-4417-4FF4-870B-F9346CC28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0" y="1923"/>
                <a:ext cx="54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Line 345">
                <a:extLst>
                  <a:ext uri="{FF2B5EF4-FFF2-40B4-BE49-F238E27FC236}">
                    <a16:creationId xmlns:a16="http://schemas.microsoft.com/office/drawing/2014/main" id="{BE078887-88A9-4D75-BCCB-DB4215635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3" y="19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Line 346">
                <a:extLst>
                  <a:ext uri="{FF2B5EF4-FFF2-40B4-BE49-F238E27FC236}">
                    <a16:creationId xmlns:a16="http://schemas.microsoft.com/office/drawing/2014/main" id="{46E4C270-F67F-43F9-B190-F95B5DEED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3" y="1923"/>
                <a:ext cx="0" cy="35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Line 347">
                <a:extLst>
                  <a:ext uri="{FF2B5EF4-FFF2-40B4-BE49-F238E27FC236}">
                    <a16:creationId xmlns:a16="http://schemas.microsoft.com/office/drawing/2014/main" id="{5DAC74E3-13C4-4741-B9FC-E4734CC50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3" y="227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Line 348">
                <a:extLst>
                  <a:ext uri="{FF2B5EF4-FFF2-40B4-BE49-F238E27FC236}">
                    <a16:creationId xmlns:a16="http://schemas.microsoft.com/office/drawing/2014/main" id="{33243249-6103-4598-B7A8-92C03A773E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10" y="2275"/>
                <a:ext cx="54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Line 349">
                <a:extLst>
                  <a:ext uri="{FF2B5EF4-FFF2-40B4-BE49-F238E27FC236}">
                    <a16:creationId xmlns:a16="http://schemas.microsoft.com/office/drawing/2014/main" id="{4CC90DFF-4D03-45FE-B703-06A3E32C8A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0" y="2275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Line 350">
                <a:extLst>
                  <a:ext uri="{FF2B5EF4-FFF2-40B4-BE49-F238E27FC236}">
                    <a16:creationId xmlns:a16="http://schemas.microsoft.com/office/drawing/2014/main" id="{67591142-00C6-4656-AC96-6AC621F55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10" y="1923"/>
                <a:ext cx="0" cy="35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Line 351">
                <a:extLst>
                  <a:ext uri="{FF2B5EF4-FFF2-40B4-BE49-F238E27FC236}">
                    <a16:creationId xmlns:a16="http://schemas.microsoft.com/office/drawing/2014/main" id="{A22C0440-3F9B-49FC-BE0A-C40C6A983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0" y="1923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Rectangle 352">
                <a:extLst>
                  <a:ext uri="{FF2B5EF4-FFF2-40B4-BE49-F238E27FC236}">
                    <a16:creationId xmlns:a16="http://schemas.microsoft.com/office/drawing/2014/main" id="{6C607735-3E6E-49A1-986C-408F76A2A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6" y="1985"/>
                <a:ext cx="8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M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3" name="Rectangle 353">
                <a:extLst>
                  <a:ext uri="{FF2B5EF4-FFF2-40B4-BE49-F238E27FC236}">
                    <a16:creationId xmlns:a16="http://schemas.microsoft.com/office/drawing/2014/main" id="{32E6A911-B112-4155-A618-34814A89EA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9" y="1985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o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Rectangle 354">
                <a:extLst>
                  <a:ext uri="{FF2B5EF4-FFF2-40B4-BE49-F238E27FC236}">
                    <a16:creationId xmlns:a16="http://schemas.microsoft.com/office/drawing/2014/main" id="{6F89DFDD-C772-4183-AFA5-F6891F36E9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5" y="1985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d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Rectangle 355">
                <a:extLst>
                  <a:ext uri="{FF2B5EF4-FFF2-40B4-BE49-F238E27FC236}">
                    <a16:creationId xmlns:a16="http://schemas.microsoft.com/office/drawing/2014/main" id="{D48A768F-34D8-41B3-B342-E5E398494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1" y="1985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e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6" name="Rectangle 356">
                <a:extLst>
                  <a:ext uri="{FF2B5EF4-FFF2-40B4-BE49-F238E27FC236}">
                    <a16:creationId xmlns:a16="http://schemas.microsoft.com/office/drawing/2014/main" id="{08F7B176-E164-4823-970A-4E5C0106F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" y="1985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l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7" name="Rectangle 357">
                <a:extLst>
                  <a:ext uri="{FF2B5EF4-FFF2-40B4-BE49-F238E27FC236}">
                    <a16:creationId xmlns:a16="http://schemas.microsoft.com/office/drawing/2014/main" id="{FAB79415-86F8-490C-A3AF-859AE1E83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0" y="1985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8" name="Rectangle 358">
                <a:extLst>
                  <a:ext uri="{FF2B5EF4-FFF2-40B4-BE49-F238E27FC236}">
                    <a16:creationId xmlns:a16="http://schemas.microsoft.com/office/drawing/2014/main" id="{6F83E0AF-F18D-4543-A0E6-2F2DC4A40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3" y="1985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9" name="Rectangle 359">
                <a:extLst>
                  <a:ext uri="{FF2B5EF4-FFF2-40B4-BE49-F238E27FC236}">
                    <a16:creationId xmlns:a16="http://schemas.microsoft.com/office/drawing/2014/main" id="{7F0F390C-77A3-4047-98EB-0C7C0FF4A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9" y="1985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g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0" name="Rectangle 360">
                <a:extLst>
                  <a:ext uri="{FF2B5EF4-FFF2-40B4-BE49-F238E27FC236}">
                    <a16:creationId xmlns:a16="http://schemas.microsoft.com/office/drawing/2014/main" id="{88986B08-BFB5-4EC4-874D-E4B87778E2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5" y="1985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1" name="Rectangle 361">
                <a:extLst>
                  <a:ext uri="{FF2B5EF4-FFF2-40B4-BE49-F238E27FC236}">
                    <a16:creationId xmlns:a16="http://schemas.microsoft.com/office/drawing/2014/main" id="{4D8BE7D1-BC69-465E-932F-D2DF19939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6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2" name="Rectangle 362">
                <a:extLst>
                  <a:ext uri="{FF2B5EF4-FFF2-40B4-BE49-F238E27FC236}">
                    <a16:creationId xmlns:a16="http://schemas.microsoft.com/office/drawing/2014/main" id="{039A0F94-C2F0-4788-837F-A6948EB3CE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6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3" name="Rectangle 363">
                <a:extLst>
                  <a:ext uri="{FF2B5EF4-FFF2-40B4-BE49-F238E27FC236}">
                    <a16:creationId xmlns:a16="http://schemas.microsoft.com/office/drawing/2014/main" id="{2A908F51-A6D4-4C5E-B62D-828EDADB5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7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4" name="Rectangle 364">
                <a:extLst>
                  <a:ext uri="{FF2B5EF4-FFF2-40B4-BE49-F238E27FC236}">
                    <a16:creationId xmlns:a16="http://schemas.microsoft.com/office/drawing/2014/main" id="{BDF5BAB4-5651-4FE1-B3D6-431E34F2D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8" y="2061"/>
                <a:ext cx="7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Q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5" name="Rectangle 365">
                <a:extLst>
                  <a:ext uri="{FF2B5EF4-FFF2-40B4-BE49-F238E27FC236}">
                    <a16:creationId xmlns:a16="http://schemas.microsoft.com/office/drawing/2014/main" id="{894D5B0E-AB38-4ADA-A041-02626A098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1" y="2061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6" name="Rectangle 366">
                <a:extLst>
                  <a:ext uri="{FF2B5EF4-FFF2-40B4-BE49-F238E27FC236}">
                    <a16:creationId xmlns:a16="http://schemas.microsoft.com/office/drawing/2014/main" id="{18AED907-D334-476B-8CF2-7CB973B46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7" name="Rectangle 367">
                <a:extLst>
                  <a:ext uri="{FF2B5EF4-FFF2-40B4-BE49-F238E27FC236}">
                    <a16:creationId xmlns:a16="http://schemas.microsoft.com/office/drawing/2014/main" id="{C1776D2A-0194-4E8F-B742-4C80E21F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0" y="2061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c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8" name="Rectangle 368">
                <a:extLst>
                  <a:ext uri="{FF2B5EF4-FFF2-40B4-BE49-F238E27FC236}">
                    <a16:creationId xmlns:a16="http://schemas.microsoft.com/office/drawing/2014/main" id="{49BA896D-F09A-4B63-9596-7B1871221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8" y="2061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k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9" name="Rectangle 369">
                <a:extLst>
                  <a:ext uri="{FF2B5EF4-FFF2-40B4-BE49-F238E27FC236}">
                    <a16:creationId xmlns:a16="http://schemas.microsoft.com/office/drawing/2014/main" id="{06CA406C-E4F2-4AA7-B263-9D24C6DD9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7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0" name="Rectangle 370">
                <a:extLst>
                  <a:ext uri="{FF2B5EF4-FFF2-40B4-BE49-F238E27FC236}">
                    <a16:creationId xmlns:a16="http://schemas.microsoft.com/office/drawing/2014/main" id="{E7035355-3750-4ABB-88E4-BDE0CD5AC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7" y="2061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d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1" name="Rectangle 371">
                <a:extLst>
                  <a:ext uri="{FF2B5EF4-FFF2-40B4-BE49-F238E27FC236}">
                    <a16:creationId xmlns:a16="http://schemas.microsoft.com/office/drawing/2014/main" id="{0E92DBE0-4882-45D8-94C4-5A1863F795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3" y="2061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e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2" name="Rectangle 372">
                <a:extLst>
                  <a:ext uri="{FF2B5EF4-FFF2-40B4-BE49-F238E27FC236}">
                    <a16:creationId xmlns:a16="http://schemas.microsoft.com/office/drawing/2014/main" id="{BECECCD4-3764-4908-9AF6-30467C294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9" y="2061"/>
                <a:ext cx="6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s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3" name="Rectangle 373">
                <a:extLst>
                  <a:ext uri="{FF2B5EF4-FFF2-40B4-BE49-F238E27FC236}">
                    <a16:creationId xmlns:a16="http://schemas.microsoft.com/office/drawing/2014/main" id="{6C039547-5AB9-42A9-B04D-3D400FE0D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7" y="2061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4" name="Rectangle 374">
                <a:extLst>
                  <a:ext uri="{FF2B5EF4-FFF2-40B4-BE49-F238E27FC236}">
                    <a16:creationId xmlns:a16="http://schemas.microsoft.com/office/drawing/2014/main" id="{8D5C2CD3-EC08-4CE2-BE61-0FE332396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2061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g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5" name="Rectangle 375">
                <a:extLst>
                  <a:ext uri="{FF2B5EF4-FFF2-40B4-BE49-F238E27FC236}">
                    <a16:creationId xmlns:a16="http://schemas.microsoft.com/office/drawing/2014/main" id="{76E98A87-57BA-436B-A13D-990C0E8C0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" y="2061"/>
                <a:ext cx="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6" name="Rectangle 376">
                <a:extLst>
                  <a:ext uri="{FF2B5EF4-FFF2-40B4-BE49-F238E27FC236}">
                    <a16:creationId xmlns:a16="http://schemas.microsoft.com/office/drawing/2014/main" id="{7AB89874-4072-4C70-92E9-B8FF4A351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3" y="2850"/>
                <a:ext cx="666" cy="4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Line 377">
                <a:extLst>
                  <a:ext uri="{FF2B5EF4-FFF2-40B4-BE49-F238E27FC236}">
                    <a16:creationId xmlns:a16="http://schemas.microsoft.com/office/drawing/2014/main" id="{6C61FA7E-D687-4D1C-86A0-481A15B8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2850"/>
                <a:ext cx="66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Line 378">
                <a:extLst>
                  <a:ext uri="{FF2B5EF4-FFF2-40B4-BE49-F238E27FC236}">
                    <a16:creationId xmlns:a16="http://schemas.microsoft.com/office/drawing/2014/main" id="{5489C3D6-4331-491E-AD33-748E514A4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9" y="285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Line 379">
                <a:extLst>
                  <a:ext uri="{FF2B5EF4-FFF2-40B4-BE49-F238E27FC236}">
                    <a16:creationId xmlns:a16="http://schemas.microsoft.com/office/drawing/2014/main" id="{334483AA-E3BD-4566-84BD-A2FF97798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9" y="2850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Line 380">
                <a:extLst>
                  <a:ext uri="{FF2B5EF4-FFF2-40B4-BE49-F238E27FC236}">
                    <a16:creationId xmlns:a16="http://schemas.microsoft.com/office/drawing/2014/main" id="{FEDC7FCA-FAE4-4264-9159-2F38B2CDF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9" y="33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Line 381">
                <a:extLst>
                  <a:ext uri="{FF2B5EF4-FFF2-40B4-BE49-F238E27FC236}">
                    <a16:creationId xmlns:a16="http://schemas.microsoft.com/office/drawing/2014/main" id="{21AF3A64-34A5-4366-BDFC-3F3AAC510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03" y="3301"/>
                <a:ext cx="66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Line 382">
                <a:extLst>
                  <a:ext uri="{FF2B5EF4-FFF2-40B4-BE49-F238E27FC236}">
                    <a16:creationId xmlns:a16="http://schemas.microsoft.com/office/drawing/2014/main" id="{F4C675AD-1F3E-4AE4-8015-FC9981DBB4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3301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Line 383">
                <a:extLst>
                  <a:ext uri="{FF2B5EF4-FFF2-40B4-BE49-F238E27FC236}">
                    <a16:creationId xmlns:a16="http://schemas.microsoft.com/office/drawing/2014/main" id="{E7DF6ECD-0EF7-41B8-8BD7-D077CBB50E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03" y="2850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Line 384">
                <a:extLst>
                  <a:ext uri="{FF2B5EF4-FFF2-40B4-BE49-F238E27FC236}">
                    <a16:creationId xmlns:a16="http://schemas.microsoft.com/office/drawing/2014/main" id="{6EBC5022-A6E9-4F31-A9E3-2A7752155B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3" y="285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Rectangle 385">
                <a:extLst>
                  <a:ext uri="{FF2B5EF4-FFF2-40B4-BE49-F238E27FC236}">
                    <a16:creationId xmlns:a16="http://schemas.microsoft.com/office/drawing/2014/main" id="{06013349-E184-418C-9FC5-97B6EC006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2827"/>
                <a:ext cx="658" cy="45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Line 386">
                <a:extLst>
                  <a:ext uri="{FF2B5EF4-FFF2-40B4-BE49-F238E27FC236}">
                    <a16:creationId xmlns:a16="http://schemas.microsoft.com/office/drawing/2014/main" id="{82A6950F-84D5-44D5-990D-9E7B9A379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827"/>
                <a:ext cx="65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Line 387">
                <a:extLst>
                  <a:ext uri="{FF2B5EF4-FFF2-40B4-BE49-F238E27FC236}">
                    <a16:creationId xmlns:a16="http://schemas.microsoft.com/office/drawing/2014/main" id="{B928FC19-FAD2-4708-B80C-E2F5A0BC2B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6" y="282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Line 388">
                <a:extLst>
                  <a:ext uri="{FF2B5EF4-FFF2-40B4-BE49-F238E27FC236}">
                    <a16:creationId xmlns:a16="http://schemas.microsoft.com/office/drawing/2014/main" id="{0C58795F-5FD0-4903-9ABC-CD49AD5D79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6" y="2827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Line 389">
                <a:extLst>
                  <a:ext uri="{FF2B5EF4-FFF2-40B4-BE49-F238E27FC236}">
                    <a16:creationId xmlns:a16="http://schemas.microsoft.com/office/drawing/2014/main" id="{02B9435F-B3B5-417B-9438-D029EC2FE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6" y="327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Line 390">
                <a:extLst>
                  <a:ext uri="{FF2B5EF4-FFF2-40B4-BE49-F238E27FC236}">
                    <a16:creationId xmlns:a16="http://schemas.microsoft.com/office/drawing/2014/main" id="{24306C6B-8866-4620-A42F-6B843253F6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88" y="3278"/>
                <a:ext cx="65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Line 391">
                <a:extLst>
                  <a:ext uri="{FF2B5EF4-FFF2-40B4-BE49-F238E27FC236}">
                    <a16:creationId xmlns:a16="http://schemas.microsoft.com/office/drawing/2014/main" id="{22832FA6-005E-47F8-9AB7-CBEBA36E4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327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Line 392">
                <a:extLst>
                  <a:ext uri="{FF2B5EF4-FFF2-40B4-BE49-F238E27FC236}">
                    <a16:creationId xmlns:a16="http://schemas.microsoft.com/office/drawing/2014/main" id="{32353938-C068-4441-9A90-38B929B137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88" y="2827"/>
                <a:ext cx="0" cy="4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Line 393">
                <a:extLst>
                  <a:ext uri="{FF2B5EF4-FFF2-40B4-BE49-F238E27FC236}">
                    <a16:creationId xmlns:a16="http://schemas.microsoft.com/office/drawing/2014/main" id="{BB6B6B65-199C-4915-8E08-450B817F1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827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Rectangle 394">
                <a:extLst>
                  <a:ext uri="{FF2B5EF4-FFF2-40B4-BE49-F238E27FC236}">
                    <a16:creationId xmlns:a16="http://schemas.microsoft.com/office/drawing/2014/main" id="{4568308E-2FBF-4DA2-BEED-564FDDE4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8" y="2964"/>
                <a:ext cx="9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D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5" name="Rectangle 395">
                <a:extLst>
                  <a:ext uri="{FF2B5EF4-FFF2-40B4-BE49-F238E27FC236}">
                    <a16:creationId xmlns:a16="http://schemas.microsoft.com/office/drawing/2014/main" id="{6F6685ED-A20B-4570-9739-173CD1C3A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" y="296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e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6" name="Rectangle 396">
                <a:extLst>
                  <a:ext uri="{FF2B5EF4-FFF2-40B4-BE49-F238E27FC236}">
                    <a16:creationId xmlns:a16="http://schemas.microsoft.com/office/drawing/2014/main" id="{4B42981E-C086-41C1-A5D5-6F5D024A0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3" y="296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l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7" name="Rectangle 397">
                <a:extLst>
                  <a:ext uri="{FF2B5EF4-FFF2-40B4-BE49-F238E27FC236}">
                    <a16:creationId xmlns:a16="http://schemas.microsoft.com/office/drawing/2014/main" id="{020565B8-D9A4-4D3C-A0F4-6F2E6FE73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6" y="296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i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8" name="Rectangle 398">
                <a:extLst>
                  <a:ext uri="{FF2B5EF4-FFF2-40B4-BE49-F238E27FC236}">
                    <a16:creationId xmlns:a16="http://schemas.microsoft.com/office/drawing/2014/main" id="{06E8FEEF-41B8-4A64-931F-51AC874AD1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" y="2964"/>
                <a:ext cx="9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v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9" name="Rectangle 399">
                <a:extLst>
                  <a:ext uri="{FF2B5EF4-FFF2-40B4-BE49-F238E27FC236}">
                    <a16:creationId xmlns:a16="http://schemas.microsoft.com/office/drawing/2014/main" id="{474461A2-65B6-4A3B-B7F5-BF1FBAC8AB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5" y="296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e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0" name="Rectangle 400">
                <a:extLst>
                  <a:ext uri="{FF2B5EF4-FFF2-40B4-BE49-F238E27FC236}">
                    <a16:creationId xmlns:a16="http://schemas.microsoft.com/office/drawing/2014/main" id="{E107E533-1C33-4391-AD74-1054042E3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8" y="2964"/>
                <a:ext cx="69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1" name="Rectangle 401">
                <a:extLst>
                  <a:ext uri="{FF2B5EF4-FFF2-40B4-BE49-F238E27FC236}">
                    <a16:creationId xmlns:a16="http://schemas.microsoft.com/office/drawing/2014/main" id="{720B0762-A86B-4E3A-BDFA-3274C4C90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7" y="2964"/>
                <a:ext cx="7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y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2" name="Rectangle 402">
                <a:extLst>
                  <a:ext uri="{FF2B5EF4-FFF2-40B4-BE49-F238E27FC236}">
                    <a16:creationId xmlns:a16="http://schemas.microsoft.com/office/drawing/2014/main" id="{4503F829-1BBB-4087-AC5A-5910FABE4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3" y="296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3" name="Rectangle 403">
                <a:extLst>
                  <a:ext uri="{FF2B5EF4-FFF2-40B4-BE49-F238E27FC236}">
                    <a16:creationId xmlns:a16="http://schemas.microsoft.com/office/drawing/2014/main" id="{73151635-39BF-4E44-B227-D2C0A8707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8" y="3064"/>
                <a:ext cx="9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&amp;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4" name="Rectangle 404">
                <a:extLst>
                  <a:ext uri="{FF2B5EF4-FFF2-40B4-BE49-F238E27FC236}">
                    <a16:creationId xmlns:a16="http://schemas.microsoft.com/office/drawing/2014/main" id="{9ADE6FB4-9879-4E33-97A9-FBEF1E9E1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" y="3064"/>
                <a:ext cx="6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5" name="Rectangle 405">
                <a:extLst>
                  <a:ext uri="{FF2B5EF4-FFF2-40B4-BE49-F238E27FC236}">
                    <a16:creationId xmlns:a16="http://schemas.microsoft.com/office/drawing/2014/main" id="{08EA6C9E-2455-4041-BDBA-6E87C1156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0" y="3064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eneva" charset="0"/>
                  </a:rPr>
                  <a:t>F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" name="Rectangle 407">
              <a:extLst>
                <a:ext uri="{FF2B5EF4-FFF2-40B4-BE49-F238E27FC236}">
                  <a16:creationId xmlns:a16="http://schemas.microsoft.com/office/drawing/2014/main" id="{D2119515-10D2-4818-9518-5BED1D988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6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408">
              <a:extLst>
                <a:ext uri="{FF2B5EF4-FFF2-40B4-BE49-F238E27FC236}">
                  <a16:creationId xmlns:a16="http://schemas.microsoft.com/office/drawing/2014/main" id="{0D8B4637-DFBF-4F7C-8E30-9E1D4E51D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9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409">
              <a:extLst>
                <a:ext uri="{FF2B5EF4-FFF2-40B4-BE49-F238E27FC236}">
                  <a16:creationId xmlns:a16="http://schemas.microsoft.com/office/drawing/2014/main" id="{4A77C87D-A3B2-443D-BCFC-9D955FFB7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3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410">
              <a:extLst>
                <a:ext uri="{FF2B5EF4-FFF2-40B4-BE49-F238E27FC236}">
                  <a16:creationId xmlns:a16="http://schemas.microsoft.com/office/drawing/2014/main" id="{8914254A-B194-45EA-B358-8CE6FAF6E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b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411">
              <a:extLst>
                <a:ext uri="{FF2B5EF4-FFF2-40B4-BE49-F238E27FC236}">
                  <a16:creationId xmlns:a16="http://schemas.microsoft.com/office/drawing/2014/main" id="{DC18B5C9-E1EF-40D7-BDA5-BCCF8B0F6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0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412">
              <a:extLst>
                <a:ext uri="{FF2B5EF4-FFF2-40B4-BE49-F238E27FC236}">
                  <a16:creationId xmlns:a16="http://schemas.microsoft.com/office/drawing/2014/main" id="{33B157B4-25C0-45F0-8AE2-E76333FD1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413">
              <a:extLst>
                <a:ext uri="{FF2B5EF4-FFF2-40B4-BE49-F238E27FC236}">
                  <a16:creationId xmlns:a16="http://schemas.microsoft.com/office/drawing/2014/main" id="{56B4B0C6-32AF-4C64-B038-2F9A50A64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2" y="3064"/>
              <a:ext cx="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k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414">
              <a:extLst>
                <a:ext uri="{FF2B5EF4-FFF2-40B4-BE49-F238E27FC236}">
                  <a16:creationId xmlns:a16="http://schemas.microsoft.com/office/drawing/2014/main" id="{F01200C8-F245-4210-8523-7C0D8F5DD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" y="2857"/>
              <a:ext cx="8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415">
              <a:extLst>
                <a:ext uri="{FF2B5EF4-FFF2-40B4-BE49-F238E27FC236}">
                  <a16:creationId xmlns:a16="http://schemas.microsoft.com/office/drawing/2014/main" id="{B06F5AF5-0554-4D30-B541-FEBA5CA50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0" y="2857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416">
              <a:extLst>
                <a:ext uri="{FF2B5EF4-FFF2-40B4-BE49-F238E27FC236}">
                  <a16:creationId xmlns:a16="http://schemas.microsoft.com/office/drawing/2014/main" id="{897C4192-0058-4A2E-9EF4-0A5C6A79E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6" y="2857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417">
              <a:extLst>
                <a:ext uri="{FF2B5EF4-FFF2-40B4-BE49-F238E27FC236}">
                  <a16:creationId xmlns:a16="http://schemas.microsoft.com/office/drawing/2014/main" id="{874B9287-4DC2-4DD5-98C4-E84DDE8CE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2" y="2857"/>
              <a:ext cx="5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418">
              <a:extLst>
                <a:ext uri="{FF2B5EF4-FFF2-40B4-BE49-F238E27FC236}">
                  <a16:creationId xmlns:a16="http://schemas.microsoft.com/office/drawing/2014/main" id="{8A13928F-22AB-48D5-8100-B244A2B2A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7" y="2857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419">
              <a:extLst>
                <a:ext uri="{FF2B5EF4-FFF2-40B4-BE49-F238E27FC236}">
                  <a16:creationId xmlns:a16="http://schemas.microsoft.com/office/drawing/2014/main" id="{31765E63-FC71-4FFA-9A5F-BB1C23C150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2857"/>
              <a:ext cx="69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y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420">
              <a:extLst>
                <a:ext uri="{FF2B5EF4-FFF2-40B4-BE49-F238E27FC236}">
                  <a16:creationId xmlns:a16="http://schemas.microsoft.com/office/drawing/2014/main" id="{4306C0BF-830D-472B-BBF0-3AAED9C42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1" y="2857"/>
              <a:ext cx="100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421">
              <a:extLst>
                <a:ext uri="{FF2B5EF4-FFF2-40B4-BE49-F238E27FC236}">
                  <a16:creationId xmlns:a16="http://schemas.microsoft.com/office/drawing/2014/main" id="{3C608638-266B-430E-A07C-332B8EBE0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0" y="2857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422">
              <a:extLst>
                <a:ext uri="{FF2B5EF4-FFF2-40B4-BE49-F238E27FC236}">
                  <a16:creationId xmlns:a16="http://schemas.microsoft.com/office/drawing/2014/main" id="{2968AB29-BC0A-48AD-B5DC-7C4BF2213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6" y="2857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423">
              <a:extLst>
                <a:ext uri="{FF2B5EF4-FFF2-40B4-BE49-F238E27FC236}">
                  <a16:creationId xmlns:a16="http://schemas.microsoft.com/office/drawing/2014/main" id="{35DEF93B-45CD-463D-9A24-B1DD75298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2857"/>
              <a:ext cx="5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eneva" charset="0"/>
                </a:rPr>
                <a:t>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1079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1044</Words>
  <Application>Microsoft Office PowerPoint</Application>
  <PresentationFormat>Widescreen</PresentationFormat>
  <Paragraphs>317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Geneva</vt:lpstr>
      <vt:lpstr>Roboto</vt:lpstr>
      <vt:lpstr>urw-din</vt:lpstr>
      <vt:lpstr>Wingdings</vt:lpstr>
      <vt:lpstr>Office Theme</vt:lpstr>
      <vt:lpstr>IT 3223</vt:lpstr>
      <vt:lpstr>Project Stakeholders</vt:lpstr>
      <vt:lpstr>Project Stakeholders</vt:lpstr>
      <vt:lpstr>SDLC</vt:lpstr>
      <vt:lpstr>SDLC Methodologies</vt:lpstr>
      <vt:lpstr>Waterfall Model Diagram</vt:lpstr>
      <vt:lpstr>V-Shaped Model: Validation &amp; Verification </vt:lpstr>
      <vt:lpstr>Evolutionary Prototyping Model </vt:lpstr>
      <vt:lpstr>Diagram of Prototyping</vt:lpstr>
      <vt:lpstr>Spiral Method</vt:lpstr>
      <vt:lpstr>Diagram of Spiral Model</vt:lpstr>
      <vt:lpstr>Iterative and Incremental Method Diagram </vt:lpstr>
      <vt:lpstr>Agile Development</vt:lpstr>
      <vt:lpstr>Agile Development Diagram </vt:lpstr>
      <vt:lpstr>Rapid Application Development ( RAD )</vt:lpstr>
      <vt:lpstr>The RAD Model Diagram</vt:lpstr>
      <vt:lpstr>Project Management for a Software Acquisition Project</vt:lpstr>
      <vt:lpstr>Software: Marketplace Forces</vt:lpstr>
      <vt:lpstr>Create Software</vt:lpstr>
      <vt:lpstr>Software Acquisition</vt:lpstr>
      <vt:lpstr>Procured System Considerations</vt:lpstr>
      <vt:lpstr>Control vs Choice</vt:lpstr>
      <vt:lpstr>Marketplace Considerations</vt:lpstr>
      <vt:lpstr>What is a standard?</vt:lpstr>
      <vt:lpstr>Standards Examples</vt:lpstr>
      <vt:lpstr>Interface Specifications</vt:lpstr>
      <vt:lpstr>Product Quality Measures</vt:lpstr>
      <vt:lpstr>Process Re-engineering</vt:lpstr>
      <vt:lpstr>COTS Selection Evaluation Criteria </vt:lpstr>
      <vt:lpstr>Software Acquisition Life Cycle</vt:lpstr>
      <vt:lpstr>Acquisition Technical Activities</vt:lpstr>
      <vt:lpstr>Other Acquisition Events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3223</dc:title>
  <dc:creator>Susan Vande Ven</dc:creator>
  <cp:lastModifiedBy>Susan Vande Ven</cp:lastModifiedBy>
  <cp:revision>6</cp:revision>
  <dcterms:created xsi:type="dcterms:W3CDTF">2021-04-22T14:09:13Z</dcterms:created>
  <dcterms:modified xsi:type="dcterms:W3CDTF">2021-04-22T14:59:17Z</dcterms:modified>
</cp:coreProperties>
</file>