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9" r:id="rId1"/>
  </p:sldMasterIdLst>
  <p:sldIdLst>
    <p:sldId id="256" r:id="rId2"/>
    <p:sldId id="258" r:id="rId3"/>
    <p:sldId id="257" r:id="rId4"/>
    <p:sldId id="292" r:id="rId5"/>
    <p:sldId id="259" r:id="rId6"/>
    <p:sldId id="289" r:id="rId7"/>
    <p:sldId id="290" r:id="rId8"/>
    <p:sldId id="260" r:id="rId9"/>
    <p:sldId id="261" r:id="rId10"/>
    <p:sldId id="262" r:id="rId11"/>
    <p:sldId id="263" r:id="rId12"/>
    <p:sldId id="264" r:id="rId13"/>
    <p:sldId id="291" r:id="rId14"/>
    <p:sldId id="287" r:id="rId15"/>
    <p:sldId id="288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8" autoAdjust="0"/>
    <p:restoredTop sz="94660"/>
  </p:normalViewPr>
  <p:slideViewPr>
    <p:cSldViewPr snapToGrid="0">
      <p:cViewPr varScale="1">
        <p:scale>
          <a:sx n="66" d="100"/>
          <a:sy n="66" d="100"/>
        </p:scale>
        <p:origin x="69" y="6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A4AA56-12A9-4CED-91A2-78F569FF5C4D}" type="doc">
      <dgm:prSet loTypeId="urn:microsoft.com/office/officeart/2016/7/layout/VerticalSolidActionList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B980B512-4268-4243-BE05-35BFC4027FF5}">
      <dgm:prSet/>
      <dgm:spPr/>
      <dgm:t>
        <a:bodyPr/>
        <a:lstStyle/>
        <a:p>
          <a:r>
            <a:rPr lang="en-US"/>
            <a:t>Achieve</a:t>
          </a:r>
        </a:p>
      </dgm:t>
    </dgm:pt>
    <dgm:pt modelId="{B3D7AA3F-7EAC-4C9D-BFB5-57FB25FD86B6}" type="parTrans" cxnId="{5CF87AA7-5D11-417B-8E8E-079AE80857C6}">
      <dgm:prSet/>
      <dgm:spPr/>
      <dgm:t>
        <a:bodyPr/>
        <a:lstStyle/>
        <a:p>
          <a:endParaRPr lang="en-US"/>
        </a:p>
      </dgm:t>
    </dgm:pt>
    <dgm:pt modelId="{08205A6C-EAE7-4DCF-8CC4-B05AF83055B4}" type="sibTrans" cxnId="{5CF87AA7-5D11-417B-8E8E-079AE80857C6}">
      <dgm:prSet/>
      <dgm:spPr/>
      <dgm:t>
        <a:bodyPr/>
        <a:lstStyle/>
        <a:p>
          <a:endParaRPr lang="en-US"/>
        </a:p>
      </dgm:t>
    </dgm:pt>
    <dgm:pt modelId="{1A453619-9B5B-4229-A96E-56CC058E5572}">
      <dgm:prSet/>
      <dgm:spPr/>
      <dgm:t>
        <a:bodyPr/>
        <a:lstStyle/>
        <a:p>
          <a:r>
            <a:rPr lang="en-US"/>
            <a:t>Achieve specific goals</a:t>
          </a:r>
        </a:p>
      </dgm:t>
    </dgm:pt>
    <dgm:pt modelId="{77ADF62A-4CDF-4EC8-8899-A2E3BFCD62CA}" type="parTrans" cxnId="{DA5AD1E1-3BF6-450B-94DE-2D9DFE96A83C}">
      <dgm:prSet/>
      <dgm:spPr/>
      <dgm:t>
        <a:bodyPr/>
        <a:lstStyle/>
        <a:p>
          <a:endParaRPr lang="en-US"/>
        </a:p>
      </dgm:t>
    </dgm:pt>
    <dgm:pt modelId="{0476E5C7-3811-4F16-A940-88B464A82849}" type="sibTrans" cxnId="{DA5AD1E1-3BF6-450B-94DE-2D9DFE96A83C}">
      <dgm:prSet/>
      <dgm:spPr/>
      <dgm:t>
        <a:bodyPr/>
        <a:lstStyle/>
        <a:p>
          <a:endParaRPr lang="en-US"/>
        </a:p>
      </dgm:t>
    </dgm:pt>
    <dgm:pt modelId="{943AA0F6-2763-485D-963D-72C6B9552C0C}">
      <dgm:prSet/>
      <dgm:spPr/>
      <dgm:t>
        <a:bodyPr/>
        <a:lstStyle/>
        <a:p>
          <a:r>
            <a:rPr lang="en-US"/>
            <a:t>Meet</a:t>
          </a:r>
        </a:p>
      </dgm:t>
    </dgm:pt>
    <dgm:pt modelId="{7767503D-AFB8-4F3F-9E8A-708678A2DD4E}" type="parTrans" cxnId="{94089DBB-7355-4BC5-877C-62F9734D1930}">
      <dgm:prSet/>
      <dgm:spPr/>
      <dgm:t>
        <a:bodyPr/>
        <a:lstStyle/>
        <a:p>
          <a:endParaRPr lang="en-US"/>
        </a:p>
      </dgm:t>
    </dgm:pt>
    <dgm:pt modelId="{D81BA833-5FA3-4FED-901F-B8BAD01EE85D}" type="sibTrans" cxnId="{94089DBB-7355-4BC5-877C-62F9734D1930}">
      <dgm:prSet/>
      <dgm:spPr/>
      <dgm:t>
        <a:bodyPr/>
        <a:lstStyle/>
        <a:p>
          <a:endParaRPr lang="en-US"/>
        </a:p>
      </dgm:t>
    </dgm:pt>
    <dgm:pt modelId="{365A4A10-6BFF-4BBA-B47E-A80DAA1742D7}">
      <dgm:prSet/>
      <dgm:spPr/>
      <dgm:t>
        <a:bodyPr/>
        <a:lstStyle/>
        <a:p>
          <a:r>
            <a:rPr lang="en-US"/>
            <a:t>Meet specific success criteria </a:t>
          </a:r>
        </a:p>
      </dgm:t>
    </dgm:pt>
    <dgm:pt modelId="{C41BC99F-FE80-416C-BE73-66FBB18B78C4}" type="parTrans" cxnId="{B209D631-6C6F-4350-B31D-62A5C57A9B70}">
      <dgm:prSet/>
      <dgm:spPr/>
      <dgm:t>
        <a:bodyPr/>
        <a:lstStyle/>
        <a:p>
          <a:endParaRPr lang="en-US"/>
        </a:p>
      </dgm:t>
    </dgm:pt>
    <dgm:pt modelId="{CD6439B5-BF7D-4449-B59F-3B3CD3EDAC02}" type="sibTrans" cxnId="{B209D631-6C6F-4350-B31D-62A5C57A9B70}">
      <dgm:prSet/>
      <dgm:spPr/>
      <dgm:t>
        <a:bodyPr/>
        <a:lstStyle/>
        <a:p>
          <a:endParaRPr lang="en-US"/>
        </a:p>
      </dgm:t>
    </dgm:pt>
    <dgm:pt modelId="{FDB376A1-CB62-429A-A09D-62B5854664FD}">
      <dgm:prSet/>
      <dgm:spPr/>
      <dgm:t>
        <a:bodyPr/>
        <a:lstStyle/>
        <a:p>
          <a:r>
            <a:rPr lang="en-US"/>
            <a:t>Meet</a:t>
          </a:r>
        </a:p>
      </dgm:t>
    </dgm:pt>
    <dgm:pt modelId="{B82D6216-91A6-4477-957C-CFD2429B51B2}" type="parTrans" cxnId="{8BBC47B5-2D04-4407-A867-96B620A8DB6C}">
      <dgm:prSet/>
      <dgm:spPr/>
      <dgm:t>
        <a:bodyPr/>
        <a:lstStyle/>
        <a:p>
          <a:endParaRPr lang="en-US"/>
        </a:p>
      </dgm:t>
    </dgm:pt>
    <dgm:pt modelId="{D1BE2EDB-E929-411F-8E25-5EA5017B3E53}" type="sibTrans" cxnId="{8BBC47B5-2D04-4407-A867-96B620A8DB6C}">
      <dgm:prSet/>
      <dgm:spPr/>
      <dgm:t>
        <a:bodyPr/>
        <a:lstStyle/>
        <a:p>
          <a:endParaRPr lang="en-US"/>
        </a:p>
      </dgm:t>
    </dgm:pt>
    <dgm:pt modelId="{36300EF1-A1E5-4D4D-B4BB-BB919CF8F860}">
      <dgm:prSet/>
      <dgm:spPr/>
      <dgm:t>
        <a:bodyPr/>
        <a:lstStyle/>
        <a:p>
          <a:r>
            <a:rPr lang="en-US"/>
            <a:t>Meet specific timelines</a:t>
          </a:r>
        </a:p>
      </dgm:t>
    </dgm:pt>
    <dgm:pt modelId="{C5C305AE-03D0-4989-BC49-A6D6ADECD606}" type="parTrans" cxnId="{A4EE0EDD-6FB8-4FEF-8654-C73EBFBB85B5}">
      <dgm:prSet/>
      <dgm:spPr/>
      <dgm:t>
        <a:bodyPr/>
        <a:lstStyle/>
        <a:p>
          <a:endParaRPr lang="en-US"/>
        </a:p>
      </dgm:t>
    </dgm:pt>
    <dgm:pt modelId="{87DD5B0F-9C96-4097-A960-75D4B006908A}" type="sibTrans" cxnId="{A4EE0EDD-6FB8-4FEF-8654-C73EBFBB85B5}">
      <dgm:prSet/>
      <dgm:spPr/>
      <dgm:t>
        <a:bodyPr/>
        <a:lstStyle/>
        <a:p>
          <a:endParaRPr lang="en-US"/>
        </a:p>
      </dgm:t>
    </dgm:pt>
    <dgm:pt modelId="{9E469542-42A1-4782-953F-500D9C54FD85}" type="pres">
      <dgm:prSet presAssocID="{E4A4AA56-12A9-4CED-91A2-78F569FF5C4D}" presName="Name0" presStyleCnt="0">
        <dgm:presLayoutVars>
          <dgm:dir/>
          <dgm:animLvl val="lvl"/>
          <dgm:resizeHandles val="exact"/>
        </dgm:presLayoutVars>
      </dgm:prSet>
      <dgm:spPr/>
    </dgm:pt>
    <dgm:pt modelId="{B0678F30-245E-4433-8AD5-EFAA100AE7B2}" type="pres">
      <dgm:prSet presAssocID="{B980B512-4268-4243-BE05-35BFC4027FF5}" presName="linNode" presStyleCnt="0"/>
      <dgm:spPr/>
    </dgm:pt>
    <dgm:pt modelId="{96D1B291-8633-4815-A92A-EC5B9F8C7FF1}" type="pres">
      <dgm:prSet presAssocID="{B980B512-4268-4243-BE05-35BFC4027FF5}" presName="parentText" presStyleLbl="alignNode1" presStyleIdx="0" presStyleCnt="3">
        <dgm:presLayoutVars>
          <dgm:chMax val="1"/>
          <dgm:bulletEnabled/>
        </dgm:presLayoutVars>
      </dgm:prSet>
      <dgm:spPr/>
    </dgm:pt>
    <dgm:pt modelId="{0B536F2E-9DF6-4A10-B138-8239F307DB71}" type="pres">
      <dgm:prSet presAssocID="{B980B512-4268-4243-BE05-35BFC4027FF5}" presName="descendantText" presStyleLbl="alignAccFollowNode1" presStyleIdx="0" presStyleCnt="3">
        <dgm:presLayoutVars>
          <dgm:bulletEnabled/>
        </dgm:presLayoutVars>
      </dgm:prSet>
      <dgm:spPr/>
    </dgm:pt>
    <dgm:pt modelId="{8E135CFA-4DB1-4F9A-8B90-BE805386E1EF}" type="pres">
      <dgm:prSet presAssocID="{08205A6C-EAE7-4DCF-8CC4-B05AF83055B4}" presName="sp" presStyleCnt="0"/>
      <dgm:spPr/>
    </dgm:pt>
    <dgm:pt modelId="{F7375ACA-9DB7-4179-BBDF-813B30272E6E}" type="pres">
      <dgm:prSet presAssocID="{943AA0F6-2763-485D-963D-72C6B9552C0C}" presName="linNode" presStyleCnt="0"/>
      <dgm:spPr/>
    </dgm:pt>
    <dgm:pt modelId="{A7CC20EE-4C7D-4274-AB5B-C3BA6E1DC8A1}" type="pres">
      <dgm:prSet presAssocID="{943AA0F6-2763-485D-963D-72C6B9552C0C}" presName="parentText" presStyleLbl="alignNode1" presStyleIdx="1" presStyleCnt="3">
        <dgm:presLayoutVars>
          <dgm:chMax val="1"/>
          <dgm:bulletEnabled/>
        </dgm:presLayoutVars>
      </dgm:prSet>
      <dgm:spPr/>
    </dgm:pt>
    <dgm:pt modelId="{655F6971-BB5A-49A8-A744-50168F46EDA0}" type="pres">
      <dgm:prSet presAssocID="{943AA0F6-2763-485D-963D-72C6B9552C0C}" presName="descendantText" presStyleLbl="alignAccFollowNode1" presStyleIdx="1" presStyleCnt="3">
        <dgm:presLayoutVars>
          <dgm:bulletEnabled/>
        </dgm:presLayoutVars>
      </dgm:prSet>
      <dgm:spPr/>
    </dgm:pt>
    <dgm:pt modelId="{C75594A8-C674-4537-8903-3130FD0FD9BC}" type="pres">
      <dgm:prSet presAssocID="{D81BA833-5FA3-4FED-901F-B8BAD01EE85D}" presName="sp" presStyleCnt="0"/>
      <dgm:spPr/>
    </dgm:pt>
    <dgm:pt modelId="{AAEE7782-9955-46E2-9B2C-C4F73953FDBD}" type="pres">
      <dgm:prSet presAssocID="{FDB376A1-CB62-429A-A09D-62B5854664FD}" presName="linNode" presStyleCnt="0"/>
      <dgm:spPr/>
    </dgm:pt>
    <dgm:pt modelId="{ABEDF7FC-E79B-4F7E-BCED-1E1B921A67E8}" type="pres">
      <dgm:prSet presAssocID="{FDB376A1-CB62-429A-A09D-62B5854664FD}" presName="parentText" presStyleLbl="alignNode1" presStyleIdx="2" presStyleCnt="3">
        <dgm:presLayoutVars>
          <dgm:chMax val="1"/>
          <dgm:bulletEnabled/>
        </dgm:presLayoutVars>
      </dgm:prSet>
      <dgm:spPr/>
    </dgm:pt>
    <dgm:pt modelId="{EABEC2DB-A223-441F-9DB2-E0992E1FC81D}" type="pres">
      <dgm:prSet presAssocID="{FDB376A1-CB62-429A-A09D-62B5854664FD}" presName="descendantText" presStyleLbl="alignAccFollowNode1" presStyleIdx="2" presStyleCnt="3">
        <dgm:presLayoutVars>
          <dgm:bulletEnabled/>
        </dgm:presLayoutVars>
      </dgm:prSet>
      <dgm:spPr/>
    </dgm:pt>
  </dgm:ptLst>
  <dgm:cxnLst>
    <dgm:cxn modelId="{B209D631-6C6F-4350-B31D-62A5C57A9B70}" srcId="{943AA0F6-2763-485D-963D-72C6B9552C0C}" destId="{365A4A10-6BFF-4BBA-B47E-A80DAA1742D7}" srcOrd="0" destOrd="0" parTransId="{C41BC99F-FE80-416C-BE73-66FBB18B78C4}" sibTransId="{CD6439B5-BF7D-4449-B59F-3B3CD3EDAC02}"/>
    <dgm:cxn modelId="{100F8F56-24F9-4248-9E73-34AA20E60516}" type="presOf" srcId="{365A4A10-6BFF-4BBA-B47E-A80DAA1742D7}" destId="{655F6971-BB5A-49A8-A744-50168F46EDA0}" srcOrd="0" destOrd="0" presId="urn:microsoft.com/office/officeart/2016/7/layout/VerticalSolidActionList"/>
    <dgm:cxn modelId="{3A282480-5C57-4162-8A1E-9D5DD6621795}" type="presOf" srcId="{FDB376A1-CB62-429A-A09D-62B5854664FD}" destId="{ABEDF7FC-E79B-4F7E-BCED-1E1B921A67E8}" srcOrd="0" destOrd="0" presId="urn:microsoft.com/office/officeart/2016/7/layout/VerticalSolidActionList"/>
    <dgm:cxn modelId="{6011768A-3A2A-40A6-A711-690ABD21E9E9}" type="presOf" srcId="{36300EF1-A1E5-4D4D-B4BB-BB919CF8F860}" destId="{EABEC2DB-A223-441F-9DB2-E0992E1FC81D}" srcOrd="0" destOrd="0" presId="urn:microsoft.com/office/officeart/2016/7/layout/VerticalSolidActionList"/>
    <dgm:cxn modelId="{0A73BC8D-72E1-4014-911C-EDE021DD6480}" type="presOf" srcId="{943AA0F6-2763-485D-963D-72C6B9552C0C}" destId="{A7CC20EE-4C7D-4274-AB5B-C3BA6E1DC8A1}" srcOrd="0" destOrd="0" presId="urn:microsoft.com/office/officeart/2016/7/layout/VerticalSolidActionList"/>
    <dgm:cxn modelId="{5CF87AA7-5D11-417B-8E8E-079AE80857C6}" srcId="{E4A4AA56-12A9-4CED-91A2-78F569FF5C4D}" destId="{B980B512-4268-4243-BE05-35BFC4027FF5}" srcOrd="0" destOrd="0" parTransId="{B3D7AA3F-7EAC-4C9D-BFB5-57FB25FD86B6}" sibTransId="{08205A6C-EAE7-4DCF-8CC4-B05AF83055B4}"/>
    <dgm:cxn modelId="{8BBC47B5-2D04-4407-A867-96B620A8DB6C}" srcId="{E4A4AA56-12A9-4CED-91A2-78F569FF5C4D}" destId="{FDB376A1-CB62-429A-A09D-62B5854664FD}" srcOrd="2" destOrd="0" parTransId="{B82D6216-91A6-4477-957C-CFD2429B51B2}" sibTransId="{D1BE2EDB-E929-411F-8E25-5EA5017B3E53}"/>
    <dgm:cxn modelId="{94089DBB-7355-4BC5-877C-62F9734D1930}" srcId="{E4A4AA56-12A9-4CED-91A2-78F569FF5C4D}" destId="{943AA0F6-2763-485D-963D-72C6B9552C0C}" srcOrd="1" destOrd="0" parTransId="{7767503D-AFB8-4F3F-9E8A-708678A2DD4E}" sibTransId="{D81BA833-5FA3-4FED-901F-B8BAD01EE85D}"/>
    <dgm:cxn modelId="{3EB469C1-1DDA-4416-901C-0AF13A920A4C}" type="presOf" srcId="{E4A4AA56-12A9-4CED-91A2-78F569FF5C4D}" destId="{9E469542-42A1-4782-953F-500D9C54FD85}" srcOrd="0" destOrd="0" presId="urn:microsoft.com/office/officeart/2016/7/layout/VerticalSolidActionList"/>
    <dgm:cxn modelId="{F27776CF-1FA9-42D3-87E2-3226F7D1FB3A}" type="presOf" srcId="{B980B512-4268-4243-BE05-35BFC4027FF5}" destId="{96D1B291-8633-4815-A92A-EC5B9F8C7FF1}" srcOrd="0" destOrd="0" presId="urn:microsoft.com/office/officeart/2016/7/layout/VerticalSolidActionList"/>
    <dgm:cxn modelId="{A4EE0EDD-6FB8-4FEF-8654-C73EBFBB85B5}" srcId="{FDB376A1-CB62-429A-A09D-62B5854664FD}" destId="{36300EF1-A1E5-4D4D-B4BB-BB919CF8F860}" srcOrd="0" destOrd="0" parTransId="{C5C305AE-03D0-4989-BC49-A6D6ADECD606}" sibTransId="{87DD5B0F-9C96-4097-A960-75D4B006908A}"/>
    <dgm:cxn modelId="{DA5AD1E1-3BF6-450B-94DE-2D9DFE96A83C}" srcId="{B980B512-4268-4243-BE05-35BFC4027FF5}" destId="{1A453619-9B5B-4229-A96E-56CC058E5572}" srcOrd="0" destOrd="0" parTransId="{77ADF62A-4CDF-4EC8-8899-A2E3BFCD62CA}" sibTransId="{0476E5C7-3811-4F16-A940-88B464A82849}"/>
    <dgm:cxn modelId="{23623EFD-7ABD-40BD-B484-B2CF8F1B37EA}" type="presOf" srcId="{1A453619-9B5B-4229-A96E-56CC058E5572}" destId="{0B536F2E-9DF6-4A10-B138-8239F307DB71}" srcOrd="0" destOrd="0" presId="urn:microsoft.com/office/officeart/2016/7/layout/VerticalSolidActionList"/>
    <dgm:cxn modelId="{7758F807-3D11-46A5-8B04-97D870AE3007}" type="presParOf" srcId="{9E469542-42A1-4782-953F-500D9C54FD85}" destId="{B0678F30-245E-4433-8AD5-EFAA100AE7B2}" srcOrd="0" destOrd="0" presId="urn:microsoft.com/office/officeart/2016/7/layout/VerticalSolidActionList"/>
    <dgm:cxn modelId="{43CED76D-33AD-47F6-8A85-5C664049BD27}" type="presParOf" srcId="{B0678F30-245E-4433-8AD5-EFAA100AE7B2}" destId="{96D1B291-8633-4815-A92A-EC5B9F8C7FF1}" srcOrd="0" destOrd="0" presId="urn:microsoft.com/office/officeart/2016/7/layout/VerticalSolidActionList"/>
    <dgm:cxn modelId="{1D8C227C-DCC9-4F2F-AAD6-C16C377312CF}" type="presParOf" srcId="{B0678F30-245E-4433-8AD5-EFAA100AE7B2}" destId="{0B536F2E-9DF6-4A10-B138-8239F307DB71}" srcOrd="1" destOrd="0" presId="urn:microsoft.com/office/officeart/2016/7/layout/VerticalSolidActionList"/>
    <dgm:cxn modelId="{013F346A-982F-4530-9CE2-0D695215B4D2}" type="presParOf" srcId="{9E469542-42A1-4782-953F-500D9C54FD85}" destId="{8E135CFA-4DB1-4F9A-8B90-BE805386E1EF}" srcOrd="1" destOrd="0" presId="urn:microsoft.com/office/officeart/2016/7/layout/VerticalSolidActionList"/>
    <dgm:cxn modelId="{0A36FA57-8738-483D-9183-686E9AB60D8A}" type="presParOf" srcId="{9E469542-42A1-4782-953F-500D9C54FD85}" destId="{F7375ACA-9DB7-4179-BBDF-813B30272E6E}" srcOrd="2" destOrd="0" presId="urn:microsoft.com/office/officeart/2016/7/layout/VerticalSolidActionList"/>
    <dgm:cxn modelId="{6AE6B2A0-FED8-4314-AFDD-DF0A24C7F1EB}" type="presParOf" srcId="{F7375ACA-9DB7-4179-BBDF-813B30272E6E}" destId="{A7CC20EE-4C7D-4274-AB5B-C3BA6E1DC8A1}" srcOrd="0" destOrd="0" presId="urn:microsoft.com/office/officeart/2016/7/layout/VerticalSolidActionList"/>
    <dgm:cxn modelId="{27E3B06E-3A81-4CC2-89D7-2988C332956C}" type="presParOf" srcId="{F7375ACA-9DB7-4179-BBDF-813B30272E6E}" destId="{655F6971-BB5A-49A8-A744-50168F46EDA0}" srcOrd="1" destOrd="0" presId="urn:microsoft.com/office/officeart/2016/7/layout/VerticalSolidActionList"/>
    <dgm:cxn modelId="{A029398F-65F4-4401-8F34-4C2409BF6CC3}" type="presParOf" srcId="{9E469542-42A1-4782-953F-500D9C54FD85}" destId="{C75594A8-C674-4537-8903-3130FD0FD9BC}" srcOrd="3" destOrd="0" presId="urn:microsoft.com/office/officeart/2016/7/layout/VerticalSolidActionList"/>
    <dgm:cxn modelId="{05BFFC7E-C64B-466C-B19E-F4057DD72F32}" type="presParOf" srcId="{9E469542-42A1-4782-953F-500D9C54FD85}" destId="{AAEE7782-9955-46E2-9B2C-C4F73953FDBD}" srcOrd="4" destOrd="0" presId="urn:microsoft.com/office/officeart/2016/7/layout/VerticalSolidActionList"/>
    <dgm:cxn modelId="{FAAE2C0C-972B-4351-A65A-78DCE53CCA10}" type="presParOf" srcId="{AAEE7782-9955-46E2-9B2C-C4F73953FDBD}" destId="{ABEDF7FC-E79B-4F7E-BCED-1E1B921A67E8}" srcOrd="0" destOrd="0" presId="urn:microsoft.com/office/officeart/2016/7/layout/VerticalSolidActionList"/>
    <dgm:cxn modelId="{B3D09470-CDA9-4B38-8798-5E8A213BDF08}" type="presParOf" srcId="{AAEE7782-9955-46E2-9B2C-C4F73953FDBD}" destId="{EABEC2DB-A223-441F-9DB2-E0992E1FC81D}" srcOrd="1" destOrd="0" presId="urn:microsoft.com/office/officeart/2016/7/layout/VerticalSolidAc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ED2320D-CA0C-453C-8E45-8D1F7379AD8D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62A28FFD-933C-4A49-9335-DB9072CBAB30}">
      <dgm:prSet/>
      <dgm:spPr/>
      <dgm:t>
        <a:bodyPr/>
        <a:lstStyle/>
        <a:p>
          <a:r>
            <a:rPr lang="en-US"/>
            <a:t>Initiating work of a team</a:t>
          </a:r>
        </a:p>
      </dgm:t>
    </dgm:pt>
    <dgm:pt modelId="{49E17DA9-BD45-4A47-96D8-90CE9C35632E}" type="parTrans" cxnId="{9189779C-42E1-46A1-BDA4-3E917B86F9CB}">
      <dgm:prSet/>
      <dgm:spPr/>
      <dgm:t>
        <a:bodyPr/>
        <a:lstStyle/>
        <a:p>
          <a:endParaRPr lang="en-US"/>
        </a:p>
      </dgm:t>
    </dgm:pt>
    <dgm:pt modelId="{293AD509-5C2E-4966-A103-63813E915550}" type="sibTrans" cxnId="{9189779C-42E1-46A1-BDA4-3E917B86F9CB}">
      <dgm:prSet/>
      <dgm:spPr/>
      <dgm:t>
        <a:bodyPr/>
        <a:lstStyle/>
        <a:p>
          <a:endParaRPr lang="en-US"/>
        </a:p>
      </dgm:t>
    </dgm:pt>
    <dgm:pt modelId="{0E796BD4-1C3E-4B4F-8361-9FC25B8AE22E}">
      <dgm:prSet/>
      <dgm:spPr/>
      <dgm:t>
        <a:bodyPr/>
        <a:lstStyle/>
        <a:p>
          <a:r>
            <a:rPr lang="en-US"/>
            <a:t>Planning work of a team</a:t>
          </a:r>
        </a:p>
      </dgm:t>
    </dgm:pt>
    <dgm:pt modelId="{8DC746AA-B032-4252-B545-DB70842E3DCB}" type="parTrans" cxnId="{88D21D59-42E6-4B8A-83FA-1253C8E5DEAC}">
      <dgm:prSet/>
      <dgm:spPr/>
      <dgm:t>
        <a:bodyPr/>
        <a:lstStyle/>
        <a:p>
          <a:endParaRPr lang="en-US"/>
        </a:p>
      </dgm:t>
    </dgm:pt>
    <dgm:pt modelId="{9E001DDD-D2F1-47FE-8FA0-35BE79D7317B}" type="sibTrans" cxnId="{88D21D59-42E6-4B8A-83FA-1253C8E5DEAC}">
      <dgm:prSet/>
      <dgm:spPr/>
      <dgm:t>
        <a:bodyPr/>
        <a:lstStyle/>
        <a:p>
          <a:endParaRPr lang="en-US"/>
        </a:p>
      </dgm:t>
    </dgm:pt>
    <dgm:pt modelId="{F3964536-7B17-4849-A759-54D2D77B9D23}">
      <dgm:prSet/>
      <dgm:spPr/>
      <dgm:t>
        <a:bodyPr/>
        <a:lstStyle/>
        <a:p>
          <a:r>
            <a:rPr lang="en-US"/>
            <a:t>Executing work of a team</a:t>
          </a:r>
        </a:p>
      </dgm:t>
    </dgm:pt>
    <dgm:pt modelId="{38CCB1F4-D649-40D2-B628-B7074C9524E8}" type="parTrans" cxnId="{32841C4E-6EE7-4BE4-9996-548F00343B02}">
      <dgm:prSet/>
      <dgm:spPr/>
      <dgm:t>
        <a:bodyPr/>
        <a:lstStyle/>
        <a:p>
          <a:endParaRPr lang="en-US"/>
        </a:p>
      </dgm:t>
    </dgm:pt>
    <dgm:pt modelId="{48361AC8-3B16-4B65-8AF9-FC35BCD204F5}" type="sibTrans" cxnId="{32841C4E-6EE7-4BE4-9996-548F00343B02}">
      <dgm:prSet/>
      <dgm:spPr/>
      <dgm:t>
        <a:bodyPr/>
        <a:lstStyle/>
        <a:p>
          <a:endParaRPr lang="en-US"/>
        </a:p>
      </dgm:t>
    </dgm:pt>
    <dgm:pt modelId="{408A069A-8002-4224-B971-63DCC5767DC4}">
      <dgm:prSet/>
      <dgm:spPr/>
      <dgm:t>
        <a:bodyPr/>
        <a:lstStyle/>
        <a:p>
          <a:r>
            <a:rPr lang="en-US"/>
            <a:t>Controlling work of a team</a:t>
          </a:r>
        </a:p>
      </dgm:t>
    </dgm:pt>
    <dgm:pt modelId="{00D8E638-F9BD-4B12-A591-FD46F6E8E0B0}" type="parTrans" cxnId="{9CB32FE3-F4DF-49F7-B9F3-7DE0D6D9E6B6}">
      <dgm:prSet/>
      <dgm:spPr/>
      <dgm:t>
        <a:bodyPr/>
        <a:lstStyle/>
        <a:p>
          <a:endParaRPr lang="en-US"/>
        </a:p>
      </dgm:t>
    </dgm:pt>
    <dgm:pt modelId="{AAB2DB6F-A2CB-4B77-A65E-1F0B712F19A0}" type="sibTrans" cxnId="{9CB32FE3-F4DF-49F7-B9F3-7DE0D6D9E6B6}">
      <dgm:prSet/>
      <dgm:spPr/>
      <dgm:t>
        <a:bodyPr/>
        <a:lstStyle/>
        <a:p>
          <a:endParaRPr lang="en-US"/>
        </a:p>
      </dgm:t>
    </dgm:pt>
    <dgm:pt modelId="{0F109B30-9FDC-4C0F-AF0D-DA2A96A05FBE}">
      <dgm:prSet/>
      <dgm:spPr/>
      <dgm:t>
        <a:bodyPr/>
        <a:lstStyle/>
        <a:p>
          <a:r>
            <a:rPr lang="en-US"/>
            <a:t>Closing the work of a team</a:t>
          </a:r>
        </a:p>
      </dgm:t>
    </dgm:pt>
    <dgm:pt modelId="{2F183633-0EA6-4F14-B169-5C921BC25C72}" type="parTrans" cxnId="{A5B6D64B-A666-4576-9F58-21834106D318}">
      <dgm:prSet/>
      <dgm:spPr/>
      <dgm:t>
        <a:bodyPr/>
        <a:lstStyle/>
        <a:p>
          <a:endParaRPr lang="en-US"/>
        </a:p>
      </dgm:t>
    </dgm:pt>
    <dgm:pt modelId="{C013A1BD-6E85-4B23-939E-0C10DBFEEBC4}" type="sibTrans" cxnId="{A5B6D64B-A666-4576-9F58-21834106D318}">
      <dgm:prSet/>
      <dgm:spPr/>
      <dgm:t>
        <a:bodyPr/>
        <a:lstStyle/>
        <a:p>
          <a:endParaRPr lang="en-US"/>
        </a:p>
      </dgm:t>
    </dgm:pt>
    <dgm:pt modelId="{567BA40C-8B15-4CFB-AF83-7A00D6F3AE19}">
      <dgm:prSet/>
      <dgm:spPr/>
      <dgm:t>
        <a:bodyPr/>
        <a:lstStyle/>
        <a:p>
          <a:r>
            <a:rPr lang="en-US" dirty="0"/>
            <a:t>Note that each step involves a </a:t>
          </a:r>
          <a:r>
            <a:rPr lang="en-US" b="1" dirty="0"/>
            <a:t>team</a:t>
          </a:r>
          <a:r>
            <a:rPr lang="en-US" dirty="0"/>
            <a:t>.</a:t>
          </a:r>
        </a:p>
      </dgm:t>
    </dgm:pt>
    <dgm:pt modelId="{78AE4970-C8CF-45A0-943C-869A716DFE7C}" type="parTrans" cxnId="{719582F0-0FCE-4362-9985-9D75F523F58D}">
      <dgm:prSet/>
      <dgm:spPr/>
      <dgm:t>
        <a:bodyPr/>
        <a:lstStyle/>
        <a:p>
          <a:endParaRPr lang="en-US"/>
        </a:p>
      </dgm:t>
    </dgm:pt>
    <dgm:pt modelId="{B8C83204-FCA3-43A8-8D9A-533A17215CF1}" type="sibTrans" cxnId="{719582F0-0FCE-4362-9985-9D75F523F58D}">
      <dgm:prSet/>
      <dgm:spPr/>
      <dgm:t>
        <a:bodyPr/>
        <a:lstStyle/>
        <a:p>
          <a:endParaRPr lang="en-US"/>
        </a:p>
      </dgm:t>
    </dgm:pt>
    <dgm:pt modelId="{0EADC4B6-299E-43C3-B99C-2F84CEE0D132}" type="pres">
      <dgm:prSet presAssocID="{5ED2320D-CA0C-453C-8E45-8D1F7379AD8D}" presName="linear" presStyleCnt="0">
        <dgm:presLayoutVars>
          <dgm:animLvl val="lvl"/>
          <dgm:resizeHandles val="exact"/>
        </dgm:presLayoutVars>
      </dgm:prSet>
      <dgm:spPr/>
    </dgm:pt>
    <dgm:pt modelId="{0F26A0AA-EC4B-468E-8421-88B29BFA6550}" type="pres">
      <dgm:prSet presAssocID="{62A28FFD-933C-4A49-9335-DB9072CBAB30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996F7253-02D8-4057-BBD5-54F1CCBE487C}" type="pres">
      <dgm:prSet presAssocID="{293AD509-5C2E-4966-A103-63813E915550}" presName="spacer" presStyleCnt="0"/>
      <dgm:spPr/>
    </dgm:pt>
    <dgm:pt modelId="{DC83FBBB-74A3-4468-8295-9FCE948FD20F}" type="pres">
      <dgm:prSet presAssocID="{0E796BD4-1C3E-4B4F-8361-9FC25B8AE22E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51251F7D-8DAD-485C-AD75-DD57D613D347}" type="pres">
      <dgm:prSet presAssocID="{9E001DDD-D2F1-47FE-8FA0-35BE79D7317B}" presName="spacer" presStyleCnt="0"/>
      <dgm:spPr/>
    </dgm:pt>
    <dgm:pt modelId="{C3D8E861-AD57-48E7-BB44-E559BB8812AE}" type="pres">
      <dgm:prSet presAssocID="{F3964536-7B17-4849-A759-54D2D77B9D23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38E0E40A-5F9B-4DE6-942B-43AE64B01E65}" type="pres">
      <dgm:prSet presAssocID="{48361AC8-3B16-4B65-8AF9-FC35BCD204F5}" presName="spacer" presStyleCnt="0"/>
      <dgm:spPr/>
    </dgm:pt>
    <dgm:pt modelId="{E9A68FA4-DF2A-4E2E-9589-CE12F6381891}" type="pres">
      <dgm:prSet presAssocID="{408A069A-8002-4224-B971-63DCC5767DC4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8F3C3E00-9CBC-4304-BCA8-B488887643CA}" type="pres">
      <dgm:prSet presAssocID="{AAB2DB6F-A2CB-4B77-A65E-1F0B712F19A0}" presName="spacer" presStyleCnt="0"/>
      <dgm:spPr/>
    </dgm:pt>
    <dgm:pt modelId="{B3C5FD82-FA23-4ABF-8D34-9CC05EC97927}" type="pres">
      <dgm:prSet presAssocID="{0F109B30-9FDC-4C0F-AF0D-DA2A96A05FBE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37394676-1BBA-4685-8567-84147F9F84AC}" type="pres">
      <dgm:prSet presAssocID="{C013A1BD-6E85-4B23-939E-0C10DBFEEBC4}" presName="spacer" presStyleCnt="0"/>
      <dgm:spPr/>
    </dgm:pt>
    <dgm:pt modelId="{EC0E2C44-AAEE-4864-9426-69DD64FFDC2B}" type="pres">
      <dgm:prSet presAssocID="{567BA40C-8B15-4CFB-AF83-7A00D6F3AE19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434F7E29-2CC1-4F7F-A587-520AC250507C}" type="presOf" srcId="{0E796BD4-1C3E-4B4F-8361-9FC25B8AE22E}" destId="{DC83FBBB-74A3-4468-8295-9FCE948FD20F}" srcOrd="0" destOrd="0" presId="urn:microsoft.com/office/officeart/2005/8/layout/vList2"/>
    <dgm:cxn modelId="{D5A67066-F1DD-4962-ADD9-1C56C51617C0}" type="presOf" srcId="{408A069A-8002-4224-B971-63DCC5767DC4}" destId="{E9A68FA4-DF2A-4E2E-9589-CE12F6381891}" srcOrd="0" destOrd="0" presId="urn:microsoft.com/office/officeart/2005/8/layout/vList2"/>
    <dgm:cxn modelId="{A5B6D64B-A666-4576-9F58-21834106D318}" srcId="{5ED2320D-CA0C-453C-8E45-8D1F7379AD8D}" destId="{0F109B30-9FDC-4C0F-AF0D-DA2A96A05FBE}" srcOrd="4" destOrd="0" parTransId="{2F183633-0EA6-4F14-B169-5C921BC25C72}" sibTransId="{C013A1BD-6E85-4B23-939E-0C10DBFEEBC4}"/>
    <dgm:cxn modelId="{32841C4E-6EE7-4BE4-9996-548F00343B02}" srcId="{5ED2320D-CA0C-453C-8E45-8D1F7379AD8D}" destId="{F3964536-7B17-4849-A759-54D2D77B9D23}" srcOrd="2" destOrd="0" parTransId="{38CCB1F4-D649-40D2-B628-B7074C9524E8}" sibTransId="{48361AC8-3B16-4B65-8AF9-FC35BCD204F5}"/>
    <dgm:cxn modelId="{88D21D59-42E6-4B8A-83FA-1253C8E5DEAC}" srcId="{5ED2320D-CA0C-453C-8E45-8D1F7379AD8D}" destId="{0E796BD4-1C3E-4B4F-8361-9FC25B8AE22E}" srcOrd="1" destOrd="0" parTransId="{8DC746AA-B032-4252-B545-DB70842E3DCB}" sibTransId="{9E001DDD-D2F1-47FE-8FA0-35BE79D7317B}"/>
    <dgm:cxn modelId="{D46E0F89-F1DE-4F83-B29F-1B2EDADC2564}" type="presOf" srcId="{F3964536-7B17-4849-A759-54D2D77B9D23}" destId="{C3D8E861-AD57-48E7-BB44-E559BB8812AE}" srcOrd="0" destOrd="0" presId="urn:microsoft.com/office/officeart/2005/8/layout/vList2"/>
    <dgm:cxn modelId="{9189779C-42E1-46A1-BDA4-3E917B86F9CB}" srcId="{5ED2320D-CA0C-453C-8E45-8D1F7379AD8D}" destId="{62A28FFD-933C-4A49-9335-DB9072CBAB30}" srcOrd="0" destOrd="0" parTransId="{49E17DA9-BD45-4A47-96D8-90CE9C35632E}" sibTransId="{293AD509-5C2E-4966-A103-63813E915550}"/>
    <dgm:cxn modelId="{A01EB0B6-9BB6-465B-A2E1-66A811819D2C}" type="presOf" srcId="{567BA40C-8B15-4CFB-AF83-7A00D6F3AE19}" destId="{EC0E2C44-AAEE-4864-9426-69DD64FFDC2B}" srcOrd="0" destOrd="0" presId="urn:microsoft.com/office/officeart/2005/8/layout/vList2"/>
    <dgm:cxn modelId="{FA5A3FBB-C2A0-4256-8A14-F5CCC9B102A0}" type="presOf" srcId="{5ED2320D-CA0C-453C-8E45-8D1F7379AD8D}" destId="{0EADC4B6-299E-43C3-B99C-2F84CEE0D132}" srcOrd="0" destOrd="0" presId="urn:microsoft.com/office/officeart/2005/8/layout/vList2"/>
    <dgm:cxn modelId="{B4A65ACD-4D2A-42FA-8FDC-A5BCA1A4E10F}" type="presOf" srcId="{62A28FFD-933C-4A49-9335-DB9072CBAB30}" destId="{0F26A0AA-EC4B-468E-8421-88B29BFA6550}" srcOrd="0" destOrd="0" presId="urn:microsoft.com/office/officeart/2005/8/layout/vList2"/>
    <dgm:cxn modelId="{327906D1-6094-44FA-882F-936864F78881}" type="presOf" srcId="{0F109B30-9FDC-4C0F-AF0D-DA2A96A05FBE}" destId="{B3C5FD82-FA23-4ABF-8D34-9CC05EC97927}" srcOrd="0" destOrd="0" presId="urn:microsoft.com/office/officeart/2005/8/layout/vList2"/>
    <dgm:cxn modelId="{9CB32FE3-F4DF-49F7-B9F3-7DE0D6D9E6B6}" srcId="{5ED2320D-CA0C-453C-8E45-8D1F7379AD8D}" destId="{408A069A-8002-4224-B971-63DCC5767DC4}" srcOrd="3" destOrd="0" parTransId="{00D8E638-F9BD-4B12-A591-FD46F6E8E0B0}" sibTransId="{AAB2DB6F-A2CB-4B77-A65E-1F0B712F19A0}"/>
    <dgm:cxn modelId="{719582F0-0FCE-4362-9985-9D75F523F58D}" srcId="{5ED2320D-CA0C-453C-8E45-8D1F7379AD8D}" destId="{567BA40C-8B15-4CFB-AF83-7A00D6F3AE19}" srcOrd="5" destOrd="0" parTransId="{78AE4970-C8CF-45A0-943C-869A716DFE7C}" sibTransId="{B8C83204-FCA3-43A8-8D9A-533A17215CF1}"/>
    <dgm:cxn modelId="{6ADCFCF8-BB4C-4E11-AFCF-230E865F8BF4}" type="presParOf" srcId="{0EADC4B6-299E-43C3-B99C-2F84CEE0D132}" destId="{0F26A0AA-EC4B-468E-8421-88B29BFA6550}" srcOrd="0" destOrd="0" presId="urn:microsoft.com/office/officeart/2005/8/layout/vList2"/>
    <dgm:cxn modelId="{553F7ABA-B844-404F-9C65-3BF28B354E79}" type="presParOf" srcId="{0EADC4B6-299E-43C3-B99C-2F84CEE0D132}" destId="{996F7253-02D8-4057-BBD5-54F1CCBE487C}" srcOrd="1" destOrd="0" presId="urn:microsoft.com/office/officeart/2005/8/layout/vList2"/>
    <dgm:cxn modelId="{56A7C87A-A7B3-4AAC-8219-13C665348B7F}" type="presParOf" srcId="{0EADC4B6-299E-43C3-B99C-2F84CEE0D132}" destId="{DC83FBBB-74A3-4468-8295-9FCE948FD20F}" srcOrd="2" destOrd="0" presId="urn:microsoft.com/office/officeart/2005/8/layout/vList2"/>
    <dgm:cxn modelId="{DDE48568-CFF8-4BBF-9D8C-520E0A633950}" type="presParOf" srcId="{0EADC4B6-299E-43C3-B99C-2F84CEE0D132}" destId="{51251F7D-8DAD-485C-AD75-DD57D613D347}" srcOrd="3" destOrd="0" presId="urn:microsoft.com/office/officeart/2005/8/layout/vList2"/>
    <dgm:cxn modelId="{CF0EBD8A-C19E-4DA3-8B65-6DD2223395D1}" type="presParOf" srcId="{0EADC4B6-299E-43C3-B99C-2F84CEE0D132}" destId="{C3D8E861-AD57-48E7-BB44-E559BB8812AE}" srcOrd="4" destOrd="0" presId="urn:microsoft.com/office/officeart/2005/8/layout/vList2"/>
    <dgm:cxn modelId="{B01B4B97-6ED0-4C2E-ABBE-3BDE1EDF1B81}" type="presParOf" srcId="{0EADC4B6-299E-43C3-B99C-2F84CEE0D132}" destId="{38E0E40A-5F9B-4DE6-942B-43AE64B01E65}" srcOrd="5" destOrd="0" presId="urn:microsoft.com/office/officeart/2005/8/layout/vList2"/>
    <dgm:cxn modelId="{9DB11029-D340-4B15-9875-C9DC010A9553}" type="presParOf" srcId="{0EADC4B6-299E-43C3-B99C-2F84CEE0D132}" destId="{E9A68FA4-DF2A-4E2E-9589-CE12F6381891}" srcOrd="6" destOrd="0" presId="urn:microsoft.com/office/officeart/2005/8/layout/vList2"/>
    <dgm:cxn modelId="{DA42CB64-6E7E-4D8E-85F8-3E2E04776E6B}" type="presParOf" srcId="{0EADC4B6-299E-43C3-B99C-2F84CEE0D132}" destId="{8F3C3E00-9CBC-4304-BCA8-B488887643CA}" srcOrd="7" destOrd="0" presId="urn:microsoft.com/office/officeart/2005/8/layout/vList2"/>
    <dgm:cxn modelId="{34B74EFA-D19B-4F9A-8C6E-313F023634AB}" type="presParOf" srcId="{0EADC4B6-299E-43C3-B99C-2F84CEE0D132}" destId="{B3C5FD82-FA23-4ABF-8D34-9CC05EC97927}" srcOrd="8" destOrd="0" presId="urn:microsoft.com/office/officeart/2005/8/layout/vList2"/>
    <dgm:cxn modelId="{D5D56A53-A260-4134-82B6-AC78509A98A6}" type="presParOf" srcId="{0EADC4B6-299E-43C3-B99C-2F84CEE0D132}" destId="{37394676-1BBA-4685-8567-84147F9F84AC}" srcOrd="9" destOrd="0" presId="urn:microsoft.com/office/officeart/2005/8/layout/vList2"/>
    <dgm:cxn modelId="{40C27008-57A8-419F-A35C-AC82BF3A8710}" type="presParOf" srcId="{0EADC4B6-299E-43C3-B99C-2F84CEE0D132}" destId="{EC0E2C44-AAEE-4864-9426-69DD64FFDC2B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3F7CDB-9CA2-4A15-B212-002BF85F01E8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B167BC9-4446-4A8A-B6A7-D5C1492FDD7E}">
      <dgm:prSet/>
      <dgm:spPr/>
      <dgm:t>
        <a:bodyPr/>
        <a:lstStyle/>
        <a:p>
          <a:r>
            <a:rPr lang="en-US" dirty="0"/>
            <a:t>Poorly defined goals </a:t>
          </a:r>
        </a:p>
      </dgm:t>
    </dgm:pt>
    <dgm:pt modelId="{B404402C-0AAB-4E7D-BECC-6EA1C2EBC26E}" type="parTrans" cxnId="{5775AECA-4DB3-43D4-81E6-4C959AC4B13F}">
      <dgm:prSet/>
      <dgm:spPr/>
      <dgm:t>
        <a:bodyPr/>
        <a:lstStyle/>
        <a:p>
          <a:endParaRPr lang="en-US"/>
        </a:p>
      </dgm:t>
    </dgm:pt>
    <dgm:pt modelId="{B34DEC7F-75FE-4ECD-9FDB-CA8BEEAFBC99}" type="sibTrans" cxnId="{5775AECA-4DB3-43D4-81E6-4C959AC4B13F}">
      <dgm:prSet/>
      <dgm:spPr/>
      <dgm:t>
        <a:bodyPr/>
        <a:lstStyle/>
        <a:p>
          <a:endParaRPr lang="en-US"/>
        </a:p>
      </dgm:t>
    </dgm:pt>
    <dgm:pt modelId="{A159EEB3-4F36-4B6A-9E0D-DF49F3FD1FC0}">
      <dgm:prSet/>
      <dgm:spPr/>
      <dgm:t>
        <a:bodyPr/>
        <a:lstStyle/>
        <a:p>
          <a:r>
            <a:rPr lang="en-US" dirty="0"/>
            <a:t>Unrealistic Deadline</a:t>
          </a:r>
        </a:p>
      </dgm:t>
    </dgm:pt>
    <dgm:pt modelId="{FA649A68-0257-448C-96CC-119917E4F7CD}" type="parTrans" cxnId="{83B8BCD9-63EA-438E-B65A-6A1946CB87D2}">
      <dgm:prSet/>
      <dgm:spPr/>
      <dgm:t>
        <a:bodyPr/>
        <a:lstStyle/>
        <a:p>
          <a:endParaRPr lang="en-US"/>
        </a:p>
      </dgm:t>
    </dgm:pt>
    <dgm:pt modelId="{91E3831F-3F3B-45F4-94C0-9AAD0A77F36D}" type="sibTrans" cxnId="{83B8BCD9-63EA-438E-B65A-6A1946CB87D2}">
      <dgm:prSet/>
      <dgm:spPr/>
      <dgm:t>
        <a:bodyPr/>
        <a:lstStyle/>
        <a:p>
          <a:endParaRPr lang="en-US"/>
        </a:p>
      </dgm:t>
    </dgm:pt>
    <dgm:pt modelId="{F5F445E5-E474-418F-96BB-CE32595870D2}">
      <dgm:prSet/>
      <dgm:spPr/>
      <dgm:t>
        <a:bodyPr/>
        <a:lstStyle/>
        <a:p>
          <a:r>
            <a:rPr lang="en-US"/>
            <a:t>Scope creep</a:t>
          </a:r>
        </a:p>
      </dgm:t>
    </dgm:pt>
    <dgm:pt modelId="{C418E15E-81E2-4A1D-AE2C-0060FCD4EBAD}" type="parTrans" cxnId="{53510121-9CF4-4550-B9BC-7B813FF6FCC5}">
      <dgm:prSet/>
      <dgm:spPr/>
      <dgm:t>
        <a:bodyPr/>
        <a:lstStyle/>
        <a:p>
          <a:endParaRPr lang="en-US"/>
        </a:p>
      </dgm:t>
    </dgm:pt>
    <dgm:pt modelId="{04D2FFCC-B909-4048-A88C-94D55CCB0122}" type="sibTrans" cxnId="{53510121-9CF4-4550-B9BC-7B813FF6FCC5}">
      <dgm:prSet/>
      <dgm:spPr/>
      <dgm:t>
        <a:bodyPr/>
        <a:lstStyle/>
        <a:p>
          <a:endParaRPr lang="en-US"/>
        </a:p>
      </dgm:t>
    </dgm:pt>
    <dgm:pt modelId="{BBDC0148-A7A3-48EA-9559-02361542235B}">
      <dgm:prSet/>
      <dgm:spPr/>
      <dgm:t>
        <a:bodyPr/>
        <a:lstStyle/>
        <a:p>
          <a:r>
            <a:rPr lang="en-US" dirty="0"/>
            <a:t>Insufficient team skills</a:t>
          </a:r>
        </a:p>
      </dgm:t>
    </dgm:pt>
    <dgm:pt modelId="{C3292577-4ECF-463B-9BB1-52B585C02CB5}" type="parTrans" cxnId="{812728C1-34D7-444A-8E02-5AF16B00AB9A}">
      <dgm:prSet/>
      <dgm:spPr/>
      <dgm:t>
        <a:bodyPr/>
        <a:lstStyle/>
        <a:p>
          <a:endParaRPr lang="en-US"/>
        </a:p>
      </dgm:t>
    </dgm:pt>
    <dgm:pt modelId="{1AE1677B-CF73-4E87-8F7B-EDBE85BC5698}" type="sibTrans" cxnId="{812728C1-34D7-444A-8E02-5AF16B00AB9A}">
      <dgm:prSet/>
      <dgm:spPr/>
      <dgm:t>
        <a:bodyPr/>
        <a:lstStyle/>
        <a:p>
          <a:endParaRPr lang="en-US"/>
        </a:p>
      </dgm:t>
    </dgm:pt>
    <dgm:pt modelId="{E303B53D-FA17-4F91-A044-1C6DC85D9D1F}">
      <dgm:prSet/>
      <dgm:spPr/>
      <dgm:t>
        <a:bodyPr/>
        <a:lstStyle/>
        <a:p>
          <a:r>
            <a:rPr lang="en-US" dirty="0"/>
            <a:t>Communication issues</a:t>
          </a:r>
        </a:p>
      </dgm:t>
    </dgm:pt>
    <dgm:pt modelId="{25FF13BC-E836-4242-91A3-7E638E85D3A8}" type="parTrans" cxnId="{EA45A786-D485-43C6-B372-A9A4412BC895}">
      <dgm:prSet/>
      <dgm:spPr/>
      <dgm:t>
        <a:bodyPr/>
        <a:lstStyle/>
        <a:p>
          <a:endParaRPr lang="en-US"/>
        </a:p>
      </dgm:t>
    </dgm:pt>
    <dgm:pt modelId="{B7AC48B1-C6F9-4E50-A996-6243620485DD}" type="sibTrans" cxnId="{EA45A786-D485-43C6-B372-A9A4412BC895}">
      <dgm:prSet/>
      <dgm:spPr/>
      <dgm:t>
        <a:bodyPr/>
        <a:lstStyle/>
        <a:p>
          <a:endParaRPr lang="en-US"/>
        </a:p>
      </dgm:t>
    </dgm:pt>
    <dgm:pt modelId="{CA5E973C-C713-4506-A311-F565D374FFBF}">
      <dgm:prSet/>
      <dgm:spPr/>
      <dgm:t>
        <a:bodyPr/>
        <a:lstStyle/>
        <a:p>
          <a:r>
            <a:rPr lang="en-US"/>
            <a:t>Among Team</a:t>
          </a:r>
        </a:p>
      </dgm:t>
    </dgm:pt>
    <dgm:pt modelId="{BE5ACF60-05B9-409C-92CA-2771807209A9}" type="parTrans" cxnId="{3B52918A-56B5-47FE-8DAA-269EF6668B05}">
      <dgm:prSet/>
      <dgm:spPr/>
      <dgm:t>
        <a:bodyPr/>
        <a:lstStyle/>
        <a:p>
          <a:endParaRPr lang="en-US"/>
        </a:p>
      </dgm:t>
    </dgm:pt>
    <dgm:pt modelId="{EB0321D8-4F36-43D1-BE5E-B36E0710A119}" type="sibTrans" cxnId="{3B52918A-56B5-47FE-8DAA-269EF6668B05}">
      <dgm:prSet/>
      <dgm:spPr/>
      <dgm:t>
        <a:bodyPr/>
        <a:lstStyle/>
        <a:p>
          <a:endParaRPr lang="en-US"/>
        </a:p>
      </dgm:t>
    </dgm:pt>
    <dgm:pt modelId="{1FDA6E06-9A9A-4EEE-8C36-2E79D98C84E1}">
      <dgm:prSet/>
      <dgm:spPr/>
      <dgm:t>
        <a:bodyPr/>
        <a:lstStyle/>
        <a:p>
          <a:r>
            <a:rPr lang="en-US" dirty="0"/>
            <a:t>Between Team and Stakeholders</a:t>
          </a:r>
        </a:p>
      </dgm:t>
    </dgm:pt>
    <dgm:pt modelId="{DAB08B78-A0FE-4115-B7BA-32E2F0AC1528}" type="parTrans" cxnId="{AC08554F-97ED-4B31-9E38-0DE7527647BE}">
      <dgm:prSet/>
      <dgm:spPr/>
      <dgm:t>
        <a:bodyPr/>
        <a:lstStyle/>
        <a:p>
          <a:endParaRPr lang="en-US"/>
        </a:p>
      </dgm:t>
    </dgm:pt>
    <dgm:pt modelId="{8099F5EA-941C-4F95-B129-C5632BEE127C}" type="sibTrans" cxnId="{AC08554F-97ED-4B31-9E38-0DE7527647BE}">
      <dgm:prSet/>
      <dgm:spPr/>
      <dgm:t>
        <a:bodyPr/>
        <a:lstStyle/>
        <a:p>
          <a:endParaRPr lang="en-US"/>
        </a:p>
      </dgm:t>
    </dgm:pt>
    <dgm:pt modelId="{0F49A531-C892-46C3-9133-3E80F86A4522}">
      <dgm:prSet/>
      <dgm:spPr/>
      <dgm:t>
        <a:bodyPr/>
        <a:lstStyle/>
        <a:p>
          <a:r>
            <a:rPr lang="en-US" dirty="0"/>
            <a:t>Geographically dispersed team members</a:t>
          </a:r>
        </a:p>
      </dgm:t>
    </dgm:pt>
    <dgm:pt modelId="{5C916A3D-E766-48B2-B73E-4DC5C0BC5005}" type="parTrans" cxnId="{6B498A58-2385-4027-B53F-3F5374FD6021}">
      <dgm:prSet/>
      <dgm:spPr/>
      <dgm:t>
        <a:bodyPr/>
        <a:lstStyle/>
        <a:p>
          <a:endParaRPr lang="en-US"/>
        </a:p>
      </dgm:t>
    </dgm:pt>
    <dgm:pt modelId="{EE92713A-A853-4F78-9DEB-E05B4795E03B}" type="sibTrans" cxnId="{6B498A58-2385-4027-B53F-3F5374FD6021}">
      <dgm:prSet/>
      <dgm:spPr/>
      <dgm:t>
        <a:bodyPr/>
        <a:lstStyle/>
        <a:p>
          <a:endParaRPr lang="en-US"/>
        </a:p>
      </dgm:t>
    </dgm:pt>
    <dgm:pt modelId="{7A25039F-7655-47CA-9C27-5EAF6F79D9C8}">
      <dgm:prSet/>
      <dgm:spPr/>
      <dgm:t>
        <a:bodyPr/>
        <a:lstStyle/>
        <a:p>
          <a:r>
            <a:rPr lang="en-US" dirty="0"/>
            <a:t>Risk management</a:t>
          </a:r>
        </a:p>
      </dgm:t>
    </dgm:pt>
    <dgm:pt modelId="{6B66D82D-B775-42F4-B49D-66368B07DAE7}" type="parTrans" cxnId="{0F24434E-CA06-430A-9068-66CD04CEC8C9}">
      <dgm:prSet/>
      <dgm:spPr/>
      <dgm:t>
        <a:bodyPr/>
        <a:lstStyle/>
        <a:p>
          <a:endParaRPr lang="en-US"/>
        </a:p>
      </dgm:t>
    </dgm:pt>
    <dgm:pt modelId="{B3232B9F-3E42-4D5B-BC19-9B64ED591407}" type="sibTrans" cxnId="{0F24434E-CA06-430A-9068-66CD04CEC8C9}">
      <dgm:prSet/>
      <dgm:spPr/>
      <dgm:t>
        <a:bodyPr/>
        <a:lstStyle/>
        <a:p>
          <a:endParaRPr lang="en-US"/>
        </a:p>
      </dgm:t>
    </dgm:pt>
    <dgm:pt modelId="{BD32735C-B854-4F0A-9E45-199181BD21D5}">
      <dgm:prSet/>
      <dgm:spPr/>
      <dgm:t>
        <a:bodyPr/>
        <a:lstStyle/>
        <a:p>
          <a:r>
            <a:rPr lang="en-US" dirty="0"/>
            <a:t>Issues within the team</a:t>
          </a:r>
        </a:p>
      </dgm:t>
    </dgm:pt>
    <dgm:pt modelId="{BF79A94E-DC45-4CC4-933B-74CE72BD7BC5}" type="parTrans" cxnId="{A2366DC7-FB60-4951-A9D7-C99788B55427}">
      <dgm:prSet/>
      <dgm:spPr/>
      <dgm:t>
        <a:bodyPr/>
        <a:lstStyle/>
        <a:p>
          <a:endParaRPr lang="en-US"/>
        </a:p>
      </dgm:t>
    </dgm:pt>
    <dgm:pt modelId="{6DCA5341-5DD0-43FE-BF6B-CF4328DFD600}" type="sibTrans" cxnId="{A2366DC7-FB60-4951-A9D7-C99788B55427}">
      <dgm:prSet/>
      <dgm:spPr/>
      <dgm:t>
        <a:bodyPr/>
        <a:lstStyle/>
        <a:p>
          <a:endParaRPr lang="en-US"/>
        </a:p>
      </dgm:t>
    </dgm:pt>
    <dgm:pt modelId="{9B05002A-5727-4031-93AC-3D0F0FCD22BA}">
      <dgm:prSet/>
      <dgm:spPr/>
      <dgm:t>
        <a:bodyPr/>
        <a:lstStyle/>
        <a:p>
          <a:r>
            <a:rPr lang="en-US" dirty="0"/>
            <a:t>Among Stakeholders</a:t>
          </a:r>
        </a:p>
      </dgm:t>
    </dgm:pt>
    <dgm:pt modelId="{D828B067-F260-44EC-958D-746C3E4DF432}" type="parTrans" cxnId="{495921C0-1E17-42C9-8734-2B2B732FD983}">
      <dgm:prSet/>
      <dgm:spPr/>
      <dgm:t>
        <a:bodyPr/>
        <a:lstStyle/>
        <a:p>
          <a:endParaRPr lang="en-US"/>
        </a:p>
      </dgm:t>
    </dgm:pt>
    <dgm:pt modelId="{00F64E2D-EF74-45F5-AC89-EA9F94569CF2}" type="sibTrans" cxnId="{495921C0-1E17-42C9-8734-2B2B732FD983}">
      <dgm:prSet/>
      <dgm:spPr/>
      <dgm:t>
        <a:bodyPr/>
        <a:lstStyle/>
        <a:p>
          <a:endParaRPr lang="en-US"/>
        </a:p>
      </dgm:t>
    </dgm:pt>
    <dgm:pt modelId="{48991E85-0BCC-4B6D-9023-6A3FC5824058}" type="pres">
      <dgm:prSet presAssocID="{453F7CDB-9CA2-4A15-B212-002BF85F01E8}" presName="linear" presStyleCnt="0">
        <dgm:presLayoutVars>
          <dgm:animLvl val="lvl"/>
          <dgm:resizeHandles val="exact"/>
        </dgm:presLayoutVars>
      </dgm:prSet>
      <dgm:spPr/>
    </dgm:pt>
    <dgm:pt modelId="{F7494CB3-7B63-4BBA-97A9-CC4C90687AFB}" type="pres">
      <dgm:prSet presAssocID="{BB167BC9-4446-4A8A-B6A7-D5C1492FDD7E}" presName="parentText" presStyleLbl="node1" presStyleIdx="0" presStyleCnt="8" custLinFactNeighborX="444" custLinFactNeighborY="-65897">
        <dgm:presLayoutVars>
          <dgm:chMax val="0"/>
          <dgm:bulletEnabled val="1"/>
        </dgm:presLayoutVars>
      </dgm:prSet>
      <dgm:spPr/>
    </dgm:pt>
    <dgm:pt modelId="{330F9817-8507-4A2E-B6CB-88F37FCA844C}" type="pres">
      <dgm:prSet presAssocID="{B34DEC7F-75FE-4ECD-9FDB-CA8BEEAFBC99}" presName="spacer" presStyleCnt="0"/>
      <dgm:spPr/>
    </dgm:pt>
    <dgm:pt modelId="{DD8AED74-461C-4F97-8864-D149FD004161}" type="pres">
      <dgm:prSet presAssocID="{A159EEB3-4F36-4B6A-9E0D-DF49F3FD1FC0}" presName="parentText" presStyleLbl="node1" presStyleIdx="1" presStyleCnt="8">
        <dgm:presLayoutVars>
          <dgm:chMax val="0"/>
          <dgm:bulletEnabled val="1"/>
        </dgm:presLayoutVars>
      </dgm:prSet>
      <dgm:spPr/>
    </dgm:pt>
    <dgm:pt modelId="{BE93B6A5-8E0C-41A0-A6F3-A6F2ABE66962}" type="pres">
      <dgm:prSet presAssocID="{91E3831F-3F3B-45F4-94C0-9AAD0A77F36D}" presName="spacer" presStyleCnt="0"/>
      <dgm:spPr/>
    </dgm:pt>
    <dgm:pt modelId="{9236C86C-A866-48AF-BEBA-458A1EE038E7}" type="pres">
      <dgm:prSet presAssocID="{F5F445E5-E474-418F-96BB-CE32595870D2}" presName="parentText" presStyleLbl="node1" presStyleIdx="2" presStyleCnt="8" custLinFactNeighborX="-1137" custLinFactNeighborY="-35855">
        <dgm:presLayoutVars>
          <dgm:chMax val="0"/>
          <dgm:bulletEnabled val="1"/>
        </dgm:presLayoutVars>
      </dgm:prSet>
      <dgm:spPr/>
    </dgm:pt>
    <dgm:pt modelId="{7BEB65CC-B39A-426F-9D80-9778E7D9F1D8}" type="pres">
      <dgm:prSet presAssocID="{04D2FFCC-B909-4048-A88C-94D55CCB0122}" presName="spacer" presStyleCnt="0"/>
      <dgm:spPr/>
    </dgm:pt>
    <dgm:pt modelId="{4250DBA3-7D22-4057-AD6D-F530D1893780}" type="pres">
      <dgm:prSet presAssocID="{BBDC0148-A7A3-48EA-9559-02361542235B}" presName="parentText" presStyleLbl="node1" presStyleIdx="3" presStyleCnt="8">
        <dgm:presLayoutVars>
          <dgm:chMax val="0"/>
          <dgm:bulletEnabled val="1"/>
        </dgm:presLayoutVars>
      </dgm:prSet>
      <dgm:spPr/>
    </dgm:pt>
    <dgm:pt modelId="{70A41A48-9389-4F93-8990-C5A058AE7948}" type="pres">
      <dgm:prSet presAssocID="{1AE1677B-CF73-4E87-8F7B-EDBE85BC5698}" presName="spacer" presStyleCnt="0"/>
      <dgm:spPr/>
    </dgm:pt>
    <dgm:pt modelId="{2F867766-83A5-4DA6-94AE-6E2E890A1BA2}" type="pres">
      <dgm:prSet presAssocID="{E303B53D-FA17-4F91-A044-1C6DC85D9D1F}" presName="parentText" presStyleLbl="node1" presStyleIdx="4" presStyleCnt="8">
        <dgm:presLayoutVars>
          <dgm:chMax val="0"/>
          <dgm:bulletEnabled val="1"/>
        </dgm:presLayoutVars>
      </dgm:prSet>
      <dgm:spPr/>
    </dgm:pt>
    <dgm:pt modelId="{D41187E6-5E13-43FC-97A3-6CF3AFF4C5C6}" type="pres">
      <dgm:prSet presAssocID="{E303B53D-FA17-4F91-A044-1C6DC85D9D1F}" presName="childText" presStyleLbl="revTx" presStyleIdx="0" presStyleCnt="1">
        <dgm:presLayoutVars>
          <dgm:bulletEnabled val="1"/>
        </dgm:presLayoutVars>
      </dgm:prSet>
      <dgm:spPr/>
    </dgm:pt>
    <dgm:pt modelId="{A88CEE33-6E30-48E1-8F94-19186E5E1740}" type="pres">
      <dgm:prSet presAssocID="{0F49A531-C892-46C3-9133-3E80F86A4522}" presName="parentText" presStyleLbl="node1" presStyleIdx="5" presStyleCnt="8" custLinFactNeighborX="189" custLinFactNeighborY="-35855">
        <dgm:presLayoutVars>
          <dgm:chMax val="0"/>
          <dgm:bulletEnabled val="1"/>
        </dgm:presLayoutVars>
      </dgm:prSet>
      <dgm:spPr/>
    </dgm:pt>
    <dgm:pt modelId="{9F68F7B8-0BA4-4F54-9530-471D2477193C}" type="pres">
      <dgm:prSet presAssocID="{EE92713A-A853-4F78-9DEB-E05B4795E03B}" presName="spacer" presStyleCnt="0"/>
      <dgm:spPr/>
    </dgm:pt>
    <dgm:pt modelId="{CBC2256E-9593-46FF-97DD-A4A29F3F93BB}" type="pres">
      <dgm:prSet presAssocID="{7A25039F-7655-47CA-9C27-5EAF6F79D9C8}" presName="parentText" presStyleLbl="node1" presStyleIdx="6" presStyleCnt="8" custLinFactNeighborY="-35855">
        <dgm:presLayoutVars>
          <dgm:chMax val="0"/>
          <dgm:bulletEnabled val="1"/>
        </dgm:presLayoutVars>
      </dgm:prSet>
      <dgm:spPr/>
    </dgm:pt>
    <dgm:pt modelId="{56DD5F8E-7EB8-4A26-AE1D-1E38FFBD49E0}" type="pres">
      <dgm:prSet presAssocID="{B3232B9F-3E42-4D5B-BC19-9B64ED591407}" presName="spacer" presStyleCnt="0"/>
      <dgm:spPr/>
    </dgm:pt>
    <dgm:pt modelId="{FE2597D6-9E6A-41FB-B423-0B550D1A08AB}" type="pres">
      <dgm:prSet presAssocID="{BD32735C-B854-4F0A-9E45-199181BD21D5}" presName="parentText" presStyleLbl="node1" presStyleIdx="7" presStyleCnt="8">
        <dgm:presLayoutVars>
          <dgm:chMax val="0"/>
          <dgm:bulletEnabled val="1"/>
        </dgm:presLayoutVars>
      </dgm:prSet>
      <dgm:spPr/>
    </dgm:pt>
  </dgm:ptLst>
  <dgm:cxnLst>
    <dgm:cxn modelId="{53510121-9CF4-4550-B9BC-7B813FF6FCC5}" srcId="{453F7CDB-9CA2-4A15-B212-002BF85F01E8}" destId="{F5F445E5-E474-418F-96BB-CE32595870D2}" srcOrd="2" destOrd="0" parTransId="{C418E15E-81E2-4A1D-AE2C-0060FCD4EBAD}" sibTransId="{04D2FFCC-B909-4048-A88C-94D55CCB0122}"/>
    <dgm:cxn modelId="{EF84FB2C-7491-43B7-94E5-5FD394A96AD6}" type="presOf" srcId="{453F7CDB-9CA2-4A15-B212-002BF85F01E8}" destId="{48991E85-0BCC-4B6D-9023-6A3FC5824058}" srcOrd="0" destOrd="0" presId="urn:microsoft.com/office/officeart/2005/8/layout/vList2"/>
    <dgm:cxn modelId="{533C6531-2D34-47E0-B7FE-5B94F66B97E8}" type="presOf" srcId="{A159EEB3-4F36-4B6A-9E0D-DF49F3FD1FC0}" destId="{DD8AED74-461C-4F97-8864-D149FD004161}" srcOrd="0" destOrd="0" presId="urn:microsoft.com/office/officeart/2005/8/layout/vList2"/>
    <dgm:cxn modelId="{0B8FD93B-7418-4265-A65A-AC25B3147956}" type="presOf" srcId="{E303B53D-FA17-4F91-A044-1C6DC85D9D1F}" destId="{2F867766-83A5-4DA6-94AE-6E2E890A1BA2}" srcOrd="0" destOrd="0" presId="urn:microsoft.com/office/officeart/2005/8/layout/vList2"/>
    <dgm:cxn modelId="{BD9AFC68-7459-4BE1-A9AE-D300BE0DE3EE}" type="presOf" srcId="{BB167BC9-4446-4A8A-B6A7-D5C1492FDD7E}" destId="{F7494CB3-7B63-4BBA-97A9-CC4C90687AFB}" srcOrd="0" destOrd="0" presId="urn:microsoft.com/office/officeart/2005/8/layout/vList2"/>
    <dgm:cxn modelId="{0F24434E-CA06-430A-9068-66CD04CEC8C9}" srcId="{453F7CDB-9CA2-4A15-B212-002BF85F01E8}" destId="{7A25039F-7655-47CA-9C27-5EAF6F79D9C8}" srcOrd="6" destOrd="0" parTransId="{6B66D82D-B775-42F4-B49D-66368B07DAE7}" sibTransId="{B3232B9F-3E42-4D5B-BC19-9B64ED591407}"/>
    <dgm:cxn modelId="{C1DE9F6E-7D5A-4480-BCA9-31503DE58146}" type="presOf" srcId="{F5F445E5-E474-418F-96BB-CE32595870D2}" destId="{9236C86C-A866-48AF-BEBA-458A1EE038E7}" srcOrd="0" destOrd="0" presId="urn:microsoft.com/office/officeart/2005/8/layout/vList2"/>
    <dgm:cxn modelId="{AC08554F-97ED-4B31-9E38-0DE7527647BE}" srcId="{E303B53D-FA17-4F91-A044-1C6DC85D9D1F}" destId="{1FDA6E06-9A9A-4EEE-8C36-2E79D98C84E1}" srcOrd="1" destOrd="0" parTransId="{DAB08B78-A0FE-4115-B7BA-32E2F0AC1528}" sibTransId="{8099F5EA-941C-4F95-B129-C5632BEE127C}"/>
    <dgm:cxn modelId="{6B498A58-2385-4027-B53F-3F5374FD6021}" srcId="{453F7CDB-9CA2-4A15-B212-002BF85F01E8}" destId="{0F49A531-C892-46C3-9133-3E80F86A4522}" srcOrd="5" destOrd="0" parTransId="{5C916A3D-E766-48B2-B73E-4DC5C0BC5005}" sibTransId="{EE92713A-A853-4F78-9DEB-E05B4795E03B}"/>
    <dgm:cxn modelId="{C99EB158-5336-45E7-BD23-6D9F15DBC806}" type="presOf" srcId="{0F49A531-C892-46C3-9133-3E80F86A4522}" destId="{A88CEE33-6E30-48E1-8F94-19186E5E1740}" srcOrd="0" destOrd="0" presId="urn:microsoft.com/office/officeart/2005/8/layout/vList2"/>
    <dgm:cxn modelId="{EA45A786-D485-43C6-B372-A9A4412BC895}" srcId="{453F7CDB-9CA2-4A15-B212-002BF85F01E8}" destId="{E303B53D-FA17-4F91-A044-1C6DC85D9D1F}" srcOrd="4" destOrd="0" parTransId="{25FF13BC-E836-4242-91A3-7E638E85D3A8}" sibTransId="{B7AC48B1-C6F9-4E50-A996-6243620485DD}"/>
    <dgm:cxn modelId="{3B52918A-56B5-47FE-8DAA-269EF6668B05}" srcId="{E303B53D-FA17-4F91-A044-1C6DC85D9D1F}" destId="{CA5E973C-C713-4506-A311-F565D374FFBF}" srcOrd="0" destOrd="0" parTransId="{BE5ACF60-05B9-409C-92CA-2771807209A9}" sibTransId="{EB0321D8-4F36-43D1-BE5E-B36E0710A119}"/>
    <dgm:cxn modelId="{666E5C92-9DFB-4C38-A74A-A30DD0AFBDA1}" type="presOf" srcId="{CA5E973C-C713-4506-A311-F565D374FFBF}" destId="{D41187E6-5E13-43FC-97A3-6CF3AFF4C5C6}" srcOrd="0" destOrd="0" presId="urn:microsoft.com/office/officeart/2005/8/layout/vList2"/>
    <dgm:cxn modelId="{F4B63F95-9268-4C26-9118-8A1106A928F5}" type="presOf" srcId="{1FDA6E06-9A9A-4EEE-8C36-2E79D98C84E1}" destId="{D41187E6-5E13-43FC-97A3-6CF3AFF4C5C6}" srcOrd="0" destOrd="1" presId="urn:microsoft.com/office/officeart/2005/8/layout/vList2"/>
    <dgm:cxn modelId="{B51AEEB9-CF57-41FC-9074-20A42B7E87A8}" type="presOf" srcId="{BD32735C-B854-4F0A-9E45-199181BD21D5}" destId="{FE2597D6-9E6A-41FB-B423-0B550D1A08AB}" srcOrd="0" destOrd="0" presId="urn:microsoft.com/office/officeart/2005/8/layout/vList2"/>
    <dgm:cxn modelId="{495921C0-1E17-42C9-8734-2B2B732FD983}" srcId="{E303B53D-FA17-4F91-A044-1C6DC85D9D1F}" destId="{9B05002A-5727-4031-93AC-3D0F0FCD22BA}" srcOrd="2" destOrd="0" parTransId="{D828B067-F260-44EC-958D-746C3E4DF432}" sibTransId="{00F64E2D-EF74-45F5-AC89-EA9F94569CF2}"/>
    <dgm:cxn modelId="{812728C1-34D7-444A-8E02-5AF16B00AB9A}" srcId="{453F7CDB-9CA2-4A15-B212-002BF85F01E8}" destId="{BBDC0148-A7A3-48EA-9559-02361542235B}" srcOrd="3" destOrd="0" parTransId="{C3292577-4ECF-463B-9BB1-52B585C02CB5}" sibTransId="{1AE1677B-CF73-4E87-8F7B-EDBE85BC5698}"/>
    <dgm:cxn modelId="{C4EF7EC2-BBD5-418D-B671-3D0C9B02F824}" type="presOf" srcId="{BBDC0148-A7A3-48EA-9559-02361542235B}" destId="{4250DBA3-7D22-4057-AD6D-F530D1893780}" srcOrd="0" destOrd="0" presId="urn:microsoft.com/office/officeart/2005/8/layout/vList2"/>
    <dgm:cxn modelId="{995FE4C3-A54C-42CB-8C77-E3D26FCFC387}" type="presOf" srcId="{7A25039F-7655-47CA-9C27-5EAF6F79D9C8}" destId="{CBC2256E-9593-46FF-97DD-A4A29F3F93BB}" srcOrd="0" destOrd="0" presId="urn:microsoft.com/office/officeart/2005/8/layout/vList2"/>
    <dgm:cxn modelId="{A2366DC7-FB60-4951-A9D7-C99788B55427}" srcId="{453F7CDB-9CA2-4A15-B212-002BF85F01E8}" destId="{BD32735C-B854-4F0A-9E45-199181BD21D5}" srcOrd="7" destOrd="0" parTransId="{BF79A94E-DC45-4CC4-933B-74CE72BD7BC5}" sibTransId="{6DCA5341-5DD0-43FE-BF6B-CF4328DFD600}"/>
    <dgm:cxn modelId="{5775AECA-4DB3-43D4-81E6-4C959AC4B13F}" srcId="{453F7CDB-9CA2-4A15-B212-002BF85F01E8}" destId="{BB167BC9-4446-4A8A-B6A7-D5C1492FDD7E}" srcOrd="0" destOrd="0" parTransId="{B404402C-0AAB-4E7D-BECC-6EA1C2EBC26E}" sibTransId="{B34DEC7F-75FE-4ECD-9FDB-CA8BEEAFBC99}"/>
    <dgm:cxn modelId="{83B8BCD9-63EA-438E-B65A-6A1946CB87D2}" srcId="{453F7CDB-9CA2-4A15-B212-002BF85F01E8}" destId="{A159EEB3-4F36-4B6A-9E0D-DF49F3FD1FC0}" srcOrd="1" destOrd="0" parTransId="{FA649A68-0257-448C-96CC-119917E4F7CD}" sibTransId="{91E3831F-3F3B-45F4-94C0-9AAD0A77F36D}"/>
    <dgm:cxn modelId="{89C70FFE-D7C7-44CE-AC33-6E464DD550AD}" type="presOf" srcId="{9B05002A-5727-4031-93AC-3D0F0FCD22BA}" destId="{D41187E6-5E13-43FC-97A3-6CF3AFF4C5C6}" srcOrd="0" destOrd="2" presId="urn:microsoft.com/office/officeart/2005/8/layout/vList2"/>
    <dgm:cxn modelId="{71E9C74C-AD5A-4C38-9DCF-AC7E09F47D1C}" type="presParOf" srcId="{48991E85-0BCC-4B6D-9023-6A3FC5824058}" destId="{F7494CB3-7B63-4BBA-97A9-CC4C90687AFB}" srcOrd="0" destOrd="0" presId="urn:microsoft.com/office/officeart/2005/8/layout/vList2"/>
    <dgm:cxn modelId="{0D964AE1-8E64-4D8F-998E-54275E838736}" type="presParOf" srcId="{48991E85-0BCC-4B6D-9023-6A3FC5824058}" destId="{330F9817-8507-4A2E-B6CB-88F37FCA844C}" srcOrd="1" destOrd="0" presId="urn:microsoft.com/office/officeart/2005/8/layout/vList2"/>
    <dgm:cxn modelId="{E9106B52-C085-4A73-8F27-42157183F865}" type="presParOf" srcId="{48991E85-0BCC-4B6D-9023-6A3FC5824058}" destId="{DD8AED74-461C-4F97-8864-D149FD004161}" srcOrd="2" destOrd="0" presId="urn:microsoft.com/office/officeart/2005/8/layout/vList2"/>
    <dgm:cxn modelId="{F2E45B88-8411-40C1-812D-B8B1FB443335}" type="presParOf" srcId="{48991E85-0BCC-4B6D-9023-6A3FC5824058}" destId="{BE93B6A5-8E0C-41A0-A6F3-A6F2ABE66962}" srcOrd="3" destOrd="0" presId="urn:microsoft.com/office/officeart/2005/8/layout/vList2"/>
    <dgm:cxn modelId="{4CA733E6-AFC4-4C91-819A-528E70461394}" type="presParOf" srcId="{48991E85-0BCC-4B6D-9023-6A3FC5824058}" destId="{9236C86C-A866-48AF-BEBA-458A1EE038E7}" srcOrd="4" destOrd="0" presId="urn:microsoft.com/office/officeart/2005/8/layout/vList2"/>
    <dgm:cxn modelId="{9E378374-C2FB-48FF-8F0A-C78F3E7BF351}" type="presParOf" srcId="{48991E85-0BCC-4B6D-9023-6A3FC5824058}" destId="{7BEB65CC-B39A-426F-9D80-9778E7D9F1D8}" srcOrd="5" destOrd="0" presId="urn:microsoft.com/office/officeart/2005/8/layout/vList2"/>
    <dgm:cxn modelId="{B4E6168C-0295-4FB6-982E-E4960BAB2D9F}" type="presParOf" srcId="{48991E85-0BCC-4B6D-9023-6A3FC5824058}" destId="{4250DBA3-7D22-4057-AD6D-F530D1893780}" srcOrd="6" destOrd="0" presId="urn:microsoft.com/office/officeart/2005/8/layout/vList2"/>
    <dgm:cxn modelId="{20A8C379-7212-456D-9F56-141084C9EF57}" type="presParOf" srcId="{48991E85-0BCC-4B6D-9023-6A3FC5824058}" destId="{70A41A48-9389-4F93-8990-C5A058AE7948}" srcOrd="7" destOrd="0" presId="urn:microsoft.com/office/officeart/2005/8/layout/vList2"/>
    <dgm:cxn modelId="{C9F7B199-151F-4D07-9C8D-D8689E7F925A}" type="presParOf" srcId="{48991E85-0BCC-4B6D-9023-6A3FC5824058}" destId="{2F867766-83A5-4DA6-94AE-6E2E890A1BA2}" srcOrd="8" destOrd="0" presId="urn:microsoft.com/office/officeart/2005/8/layout/vList2"/>
    <dgm:cxn modelId="{9B77F6A4-7CAF-45D4-B1A8-76955CA66A71}" type="presParOf" srcId="{48991E85-0BCC-4B6D-9023-6A3FC5824058}" destId="{D41187E6-5E13-43FC-97A3-6CF3AFF4C5C6}" srcOrd="9" destOrd="0" presId="urn:microsoft.com/office/officeart/2005/8/layout/vList2"/>
    <dgm:cxn modelId="{DAEA534E-BEE9-4B8F-93AC-FC0B04F5A068}" type="presParOf" srcId="{48991E85-0BCC-4B6D-9023-6A3FC5824058}" destId="{A88CEE33-6E30-48E1-8F94-19186E5E1740}" srcOrd="10" destOrd="0" presId="urn:microsoft.com/office/officeart/2005/8/layout/vList2"/>
    <dgm:cxn modelId="{AAE6D27B-F511-4778-B3EB-7D705F98196F}" type="presParOf" srcId="{48991E85-0BCC-4B6D-9023-6A3FC5824058}" destId="{9F68F7B8-0BA4-4F54-9530-471D2477193C}" srcOrd="11" destOrd="0" presId="urn:microsoft.com/office/officeart/2005/8/layout/vList2"/>
    <dgm:cxn modelId="{BFDBC11D-98BC-40EB-A628-91BB83AC5688}" type="presParOf" srcId="{48991E85-0BCC-4B6D-9023-6A3FC5824058}" destId="{CBC2256E-9593-46FF-97DD-A4A29F3F93BB}" srcOrd="12" destOrd="0" presId="urn:microsoft.com/office/officeart/2005/8/layout/vList2"/>
    <dgm:cxn modelId="{73CEFE9C-D07E-4FD1-86C1-AA84302A126E}" type="presParOf" srcId="{48991E85-0BCC-4B6D-9023-6A3FC5824058}" destId="{56DD5F8E-7EB8-4A26-AE1D-1E38FFBD49E0}" srcOrd="13" destOrd="0" presId="urn:microsoft.com/office/officeart/2005/8/layout/vList2"/>
    <dgm:cxn modelId="{09197B3F-4ED9-4A44-BC68-47556DEDD735}" type="presParOf" srcId="{48991E85-0BCC-4B6D-9023-6A3FC5824058}" destId="{FE2597D6-9E6A-41FB-B423-0B550D1A08AB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A852DEE-299B-4E28-A40C-2872F5FF57AC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AC56A120-D431-4B97-987E-AB5FA921B66B}">
      <dgm:prSet/>
      <dgm:spPr/>
      <dgm:t>
        <a:bodyPr/>
        <a:lstStyle/>
        <a:p>
          <a:r>
            <a:rPr lang="en-US" dirty="0"/>
            <a:t>Identification of stakeholder's </a:t>
          </a:r>
          <a:r>
            <a:rPr lang="en-US" b="1" dirty="0"/>
            <a:t>needs</a:t>
          </a:r>
          <a:r>
            <a:rPr lang="en-US" dirty="0"/>
            <a:t>.  “needs” not “wants”.</a:t>
          </a:r>
        </a:p>
      </dgm:t>
    </dgm:pt>
    <dgm:pt modelId="{3DDB0DE7-7F2F-4C3E-B069-92A82BB45FB7}" type="parTrans" cxnId="{0B1EC812-5AD7-41EA-BF95-6D108172EC57}">
      <dgm:prSet/>
      <dgm:spPr/>
      <dgm:t>
        <a:bodyPr/>
        <a:lstStyle/>
        <a:p>
          <a:endParaRPr lang="en-US"/>
        </a:p>
      </dgm:t>
    </dgm:pt>
    <dgm:pt modelId="{CE722768-1E57-49BF-A880-C77F9E60A31A}" type="sibTrans" cxnId="{0B1EC812-5AD7-41EA-BF95-6D108172EC57}">
      <dgm:prSet/>
      <dgm:spPr/>
      <dgm:t>
        <a:bodyPr/>
        <a:lstStyle/>
        <a:p>
          <a:endParaRPr lang="en-US"/>
        </a:p>
      </dgm:t>
    </dgm:pt>
    <dgm:pt modelId="{D3DFD8CA-1737-4F26-9D72-F260163FECE1}">
      <dgm:prSet/>
      <dgm:spPr/>
      <dgm:t>
        <a:bodyPr/>
        <a:lstStyle/>
        <a:p>
          <a:r>
            <a:rPr lang="en-US" dirty="0"/>
            <a:t>Identification of appropriate project objectives.</a:t>
          </a:r>
        </a:p>
      </dgm:t>
    </dgm:pt>
    <dgm:pt modelId="{13A8FE79-CC25-4994-BBA6-0394F87D8116}" type="parTrans" cxnId="{81A9893D-4CE7-4DF3-94F2-A08022CBEF94}">
      <dgm:prSet/>
      <dgm:spPr/>
      <dgm:t>
        <a:bodyPr/>
        <a:lstStyle/>
        <a:p>
          <a:endParaRPr lang="en-US"/>
        </a:p>
      </dgm:t>
    </dgm:pt>
    <dgm:pt modelId="{9BF74593-EECC-4AE4-B3E6-EBDE2245E8F2}" type="sibTrans" cxnId="{81A9893D-4CE7-4DF3-94F2-A08022CBEF94}">
      <dgm:prSet/>
      <dgm:spPr/>
      <dgm:t>
        <a:bodyPr/>
        <a:lstStyle/>
        <a:p>
          <a:endParaRPr lang="en-US"/>
        </a:p>
      </dgm:t>
    </dgm:pt>
    <dgm:pt modelId="{5D6055C9-A00F-4A94-88D2-F7EB61EA576B}">
      <dgm:prSet/>
      <dgm:spPr/>
      <dgm:t>
        <a:bodyPr/>
        <a:lstStyle/>
        <a:p>
          <a:r>
            <a:rPr lang="en-US"/>
            <a:t>Clear deliverables and deadlines.</a:t>
          </a:r>
        </a:p>
      </dgm:t>
    </dgm:pt>
    <dgm:pt modelId="{0BDB312F-6496-47C9-BB00-0556DC72C4EF}" type="parTrans" cxnId="{F7159A33-A68F-4236-B942-A8FFBDE8EF83}">
      <dgm:prSet/>
      <dgm:spPr/>
      <dgm:t>
        <a:bodyPr/>
        <a:lstStyle/>
        <a:p>
          <a:endParaRPr lang="en-US"/>
        </a:p>
      </dgm:t>
    </dgm:pt>
    <dgm:pt modelId="{4F54D8D1-2F6B-48EF-AED8-E1741DA43A91}" type="sibTrans" cxnId="{F7159A33-A68F-4236-B942-A8FFBDE8EF83}">
      <dgm:prSet/>
      <dgm:spPr/>
      <dgm:t>
        <a:bodyPr/>
        <a:lstStyle/>
        <a:p>
          <a:endParaRPr lang="en-US"/>
        </a:p>
      </dgm:t>
    </dgm:pt>
    <dgm:pt modelId="{321632B1-583E-4AD8-BF22-0684E4FF93ED}">
      <dgm:prSet/>
      <dgm:spPr/>
      <dgm:t>
        <a:bodyPr/>
        <a:lstStyle/>
        <a:p>
          <a:r>
            <a:rPr lang="en-US"/>
            <a:t>Detailed project schedules.</a:t>
          </a:r>
        </a:p>
      </dgm:t>
    </dgm:pt>
    <dgm:pt modelId="{73F5EA6D-99D2-4EA0-8F26-CAAC0FD12A78}" type="parTrans" cxnId="{C6EF5433-CC14-41C5-8C31-8192A6004C0E}">
      <dgm:prSet/>
      <dgm:spPr/>
      <dgm:t>
        <a:bodyPr/>
        <a:lstStyle/>
        <a:p>
          <a:endParaRPr lang="en-US"/>
        </a:p>
      </dgm:t>
    </dgm:pt>
    <dgm:pt modelId="{E0B3C9D8-81D0-4D1B-AB09-FA1AEA568EAE}" type="sibTrans" cxnId="{C6EF5433-CC14-41C5-8C31-8192A6004C0E}">
      <dgm:prSet/>
      <dgm:spPr/>
      <dgm:t>
        <a:bodyPr/>
        <a:lstStyle/>
        <a:p>
          <a:endParaRPr lang="en-US"/>
        </a:p>
      </dgm:t>
    </dgm:pt>
    <dgm:pt modelId="{8378B22E-B528-40B1-8FC0-8A5247CF2687}">
      <dgm:prSet/>
      <dgm:spPr/>
      <dgm:t>
        <a:bodyPr/>
        <a:lstStyle/>
        <a:p>
          <a:r>
            <a:rPr lang="en-US" dirty="0"/>
            <a:t>Clearly defined roles among the team.</a:t>
          </a:r>
        </a:p>
      </dgm:t>
    </dgm:pt>
    <dgm:pt modelId="{94F5CA70-B969-4FAC-8EFB-D8A2F5CE4CD7}" type="parTrans" cxnId="{22643D8B-4379-4C28-B560-D7EDCEEC1194}">
      <dgm:prSet/>
      <dgm:spPr/>
      <dgm:t>
        <a:bodyPr/>
        <a:lstStyle/>
        <a:p>
          <a:endParaRPr lang="en-US"/>
        </a:p>
      </dgm:t>
    </dgm:pt>
    <dgm:pt modelId="{5F7E7839-CA8E-4FDE-AE41-BA3DD8C5D032}" type="sibTrans" cxnId="{22643D8B-4379-4C28-B560-D7EDCEEC1194}">
      <dgm:prSet/>
      <dgm:spPr/>
      <dgm:t>
        <a:bodyPr/>
        <a:lstStyle/>
        <a:p>
          <a:endParaRPr lang="en-US"/>
        </a:p>
      </dgm:t>
    </dgm:pt>
    <dgm:pt modelId="{6CDC0381-5982-4B21-96B3-28BE82649190}">
      <dgm:prSet/>
      <dgm:spPr/>
      <dgm:t>
        <a:bodyPr/>
        <a:lstStyle/>
        <a:p>
          <a:r>
            <a:rPr lang="en-US" dirty="0"/>
            <a:t>Identification of project costs.</a:t>
          </a:r>
        </a:p>
      </dgm:t>
    </dgm:pt>
    <dgm:pt modelId="{0AAC5032-7938-4ABF-8691-E3A51A636316}" type="parTrans" cxnId="{E8DBEBF0-8C75-475B-AA0C-09999A8C2770}">
      <dgm:prSet/>
      <dgm:spPr/>
      <dgm:t>
        <a:bodyPr/>
        <a:lstStyle/>
        <a:p>
          <a:endParaRPr lang="en-US"/>
        </a:p>
      </dgm:t>
    </dgm:pt>
    <dgm:pt modelId="{A52514B0-7446-4DEF-BC68-8D063D22F414}" type="sibTrans" cxnId="{E8DBEBF0-8C75-475B-AA0C-09999A8C2770}">
      <dgm:prSet/>
      <dgm:spPr/>
      <dgm:t>
        <a:bodyPr/>
        <a:lstStyle/>
        <a:p>
          <a:endParaRPr lang="en-US"/>
        </a:p>
      </dgm:t>
    </dgm:pt>
    <dgm:pt modelId="{587BF081-8F0B-4FAE-8533-3A92E18B098F}">
      <dgm:prSet/>
      <dgm:spPr/>
      <dgm:t>
        <a:bodyPr/>
        <a:lstStyle/>
        <a:p>
          <a:r>
            <a:rPr lang="en-US" dirty="0"/>
            <a:t>A clear communication plan: what &amp; who.</a:t>
          </a:r>
        </a:p>
      </dgm:t>
    </dgm:pt>
    <dgm:pt modelId="{E9D7B90E-BD68-4B97-B1A1-3990CD40D2A3}" type="parTrans" cxnId="{F5594C27-B77C-4E67-8C97-B47E1E752D8C}">
      <dgm:prSet/>
      <dgm:spPr/>
      <dgm:t>
        <a:bodyPr/>
        <a:lstStyle/>
        <a:p>
          <a:endParaRPr lang="en-US"/>
        </a:p>
      </dgm:t>
    </dgm:pt>
    <dgm:pt modelId="{30A576D9-7DBE-4AD1-8515-8D8EC86CD77C}" type="sibTrans" cxnId="{F5594C27-B77C-4E67-8C97-B47E1E752D8C}">
      <dgm:prSet/>
      <dgm:spPr/>
      <dgm:t>
        <a:bodyPr/>
        <a:lstStyle/>
        <a:p>
          <a:endParaRPr lang="en-US"/>
        </a:p>
      </dgm:t>
    </dgm:pt>
    <dgm:pt modelId="{A54D2DC0-8654-49AD-A54F-83728BB3B724}">
      <dgm:prSet/>
      <dgm:spPr/>
      <dgm:t>
        <a:bodyPr/>
        <a:lstStyle/>
        <a:p>
          <a:r>
            <a:rPr lang="en-US"/>
            <a:t>Appropriate systems and processes.</a:t>
          </a:r>
        </a:p>
      </dgm:t>
    </dgm:pt>
    <dgm:pt modelId="{543041EE-E69C-4D33-A121-FACE7077038A}" type="parTrans" cxnId="{9F290BD9-F9DF-4DCF-9175-45BA1A1C26AE}">
      <dgm:prSet/>
      <dgm:spPr/>
      <dgm:t>
        <a:bodyPr/>
        <a:lstStyle/>
        <a:p>
          <a:endParaRPr lang="en-US"/>
        </a:p>
      </dgm:t>
    </dgm:pt>
    <dgm:pt modelId="{E188656B-DDC1-412A-8A0B-9851877DF8F9}" type="sibTrans" cxnId="{9F290BD9-F9DF-4DCF-9175-45BA1A1C26AE}">
      <dgm:prSet/>
      <dgm:spPr/>
      <dgm:t>
        <a:bodyPr/>
        <a:lstStyle/>
        <a:p>
          <a:endParaRPr lang="en-US"/>
        </a:p>
      </dgm:t>
    </dgm:pt>
    <dgm:pt modelId="{37FCAE73-6CAE-460B-A02B-FA5523FDAE47}" type="pres">
      <dgm:prSet presAssocID="{8A852DEE-299B-4E28-A40C-2872F5FF57AC}" presName="linear" presStyleCnt="0">
        <dgm:presLayoutVars>
          <dgm:animLvl val="lvl"/>
          <dgm:resizeHandles val="exact"/>
        </dgm:presLayoutVars>
      </dgm:prSet>
      <dgm:spPr/>
    </dgm:pt>
    <dgm:pt modelId="{E4B3ABF8-1134-44B1-B2FD-56F3DAB2F15D}" type="pres">
      <dgm:prSet presAssocID="{AC56A120-D431-4B97-987E-AB5FA921B66B}" presName="parentText" presStyleLbl="node1" presStyleIdx="0" presStyleCnt="8" custLinFactNeighborY="-39712">
        <dgm:presLayoutVars>
          <dgm:chMax val="0"/>
          <dgm:bulletEnabled val="1"/>
        </dgm:presLayoutVars>
      </dgm:prSet>
      <dgm:spPr/>
    </dgm:pt>
    <dgm:pt modelId="{F5B340CF-19AD-4840-BB81-6AFFC0793FDE}" type="pres">
      <dgm:prSet presAssocID="{CE722768-1E57-49BF-A880-C77F9E60A31A}" presName="spacer" presStyleCnt="0"/>
      <dgm:spPr/>
    </dgm:pt>
    <dgm:pt modelId="{3EE326DB-2FBA-4C3B-B313-BD6E2C40AA6A}" type="pres">
      <dgm:prSet presAssocID="{D3DFD8CA-1737-4F26-9D72-F260163FECE1}" presName="parentText" presStyleLbl="node1" presStyleIdx="1" presStyleCnt="8">
        <dgm:presLayoutVars>
          <dgm:chMax val="0"/>
          <dgm:bulletEnabled val="1"/>
        </dgm:presLayoutVars>
      </dgm:prSet>
      <dgm:spPr/>
    </dgm:pt>
    <dgm:pt modelId="{F7AE4EFD-69AA-4A1E-A1B2-9FCF430278D6}" type="pres">
      <dgm:prSet presAssocID="{9BF74593-EECC-4AE4-B3E6-EBDE2245E8F2}" presName="spacer" presStyleCnt="0"/>
      <dgm:spPr/>
    </dgm:pt>
    <dgm:pt modelId="{8B3B33C9-A2B9-4385-A36E-B6E4B51F112C}" type="pres">
      <dgm:prSet presAssocID="{5D6055C9-A00F-4A94-88D2-F7EB61EA576B}" presName="parentText" presStyleLbl="node1" presStyleIdx="2" presStyleCnt="8">
        <dgm:presLayoutVars>
          <dgm:chMax val="0"/>
          <dgm:bulletEnabled val="1"/>
        </dgm:presLayoutVars>
      </dgm:prSet>
      <dgm:spPr/>
    </dgm:pt>
    <dgm:pt modelId="{60E58A9E-B23A-4617-BA19-77C0C1B2EEEF}" type="pres">
      <dgm:prSet presAssocID="{4F54D8D1-2F6B-48EF-AED8-E1741DA43A91}" presName="spacer" presStyleCnt="0"/>
      <dgm:spPr/>
    </dgm:pt>
    <dgm:pt modelId="{883050E0-5DCA-4CDC-943F-4941F55F6FA7}" type="pres">
      <dgm:prSet presAssocID="{321632B1-583E-4AD8-BF22-0684E4FF93ED}" presName="parentText" presStyleLbl="node1" presStyleIdx="3" presStyleCnt="8">
        <dgm:presLayoutVars>
          <dgm:chMax val="0"/>
          <dgm:bulletEnabled val="1"/>
        </dgm:presLayoutVars>
      </dgm:prSet>
      <dgm:spPr/>
    </dgm:pt>
    <dgm:pt modelId="{FFCC6216-7114-42CB-8C87-2FAE30576F3F}" type="pres">
      <dgm:prSet presAssocID="{E0B3C9D8-81D0-4D1B-AB09-FA1AEA568EAE}" presName="spacer" presStyleCnt="0"/>
      <dgm:spPr/>
    </dgm:pt>
    <dgm:pt modelId="{CAFAF932-5E69-4A77-8645-BFAE89565447}" type="pres">
      <dgm:prSet presAssocID="{8378B22E-B528-40B1-8FC0-8A5247CF2687}" presName="parentText" presStyleLbl="node1" presStyleIdx="4" presStyleCnt="8">
        <dgm:presLayoutVars>
          <dgm:chMax val="0"/>
          <dgm:bulletEnabled val="1"/>
        </dgm:presLayoutVars>
      </dgm:prSet>
      <dgm:spPr/>
    </dgm:pt>
    <dgm:pt modelId="{AD7EA1B1-CD3B-4AD3-8806-6D34058121CC}" type="pres">
      <dgm:prSet presAssocID="{5F7E7839-CA8E-4FDE-AE41-BA3DD8C5D032}" presName="spacer" presStyleCnt="0"/>
      <dgm:spPr/>
    </dgm:pt>
    <dgm:pt modelId="{207ADB8C-32FF-42BD-A38D-F1AAB32DA6EE}" type="pres">
      <dgm:prSet presAssocID="{6CDC0381-5982-4B21-96B3-28BE82649190}" presName="parentText" presStyleLbl="node1" presStyleIdx="5" presStyleCnt="8">
        <dgm:presLayoutVars>
          <dgm:chMax val="0"/>
          <dgm:bulletEnabled val="1"/>
        </dgm:presLayoutVars>
      </dgm:prSet>
      <dgm:spPr/>
    </dgm:pt>
    <dgm:pt modelId="{55FAA026-FF3D-4A1A-80C6-5C405E8229DD}" type="pres">
      <dgm:prSet presAssocID="{A52514B0-7446-4DEF-BC68-8D063D22F414}" presName="spacer" presStyleCnt="0"/>
      <dgm:spPr/>
    </dgm:pt>
    <dgm:pt modelId="{A4FB1575-2EFB-4F78-91ED-ADD1BEE2AF0F}" type="pres">
      <dgm:prSet presAssocID="{587BF081-8F0B-4FAE-8533-3A92E18B098F}" presName="parentText" presStyleLbl="node1" presStyleIdx="6" presStyleCnt="8">
        <dgm:presLayoutVars>
          <dgm:chMax val="0"/>
          <dgm:bulletEnabled val="1"/>
        </dgm:presLayoutVars>
      </dgm:prSet>
      <dgm:spPr/>
    </dgm:pt>
    <dgm:pt modelId="{DC053A24-6CB1-49A5-BED8-5F8A47E83488}" type="pres">
      <dgm:prSet presAssocID="{30A576D9-7DBE-4AD1-8515-8D8EC86CD77C}" presName="spacer" presStyleCnt="0"/>
      <dgm:spPr/>
    </dgm:pt>
    <dgm:pt modelId="{B3DA8BC5-197D-4D8E-8253-C4592E01322C}" type="pres">
      <dgm:prSet presAssocID="{A54D2DC0-8654-49AD-A54F-83728BB3B724}" presName="parentText" presStyleLbl="node1" presStyleIdx="7" presStyleCnt="8">
        <dgm:presLayoutVars>
          <dgm:chMax val="0"/>
          <dgm:bulletEnabled val="1"/>
        </dgm:presLayoutVars>
      </dgm:prSet>
      <dgm:spPr/>
    </dgm:pt>
  </dgm:ptLst>
  <dgm:cxnLst>
    <dgm:cxn modelId="{CD2F8B03-4EED-4044-8B2F-2A46DD49F438}" type="presOf" srcId="{321632B1-583E-4AD8-BF22-0684E4FF93ED}" destId="{883050E0-5DCA-4CDC-943F-4941F55F6FA7}" srcOrd="0" destOrd="0" presId="urn:microsoft.com/office/officeart/2005/8/layout/vList2"/>
    <dgm:cxn modelId="{FA3DB711-C6E6-40C6-8099-09D3731A496D}" type="presOf" srcId="{587BF081-8F0B-4FAE-8533-3A92E18B098F}" destId="{A4FB1575-2EFB-4F78-91ED-ADD1BEE2AF0F}" srcOrd="0" destOrd="0" presId="urn:microsoft.com/office/officeart/2005/8/layout/vList2"/>
    <dgm:cxn modelId="{0B1EC812-5AD7-41EA-BF95-6D108172EC57}" srcId="{8A852DEE-299B-4E28-A40C-2872F5FF57AC}" destId="{AC56A120-D431-4B97-987E-AB5FA921B66B}" srcOrd="0" destOrd="0" parTransId="{3DDB0DE7-7F2F-4C3E-B069-92A82BB45FB7}" sibTransId="{CE722768-1E57-49BF-A880-C77F9E60A31A}"/>
    <dgm:cxn modelId="{46131227-F87C-4C85-9F95-837BCDDB9B76}" type="presOf" srcId="{6CDC0381-5982-4B21-96B3-28BE82649190}" destId="{207ADB8C-32FF-42BD-A38D-F1AAB32DA6EE}" srcOrd="0" destOrd="0" presId="urn:microsoft.com/office/officeart/2005/8/layout/vList2"/>
    <dgm:cxn modelId="{F5594C27-B77C-4E67-8C97-B47E1E752D8C}" srcId="{8A852DEE-299B-4E28-A40C-2872F5FF57AC}" destId="{587BF081-8F0B-4FAE-8533-3A92E18B098F}" srcOrd="6" destOrd="0" parTransId="{E9D7B90E-BD68-4B97-B1A1-3990CD40D2A3}" sibTransId="{30A576D9-7DBE-4AD1-8515-8D8EC86CD77C}"/>
    <dgm:cxn modelId="{075E8A2A-48F1-49EA-944A-09C92DE93B46}" type="presOf" srcId="{8A852DEE-299B-4E28-A40C-2872F5FF57AC}" destId="{37FCAE73-6CAE-460B-A02B-FA5523FDAE47}" srcOrd="0" destOrd="0" presId="urn:microsoft.com/office/officeart/2005/8/layout/vList2"/>
    <dgm:cxn modelId="{C6EF5433-CC14-41C5-8C31-8192A6004C0E}" srcId="{8A852DEE-299B-4E28-A40C-2872F5FF57AC}" destId="{321632B1-583E-4AD8-BF22-0684E4FF93ED}" srcOrd="3" destOrd="0" parTransId="{73F5EA6D-99D2-4EA0-8F26-CAAC0FD12A78}" sibTransId="{E0B3C9D8-81D0-4D1B-AB09-FA1AEA568EAE}"/>
    <dgm:cxn modelId="{F7159A33-A68F-4236-B942-A8FFBDE8EF83}" srcId="{8A852DEE-299B-4E28-A40C-2872F5FF57AC}" destId="{5D6055C9-A00F-4A94-88D2-F7EB61EA576B}" srcOrd="2" destOrd="0" parTransId="{0BDB312F-6496-47C9-BB00-0556DC72C4EF}" sibTransId="{4F54D8D1-2F6B-48EF-AED8-E1741DA43A91}"/>
    <dgm:cxn modelId="{81A9893D-4CE7-4DF3-94F2-A08022CBEF94}" srcId="{8A852DEE-299B-4E28-A40C-2872F5FF57AC}" destId="{D3DFD8CA-1737-4F26-9D72-F260163FECE1}" srcOrd="1" destOrd="0" parTransId="{13A8FE79-CC25-4994-BBA6-0394F87D8116}" sibTransId="{9BF74593-EECC-4AE4-B3E6-EBDE2245E8F2}"/>
    <dgm:cxn modelId="{0AD9F368-4C45-43ED-B66D-154D833846B7}" type="presOf" srcId="{AC56A120-D431-4B97-987E-AB5FA921B66B}" destId="{E4B3ABF8-1134-44B1-B2FD-56F3DAB2F15D}" srcOrd="0" destOrd="0" presId="urn:microsoft.com/office/officeart/2005/8/layout/vList2"/>
    <dgm:cxn modelId="{AAF67880-1F18-4986-9DBA-C18267205CFD}" type="presOf" srcId="{8378B22E-B528-40B1-8FC0-8A5247CF2687}" destId="{CAFAF932-5E69-4A77-8645-BFAE89565447}" srcOrd="0" destOrd="0" presId="urn:microsoft.com/office/officeart/2005/8/layout/vList2"/>
    <dgm:cxn modelId="{22643D8B-4379-4C28-B560-D7EDCEEC1194}" srcId="{8A852DEE-299B-4E28-A40C-2872F5FF57AC}" destId="{8378B22E-B528-40B1-8FC0-8A5247CF2687}" srcOrd="4" destOrd="0" parTransId="{94F5CA70-B969-4FAC-8EFB-D8A2F5CE4CD7}" sibTransId="{5F7E7839-CA8E-4FDE-AE41-BA3DD8C5D032}"/>
    <dgm:cxn modelId="{07AF3996-B7C7-42AE-8F76-09FA34CCB0E4}" type="presOf" srcId="{D3DFD8CA-1737-4F26-9D72-F260163FECE1}" destId="{3EE326DB-2FBA-4C3B-B313-BD6E2C40AA6A}" srcOrd="0" destOrd="0" presId="urn:microsoft.com/office/officeart/2005/8/layout/vList2"/>
    <dgm:cxn modelId="{5F8074D6-745E-46A6-93E8-8A2A9F54F82D}" type="presOf" srcId="{A54D2DC0-8654-49AD-A54F-83728BB3B724}" destId="{B3DA8BC5-197D-4D8E-8253-C4592E01322C}" srcOrd="0" destOrd="0" presId="urn:microsoft.com/office/officeart/2005/8/layout/vList2"/>
    <dgm:cxn modelId="{9F290BD9-F9DF-4DCF-9175-45BA1A1C26AE}" srcId="{8A852DEE-299B-4E28-A40C-2872F5FF57AC}" destId="{A54D2DC0-8654-49AD-A54F-83728BB3B724}" srcOrd="7" destOrd="0" parTransId="{543041EE-E69C-4D33-A121-FACE7077038A}" sibTransId="{E188656B-DDC1-412A-8A0B-9851877DF8F9}"/>
    <dgm:cxn modelId="{9EAD2DDD-FEE1-45E7-B306-898A39A97D5B}" type="presOf" srcId="{5D6055C9-A00F-4A94-88D2-F7EB61EA576B}" destId="{8B3B33C9-A2B9-4385-A36E-B6E4B51F112C}" srcOrd="0" destOrd="0" presId="urn:microsoft.com/office/officeart/2005/8/layout/vList2"/>
    <dgm:cxn modelId="{E8DBEBF0-8C75-475B-AA0C-09999A8C2770}" srcId="{8A852DEE-299B-4E28-A40C-2872F5FF57AC}" destId="{6CDC0381-5982-4B21-96B3-28BE82649190}" srcOrd="5" destOrd="0" parTransId="{0AAC5032-7938-4ABF-8691-E3A51A636316}" sibTransId="{A52514B0-7446-4DEF-BC68-8D063D22F414}"/>
    <dgm:cxn modelId="{9AEE26D5-A036-4C19-A1B4-804865891E42}" type="presParOf" srcId="{37FCAE73-6CAE-460B-A02B-FA5523FDAE47}" destId="{E4B3ABF8-1134-44B1-B2FD-56F3DAB2F15D}" srcOrd="0" destOrd="0" presId="urn:microsoft.com/office/officeart/2005/8/layout/vList2"/>
    <dgm:cxn modelId="{24F169AB-E8C0-4A20-AEC8-A697A62CC6AA}" type="presParOf" srcId="{37FCAE73-6CAE-460B-A02B-FA5523FDAE47}" destId="{F5B340CF-19AD-4840-BB81-6AFFC0793FDE}" srcOrd="1" destOrd="0" presId="urn:microsoft.com/office/officeart/2005/8/layout/vList2"/>
    <dgm:cxn modelId="{366C0B56-FA45-4B5B-84D5-487E34230A53}" type="presParOf" srcId="{37FCAE73-6CAE-460B-A02B-FA5523FDAE47}" destId="{3EE326DB-2FBA-4C3B-B313-BD6E2C40AA6A}" srcOrd="2" destOrd="0" presId="urn:microsoft.com/office/officeart/2005/8/layout/vList2"/>
    <dgm:cxn modelId="{CE5BC069-8DAC-4BB7-ADF1-F1A3EB66668C}" type="presParOf" srcId="{37FCAE73-6CAE-460B-A02B-FA5523FDAE47}" destId="{F7AE4EFD-69AA-4A1E-A1B2-9FCF430278D6}" srcOrd="3" destOrd="0" presId="urn:microsoft.com/office/officeart/2005/8/layout/vList2"/>
    <dgm:cxn modelId="{200E341B-8486-4207-B350-C624489629AD}" type="presParOf" srcId="{37FCAE73-6CAE-460B-A02B-FA5523FDAE47}" destId="{8B3B33C9-A2B9-4385-A36E-B6E4B51F112C}" srcOrd="4" destOrd="0" presId="urn:microsoft.com/office/officeart/2005/8/layout/vList2"/>
    <dgm:cxn modelId="{E5FAFDD1-C2AD-411C-BDB5-7E693167594E}" type="presParOf" srcId="{37FCAE73-6CAE-460B-A02B-FA5523FDAE47}" destId="{60E58A9E-B23A-4617-BA19-77C0C1B2EEEF}" srcOrd="5" destOrd="0" presId="urn:microsoft.com/office/officeart/2005/8/layout/vList2"/>
    <dgm:cxn modelId="{874740F6-6EAA-4708-8AE3-A91609911527}" type="presParOf" srcId="{37FCAE73-6CAE-460B-A02B-FA5523FDAE47}" destId="{883050E0-5DCA-4CDC-943F-4941F55F6FA7}" srcOrd="6" destOrd="0" presId="urn:microsoft.com/office/officeart/2005/8/layout/vList2"/>
    <dgm:cxn modelId="{93486FF0-987C-4459-BB0E-BCF60F2B584A}" type="presParOf" srcId="{37FCAE73-6CAE-460B-A02B-FA5523FDAE47}" destId="{FFCC6216-7114-42CB-8C87-2FAE30576F3F}" srcOrd="7" destOrd="0" presId="urn:microsoft.com/office/officeart/2005/8/layout/vList2"/>
    <dgm:cxn modelId="{93C96B15-A823-459E-935D-26576E611530}" type="presParOf" srcId="{37FCAE73-6CAE-460B-A02B-FA5523FDAE47}" destId="{CAFAF932-5E69-4A77-8645-BFAE89565447}" srcOrd="8" destOrd="0" presId="urn:microsoft.com/office/officeart/2005/8/layout/vList2"/>
    <dgm:cxn modelId="{E2444614-BBC8-416A-B43C-383F8896881A}" type="presParOf" srcId="{37FCAE73-6CAE-460B-A02B-FA5523FDAE47}" destId="{AD7EA1B1-CD3B-4AD3-8806-6D34058121CC}" srcOrd="9" destOrd="0" presId="urn:microsoft.com/office/officeart/2005/8/layout/vList2"/>
    <dgm:cxn modelId="{DDF38D5B-750D-419C-B719-451388C9D18B}" type="presParOf" srcId="{37FCAE73-6CAE-460B-A02B-FA5523FDAE47}" destId="{207ADB8C-32FF-42BD-A38D-F1AAB32DA6EE}" srcOrd="10" destOrd="0" presId="urn:microsoft.com/office/officeart/2005/8/layout/vList2"/>
    <dgm:cxn modelId="{4AB42F94-7803-48F8-BF2A-2BB5A410F736}" type="presParOf" srcId="{37FCAE73-6CAE-460B-A02B-FA5523FDAE47}" destId="{55FAA026-FF3D-4A1A-80C6-5C405E8229DD}" srcOrd="11" destOrd="0" presId="urn:microsoft.com/office/officeart/2005/8/layout/vList2"/>
    <dgm:cxn modelId="{2343AA8B-7FD0-4C97-9BF4-E39CF3414221}" type="presParOf" srcId="{37FCAE73-6CAE-460B-A02B-FA5523FDAE47}" destId="{A4FB1575-2EFB-4F78-91ED-ADD1BEE2AF0F}" srcOrd="12" destOrd="0" presId="urn:microsoft.com/office/officeart/2005/8/layout/vList2"/>
    <dgm:cxn modelId="{258D2345-23E8-4230-830F-F8F21A66218A}" type="presParOf" srcId="{37FCAE73-6CAE-460B-A02B-FA5523FDAE47}" destId="{DC053A24-6CB1-49A5-BED8-5F8A47E83488}" srcOrd="13" destOrd="0" presId="urn:microsoft.com/office/officeart/2005/8/layout/vList2"/>
    <dgm:cxn modelId="{BCB09349-06EA-4120-9774-F608420ED95F}" type="presParOf" srcId="{37FCAE73-6CAE-460B-A02B-FA5523FDAE47}" destId="{B3DA8BC5-197D-4D8E-8253-C4592E01322C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E8E672F-1C98-418D-A972-CEFE3906FFA7}" type="doc">
      <dgm:prSet loTypeId="urn:microsoft.com/office/officeart/2016/7/layout/VerticalDownArrow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C1C3631-CCE6-4C32-8CC5-752CEF8BC841}">
      <dgm:prSet/>
      <dgm:spPr/>
      <dgm:t>
        <a:bodyPr/>
        <a:lstStyle/>
        <a:p>
          <a:r>
            <a:rPr lang="en-US"/>
            <a:t>Identify &amp; Meet</a:t>
          </a:r>
        </a:p>
      </dgm:t>
    </dgm:pt>
    <dgm:pt modelId="{B1183BC8-9C56-4804-A7C4-8D6FCA6E105D}" type="parTrans" cxnId="{6FE40911-B51A-423E-B9CB-E17096853FCF}">
      <dgm:prSet/>
      <dgm:spPr/>
      <dgm:t>
        <a:bodyPr/>
        <a:lstStyle/>
        <a:p>
          <a:endParaRPr lang="en-US"/>
        </a:p>
      </dgm:t>
    </dgm:pt>
    <dgm:pt modelId="{2F41A42A-8603-4695-8585-B9817884E346}" type="sibTrans" cxnId="{6FE40911-B51A-423E-B9CB-E17096853FCF}">
      <dgm:prSet/>
      <dgm:spPr/>
      <dgm:t>
        <a:bodyPr/>
        <a:lstStyle/>
        <a:p>
          <a:endParaRPr lang="en-US"/>
        </a:p>
      </dgm:t>
    </dgm:pt>
    <dgm:pt modelId="{4D6A516E-9C7C-40F1-8F86-8729D53E6612}">
      <dgm:prSet/>
      <dgm:spPr/>
      <dgm:t>
        <a:bodyPr/>
        <a:lstStyle/>
        <a:p>
          <a:r>
            <a:rPr lang="en-US"/>
            <a:t>Identify &amp; Meet with Stakeholders</a:t>
          </a:r>
        </a:p>
      </dgm:t>
    </dgm:pt>
    <dgm:pt modelId="{3AC388C3-FA8F-4BFE-9B4D-19161B3930FB}" type="parTrans" cxnId="{11702F75-B0CF-4A51-857D-940054D54AEB}">
      <dgm:prSet/>
      <dgm:spPr/>
      <dgm:t>
        <a:bodyPr/>
        <a:lstStyle/>
        <a:p>
          <a:endParaRPr lang="en-US"/>
        </a:p>
      </dgm:t>
    </dgm:pt>
    <dgm:pt modelId="{E40A37CD-F0C2-4AAF-8F9B-E4B5A0934478}" type="sibTrans" cxnId="{11702F75-B0CF-4A51-857D-940054D54AEB}">
      <dgm:prSet/>
      <dgm:spPr/>
      <dgm:t>
        <a:bodyPr/>
        <a:lstStyle/>
        <a:p>
          <a:endParaRPr lang="en-US"/>
        </a:p>
      </dgm:t>
    </dgm:pt>
    <dgm:pt modelId="{E655F2AD-F672-41A3-AEAC-C58CD5D3BE32}">
      <dgm:prSet/>
      <dgm:spPr/>
      <dgm:t>
        <a:bodyPr/>
        <a:lstStyle/>
        <a:p>
          <a:r>
            <a:rPr lang="en-US"/>
            <a:t>Set &amp; Prioritize</a:t>
          </a:r>
        </a:p>
      </dgm:t>
    </dgm:pt>
    <dgm:pt modelId="{C777A4DA-23BD-4D29-8551-2AAAFB2D1639}" type="parTrans" cxnId="{FB25FA81-DC8A-4746-8AA2-BB450C4FA6BB}">
      <dgm:prSet/>
      <dgm:spPr/>
      <dgm:t>
        <a:bodyPr/>
        <a:lstStyle/>
        <a:p>
          <a:endParaRPr lang="en-US"/>
        </a:p>
      </dgm:t>
    </dgm:pt>
    <dgm:pt modelId="{98EC934D-BC81-4EE3-8D9A-6C2A1D1D7BFC}" type="sibTrans" cxnId="{FB25FA81-DC8A-4746-8AA2-BB450C4FA6BB}">
      <dgm:prSet/>
      <dgm:spPr/>
      <dgm:t>
        <a:bodyPr/>
        <a:lstStyle/>
        <a:p>
          <a:endParaRPr lang="en-US"/>
        </a:p>
      </dgm:t>
    </dgm:pt>
    <dgm:pt modelId="{D6D3C8C7-9D07-4C23-8A59-5378ED5D7924}">
      <dgm:prSet/>
      <dgm:spPr/>
      <dgm:t>
        <a:bodyPr/>
        <a:lstStyle/>
        <a:p>
          <a:r>
            <a:rPr lang="en-US" dirty="0"/>
            <a:t>Set &amp; Prioritize Goals</a:t>
          </a:r>
        </a:p>
      </dgm:t>
    </dgm:pt>
    <dgm:pt modelId="{3486EED6-9EBD-49C5-A99E-1F34A11F2C01}" type="parTrans" cxnId="{158F381C-7EC9-459D-9C00-738D5B79EE29}">
      <dgm:prSet/>
      <dgm:spPr/>
      <dgm:t>
        <a:bodyPr/>
        <a:lstStyle/>
        <a:p>
          <a:endParaRPr lang="en-US"/>
        </a:p>
      </dgm:t>
    </dgm:pt>
    <dgm:pt modelId="{C04CA1FE-F4BD-4C5F-87DC-D0226AC53EAF}" type="sibTrans" cxnId="{158F381C-7EC9-459D-9C00-738D5B79EE29}">
      <dgm:prSet/>
      <dgm:spPr/>
      <dgm:t>
        <a:bodyPr/>
        <a:lstStyle/>
        <a:p>
          <a:endParaRPr lang="en-US"/>
        </a:p>
      </dgm:t>
    </dgm:pt>
    <dgm:pt modelId="{2B9F3A9B-709C-45BC-8ABE-3A75A0D918D8}">
      <dgm:prSet/>
      <dgm:spPr/>
      <dgm:t>
        <a:bodyPr/>
        <a:lstStyle/>
        <a:p>
          <a:r>
            <a:rPr lang="en-US"/>
            <a:t>Define</a:t>
          </a:r>
        </a:p>
      </dgm:t>
    </dgm:pt>
    <dgm:pt modelId="{6C475218-8B03-4FA4-9581-7B4F201D3A0D}" type="parTrans" cxnId="{FB3E78E3-B696-478C-8E87-EF0BC058443D}">
      <dgm:prSet/>
      <dgm:spPr/>
      <dgm:t>
        <a:bodyPr/>
        <a:lstStyle/>
        <a:p>
          <a:endParaRPr lang="en-US"/>
        </a:p>
      </dgm:t>
    </dgm:pt>
    <dgm:pt modelId="{85CEA99E-8F1F-463B-83AC-BEFC11F1262A}" type="sibTrans" cxnId="{FB3E78E3-B696-478C-8E87-EF0BC058443D}">
      <dgm:prSet/>
      <dgm:spPr/>
      <dgm:t>
        <a:bodyPr/>
        <a:lstStyle/>
        <a:p>
          <a:endParaRPr lang="en-US"/>
        </a:p>
      </dgm:t>
    </dgm:pt>
    <dgm:pt modelId="{DAE8D5DC-DC5F-4118-94D6-6086E9E12126}">
      <dgm:prSet/>
      <dgm:spPr/>
      <dgm:t>
        <a:bodyPr/>
        <a:lstStyle/>
        <a:p>
          <a:r>
            <a:rPr lang="en-US"/>
            <a:t>Define Deliverables</a:t>
          </a:r>
        </a:p>
      </dgm:t>
    </dgm:pt>
    <dgm:pt modelId="{E8CBD406-A6A7-4251-A28C-DE276413A780}" type="parTrans" cxnId="{B11C5AE1-E425-408B-A7C8-2AC9D95900A2}">
      <dgm:prSet/>
      <dgm:spPr/>
      <dgm:t>
        <a:bodyPr/>
        <a:lstStyle/>
        <a:p>
          <a:endParaRPr lang="en-US"/>
        </a:p>
      </dgm:t>
    </dgm:pt>
    <dgm:pt modelId="{AC3379A4-E060-48FA-AC9D-ABF8B39A771C}" type="sibTrans" cxnId="{B11C5AE1-E425-408B-A7C8-2AC9D95900A2}">
      <dgm:prSet/>
      <dgm:spPr/>
      <dgm:t>
        <a:bodyPr/>
        <a:lstStyle/>
        <a:p>
          <a:endParaRPr lang="en-US"/>
        </a:p>
      </dgm:t>
    </dgm:pt>
    <dgm:pt modelId="{8A044362-75ED-43E3-A477-524665374DA4}">
      <dgm:prSet/>
      <dgm:spPr/>
      <dgm:t>
        <a:bodyPr/>
        <a:lstStyle/>
        <a:p>
          <a:r>
            <a:rPr lang="en-US" dirty="0"/>
            <a:t>Create</a:t>
          </a:r>
        </a:p>
      </dgm:t>
    </dgm:pt>
    <dgm:pt modelId="{3F1C0E07-2848-4973-926E-5163D8C9C4A2}" type="parTrans" cxnId="{8C2A2F94-0979-4BF5-9AE2-42397528032D}">
      <dgm:prSet/>
      <dgm:spPr/>
      <dgm:t>
        <a:bodyPr/>
        <a:lstStyle/>
        <a:p>
          <a:endParaRPr lang="en-US"/>
        </a:p>
      </dgm:t>
    </dgm:pt>
    <dgm:pt modelId="{CB276987-A392-4F7B-B3A1-C49A3535E41C}" type="sibTrans" cxnId="{8C2A2F94-0979-4BF5-9AE2-42397528032D}">
      <dgm:prSet/>
      <dgm:spPr/>
      <dgm:t>
        <a:bodyPr/>
        <a:lstStyle/>
        <a:p>
          <a:endParaRPr lang="en-US"/>
        </a:p>
      </dgm:t>
    </dgm:pt>
    <dgm:pt modelId="{0834EB4C-EAC1-4D09-A7BF-5930F40ADF37}">
      <dgm:prSet/>
      <dgm:spPr/>
      <dgm:t>
        <a:bodyPr/>
        <a:lstStyle/>
        <a:p>
          <a:r>
            <a:rPr lang="en-US" dirty="0"/>
            <a:t>Create the Project Schedule</a:t>
          </a:r>
        </a:p>
      </dgm:t>
    </dgm:pt>
    <dgm:pt modelId="{999FAA43-BB4B-46DE-B8BF-FE28F57538F4}" type="parTrans" cxnId="{F587BFC4-7E3F-4A51-878D-ABC50DF1DC7E}">
      <dgm:prSet/>
      <dgm:spPr/>
      <dgm:t>
        <a:bodyPr/>
        <a:lstStyle/>
        <a:p>
          <a:endParaRPr lang="en-US"/>
        </a:p>
      </dgm:t>
    </dgm:pt>
    <dgm:pt modelId="{C059E044-1006-4CE5-81C0-98C27541005F}" type="sibTrans" cxnId="{F587BFC4-7E3F-4A51-878D-ABC50DF1DC7E}">
      <dgm:prSet/>
      <dgm:spPr/>
      <dgm:t>
        <a:bodyPr/>
        <a:lstStyle/>
        <a:p>
          <a:endParaRPr lang="en-US"/>
        </a:p>
      </dgm:t>
    </dgm:pt>
    <dgm:pt modelId="{064AF341-037E-43E4-8A9B-462766F47913}">
      <dgm:prSet/>
      <dgm:spPr/>
      <dgm:t>
        <a:bodyPr/>
        <a:lstStyle/>
        <a:p>
          <a:r>
            <a:rPr lang="en-US"/>
            <a:t>Identify</a:t>
          </a:r>
        </a:p>
      </dgm:t>
    </dgm:pt>
    <dgm:pt modelId="{25D016A9-F6A7-4887-AB1A-6B6B68FB6954}" type="parTrans" cxnId="{FD698750-7686-473B-B852-CD010B51B753}">
      <dgm:prSet/>
      <dgm:spPr/>
      <dgm:t>
        <a:bodyPr/>
        <a:lstStyle/>
        <a:p>
          <a:endParaRPr lang="en-US"/>
        </a:p>
      </dgm:t>
    </dgm:pt>
    <dgm:pt modelId="{F022FBF0-5AA4-41C3-9246-04D0DA488838}" type="sibTrans" cxnId="{FD698750-7686-473B-B852-CD010B51B753}">
      <dgm:prSet/>
      <dgm:spPr/>
      <dgm:t>
        <a:bodyPr/>
        <a:lstStyle/>
        <a:p>
          <a:endParaRPr lang="en-US"/>
        </a:p>
      </dgm:t>
    </dgm:pt>
    <dgm:pt modelId="{BAD1F729-802A-4CCC-BEAA-6CAFA4AA8845}">
      <dgm:prSet/>
      <dgm:spPr/>
      <dgm:t>
        <a:bodyPr/>
        <a:lstStyle/>
        <a:p>
          <a:r>
            <a:rPr lang="en-US" dirty="0"/>
            <a:t>Identify Issues and Complete a Risk Assessment</a:t>
          </a:r>
        </a:p>
      </dgm:t>
    </dgm:pt>
    <dgm:pt modelId="{335E37CF-0DCD-45E2-A819-640C79A094CF}" type="parTrans" cxnId="{E9F1CFD1-3067-4DC1-8503-825428F289AB}">
      <dgm:prSet/>
      <dgm:spPr/>
      <dgm:t>
        <a:bodyPr/>
        <a:lstStyle/>
        <a:p>
          <a:endParaRPr lang="en-US"/>
        </a:p>
      </dgm:t>
    </dgm:pt>
    <dgm:pt modelId="{3E6EDA9E-0542-4AFD-998E-39003258986C}" type="sibTrans" cxnId="{E9F1CFD1-3067-4DC1-8503-825428F289AB}">
      <dgm:prSet/>
      <dgm:spPr/>
      <dgm:t>
        <a:bodyPr/>
        <a:lstStyle/>
        <a:p>
          <a:endParaRPr lang="en-US"/>
        </a:p>
      </dgm:t>
    </dgm:pt>
    <dgm:pt modelId="{DF643DD9-F8B2-4E5F-BBD2-C064C62A0462}">
      <dgm:prSet/>
      <dgm:spPr/>
      <dgm:t>
        <a:bodyPr/>
        <a:lstStyle/>
        <a:p>
          <a:r>
            <a:rPr lang="en-US"/>
            <a:t>Present</a:t>
          </a:r>
        </a:p>
      </dgm:t>
    </dgm:pt>
    <dgm:pt modelId="{7C2AE1F6-6FED-4E3B-AC33-6BBD0344A80C}" type="parTrans" cxnId="{662D6E06-4FF8-49F4-A6A0-058964F8033D}">
      <dgm:prSet/>
      <dgm:spPr/>
      <dgm:t>
        <a:bodyPr/>
        <a:lstStyle/>
        <a:p>
          <a:endParaRPr lang="en-US"/>
        </a:p>
      </dgm:t>
    </dgm:pt>
    <dgm:pt modelId="{03CEDAF1-7786-44C8-91F9-11EB18C826C6}" type="sibTrans" cxnId="{662D6E06-4FF8-49F4-A6A0-058964F8033D}">
      <dgm:prSet/>
      <dgm:spPr/>
      <dgm:t>
        <a:bodyPr/>
        <a:lstStyle/>
        <a:p>
          <a:endParaRPr lang="en-US"/>
        </a:p>
      </dgm:t>
    </dgm:pt>
    <dgm:pt modelId="{4F7EA852-08A1-47F5-8FB7-BE480C8BD1D9}">
      <dgm:prSet/>
      <dgm:spPr/>
      <dgm:t>
        <a:bodyPr/>
        <a:lstStyle/>
        <a:p>
          <a:r>
            <a:rPr lang="en-US"/>
            <a:t>Present the Project Plan to Stakeholders</a:t>
          </a:r>
        </a:p>
      </dgm:t>
    </dgm:pt>
    <dgm:pt modelId="{6D6C6284-84BA-4B8B-A0CC-F9EE11BB53AE}" type="parTrans" cxnId="{A417B83B-EB44-4F02-9121-BEDA38D388CC}">
      <dgm:prSet/>
      <dgm:spPr/>
      <dgm:t>
        <a:bodyPr/>
        <a:lstStyle/>
        <a:p>
          <a:endParaRPr lang="en-US"/>
        </a:p>
      </dgm:t>
    </dgm:pt>
    <dgm:pt modelId="{B4D2F399-6A8F-4137-A0DE-C98303770219}" type="sibTrans" cxnId="{A417B83B-EB44-4F02-9121-BEDA38D388CC}">
      <dgm:prSet/>
      <dgm:spPr/>
      <dgm:t>
        <a:bodyPr/>
        <a:lstStyle/>
        <a:p>
          <a:endParaRPr lang="en-US"/>
        </a:p>
      </dgm:t>
    </dgm:pt>
    <dgm:pt modelId="{836A0C37-29C1-47F4-A6AD-BC6982926CA9}" type="pres">
      <dgm:prSet presAssocID="{5E8E672F-1C98-418D-A972-CEFE3906FFA7}" presName="Name0" presStyleCnt="0">
        <dgm:presLayoutVars>
          <dgm:dir/>
          <dgm:animLvl val="lvl"/>
          <dgm:resizeHandles val="exact"/>
        </dgm:presLayoutVars>
      </dgm:prSet>
      <dgm:spPr/>
    </dgm:pt>
    <dgm:pt modelId="{007DF62F-C774-48A4-9BB4-1D0EB1232203}" type="pres">
      <dgm:prSet presAssocID="{DF643DD9-F8B2-4E5F-BBD2-C064C62A0462}" presName="boxAndChildren" presStyleCnt="0"/>
      <dgm:spPr/>
    </dgm:pt>
    <dgm:pt modelId="{FCECE07B-80A3-4E16-B483-FD7EB477B509}" type="pres">
      <dgm:prSet presAssocID="{DF643DD9-F8B2-4E5F-BBD2-C064C62A0462}" presName="parentTextBox" presStyleLbl="alignNode1" presStyleIdx="0" presStyleCnt="6"/>
      <dgm:spPr/>
    </dgm:pt>
    <dgm:pt modelId="{69DF0A8E-C5EC-424E-8E82-E89CEF3F96CD}" type="pres">
      <dgm:prSet presAssocID="{DF643DD9-F8B2-4E5F-BBD2-C064C62A0462}" presName="descendantBox" presStyleLbl="bgAccFollowNode1" presStyleIdx="0" presStyleCnt="6"/>
      <dgm:spPr/>
    </dgm:pt>
    <dgm:pt modelId="{ECCC103F-39BC-49C9-A1F4-6B9F6CF27294}" type="pres">
      <dgm:prSet presAssocID="{F022FBF0-5AA4-41C3-9246-04D0DA488838}" presName="sp" presStyleCnt="0"/>
      <dgm:spPr/>
    </dgm:pt>
    <dgm:pt modelId="{37B7A79E-BFC1-4D56-B42C-E50DB4B304DF}" type="pres">
      <dgm:prSet presAssocID="{064AF341-037E-43E4-8A9B-462766F47913}" presName="arrowAndChildren" presStyleCnt="0"/>
      <dgm:spPr/>
    </dgm:pt>
    <dgm:pt modelId="{6A3D48E6-4EB4-490A-9B25-122C88FD16B8}" type="pres">
      <dgm:prSet presAssocID="{064AF341-037E-43E4-8A9B-462766F47913}" presName="parentTextArrow" presStyleLbl="node1" presStyleIdx="0" presStyleCnt="0"/>
      <dgm:spPr/>
    </dgm:pt>
    <dgm:pt modelId="{FFE3367F-FA62-446C-9CA1-8A2D97016FA5}" type="pres">
      <dgm:prSet presAssocID="{064AF341-037E-43E4-8A9B-462766F47913}" presName="arrow" presStyleLbl="alignNode1" presStyleIdx="1" presStyleCnt="6"/>
      <dgm:spPr/>
    </dgm:pt>
    <dgm:pt modelId="{C014FCF4-A06C-4977-8EF4-0DBA60CD6661}" type="pres">
      <dgm:prSet presAssocID="{064AF341-037E-43E4-8A9B-462766F47913}" presName="descendantArrow" presStyleLbl="bgAccFollowNode1" presStyleIdx="1" presStyleCnt="6"/>
      <dgm:spPr/>
    </dgm:pt>
    <dgm:pt modelId="{A84AE907-68DF-40D7-8F19-816C37D15CA4}" type="pres">
      <dgm:prSet presAssocID="{CB276987-A392-4F7B-B3A1-C49A3535E41C}" presName="sp" presStyleCnt="0"/>
      <dgm:spPr/>
    </dgm:pt>
    <dgm:pt modelId="{BF606786-A04C-442E-BD6F-79294F415739}" type="pres">
      <dgm:prSet presAssocID="{8A044362-75ED-43E3-A477-524665374DA4}" presName="arrowAndChildren" presStyleCnt="0"/>
      <dgm:spPr/>
    </dgm:pt>
    <dgm:pt modelId="{346A0EA0-9A4C-4369-A5E7-CF6E2BE9E431}" type="pres">
      <dgm:prSet presAssocID="{8A044362-75ED-43E3-A477-524665374DA4}" presName="parentTextArrow" presStyleLbl="node1" presStyleIdx="0" presStyleCnt="0"/>
      <dgm:spPr/>
    </dgm:pt>
    <dgm:pt modelId="{F6CA893E-D1E6-48B9-80DE-7D50CF3738E5}" type="pres">
      <dgm:prSet presAssocID="{8A044362-75ED-43E3-A477-524665374DA4}" presName="arrow" presStyleLbl="alignNode1" presStyleIdx="2" presStyleCnt="6"/>
      <dgm:spPr/>
    </dgm:pt>
    <dgm:pt modelId="{F6BF4335-E744-429F-87A1-689007095C13}" type="pres">
      <dgm:prSet presAssocID="{8A044362-75ED-43E3-A477-524665374DA4}" presName="descendantArrow" presStyleLbl="bgAccFollowNode1" presStyleIdx="2" presStyleCnt="6" custLinFactNeighborX="363"/>
      <dgm:spPr/>
    </dgm:pt>
    <dgm:pt modelId="{B2D044E8-9ED1-43DB-A112-FE92109CDA1B}" type="pres">
      <dgm:prSet presAssocID="{85CEA99E-8F1F-463B-83AC-BEFC11F1262A}" presName="sp" presStyleCnt="0"/>
      <dgm:spPr/>
    </dgm:pt>
    <dgm:pt modelId="{BE1463BA-B858-49F0-BEAF-E2FA7174AB3C}" type="pres">
      <dgm:prSet presAssocID="{2B9F3A9B-709C-45BC-8ABE-3A75A0D918D8}" presName="arrowAndChildren" presStyleCnt="0"/>
      <dgm:spPr/>
    </dgm:pt>
    <dgm:pt modelId="{B53B8721-CE55-4D2B-8D2B-F7541DBEBB4F}" type="pres">
      <dgm:prSet presAssocID="{2B9F3A9B-709C-45BC-8ABE-3A75A0D918D8}" presName="parentTextArrow" presStyleLbl="node1" presStyleIdx="0" presStyleCnt="0"/>
      <dgm:spPr/>
    </dgm:pt>
    <dgm:pt modelId="{2882DD7C-DC27-42A9-BAAA-59F919B96849}" type="pres">
      <dgm:prSet presAssocID="{2B9F3A9B-709C-45BC-8ABE-3A75A0D918D8}" presName="arrow" presStyleLbl="alignNode1" presStyleIdx="3" presStyleCnt="6"/>
      <dgm:spPr/>
    </dgm:pt>
    <dgm:pt modelId="{ECDEA090-1C03-4844-9000-0A7569AF0E9F}" type="pres">
      <dgm:prSet presAssocID="{2B9F3A9B-709C-45BC-8ABE-3A75A0D918D8}" presName="descendantArrow" presStyleLbl="bgAccFollowNode1" presStyleIdx="3" presStyleCnt="6"/>
      <dgm:spPr/>
    </dgm:pt>
    <dgm:pt modelId="{AB565D16-D0BA-4796-872D-410256C3D9D6}" type="pres">
      <dgm:prSet presAssocID="{98EC934D-BC81-4EE3-8D9A-6C2A1D1D7BFC}" presName="sp" presStyleCnt="0"/>
      <dgm:spPr/>
    </dgm:pt>
    <dgm:pt modelId="{6486FD7E-4C1B-4A00-934A-F5359AC37E66}" type="pres">
      <dgm:prSet presAssocID="{E655F2AD-F672-41A3-AEAC-C58CD5D3BE32}" presName="arrowAndChildren" presStyleCnt="0"/>
      <dgm:spPr/>
    </dgm:pt>
    <dgm:pt modelId="{DC0F2187-EC07-4EE9-B34C-22E716453D91}" type="pres">
      <dgm:prSet presAssocID="{E655F2AD-F672-41A3-AEAC-C58CD5D3BE32}" presName="parentTextArrow" presStyleLbl="node1" presStyleIdx="0" presStyleCnt="0"/>
      <dgm:spPr/>
    </dgm:pt>
    <dgm:pt modelId="{36E497F0-C914-488D-AB4D-8887AE0EFD66}" type="pres">
      <dgm:prSet presAssocID="{E655F2AD-F672-41A3-AEAC-C58CD5D3BE32}" presName="arrow" presStyleLbl="alignNode1" presStyleIdx="4" presStyleCnt="6"/>
      <dgm:spPr/>
    </dgm:pt>
    <dgm:pt modelId="{B2D3C831-4893-4D31-8948-E99314DE5D6A}" type="pres">
      <dgm:prSet presAssocID="{E655F2AD-F672-41A3-AEAC-C58CD5D3BE32}" presName="descendantArrow" presStyleLbl="bgAccFollowNode1" presStyleIdx="4" presStyleCnt="6"/>
      <dgm:spPr/>
    </dgm:pt>
    <dgm:pt modelId="{7BC2CCF7-67CF-4E2D-AA34-0F134A3A87BC}" type="pres">
      <dgm:prSet presAssocID="{2F41A42A-8603-4695-8585-B9817884E346}" presName="sp" presStyleCnt="0"/>
      <dgm:spPr/>
    </dgm:pt>
    <dgm:pt modelId="{7A8AA292-6A23-44DD-93E2-D6DDDE4A0E76}" type="pres">
      <dgm:prSet presAssocID="{0C1C3631-CCE6-4C32-8CC5-752CEF8BC841}" presName="arrowAndChildren" presStyleCnt="0"/>
      <dgm:spPr/>
    </dgm:pt>
    <dgm:pt modelId="{B35D8209-C27F-4F83-876E-CC9343E3C2FA}" type="pres">
      <dgm:prSet presAssocID="{0C1C3631-CCE6-4C32-8CC5-752CEF8BC841}" presName="parentTextArrow" presStyleLbl="node1" presStyleIdx="0" presStyleCnt="0"/>
      <dgm:spPr/>
    </dgm:pt>
    <dgm:pt modelId="{F94FD5C5-6397-4904-8D3C-5FF31FE794F8}" type="pres">
      <dgm:prSet presAssocID="{0C1C3631-CCE6-4C32-8CC5-752CEF8BC841}" presName="arrow" presStyleLbl="alignNode1" presStyleIdx="5" presStyleCnt="6"/>
      <dgm:spPr/>
    </dgm:pt>
    <dgm:pt modelId="{3E6FA9B1-6AAA-4650-90F8-049FC5AC4733}" type="pres">
      <dgm:prSet presAssocID="{0C1C3631-CCE6-4C32-8CC5-752CEF8BC841}" presName="descendantArrow" presStyleLbl="bgAccFollowNode1" presStyleIdx="5" presStyleCnt="6"/>
      <dgm:spPr/>
    </dgm:pt>
  </dgm:ptLst>
  <dgm:cxnLst>
    <dgm:cxn modelId="{662D6E06-4FF8-49F4-A6A0-058964F8033D}" srcId="{5E8E672F-1C98-418D-A972-CEFE3906FFA7}" destId="{DF643DD9-F8B2-4E5F-BBD2-C064C62A0462}" srcOrd="5" destOrd="0" parTransId="{7C2AE1F6-6FED-4E3B-AC33-6BBD0344A80C}" sibTransId="{03CEDAF1-7786-44C8-91F9-11EB18C826C6}"/>
    <dgm:cxn modelId="{E1D0B60A-3EBE-490E-B809-92EC61503A8A}" type="presOf" srcId="{2B9F3A9B-709C-45BC-8ABE-3A75A0D918D8}" destId="{2882DD7C-DC27-42A9-BAAA-59F919B96849}" srcOrd="1" destOrd="0" presId="urn:microsoft.com/office/officeart/2016/7/layout/VerticalDownArrowProcess"/>
    <dgm:cxn modelId="{6FE40911-B51A-423E-B9CB-E17096853FCF}" srcId="{5E8E672F-1C98-418D-A972-CEFE3906FFA7}" destId="{0C1C3631-CCE6-4C32-8CC5-752CEF8BC841}" srcOrd="0" destOrd="0" parTransId="{B1183BC8-9C56-4804-A7C4-8D6FCA6E105D}" sibTransId="{2F41A42A-8603-4695-8585-B9817884E346}"/>
    <dgm:cxn modelId="{A8072D1C-82DF-4404-9F59-8D5F777937CC}" type="presOf" srcId="{4D6A516E-9C7C-40F1-8F86-8729D53E6612}" destId="{3E6FA9B1-6AAA-4650-90F8-049FC5AC4733}" srcOrd="0" destOrd="0" presId="urn:microsoft.com/office/officeart/2016/7/layout/VerticalDownArrowProcess"/>
    <dgm:cxn modelId="{158F381C-7EC9-459D-9C00-738D5B79EE29}" srcId="{E655F2AD-F672-41A3-AEAC-C58CD5D3BE32}" destId="{D6D3C8C7-9D07-4C23-8A59-5378ED5D7924}" srcOrd="0" destOrd="0" parTransId="{3486EED6-9EBD-49C5-A99E-1F34A11F2C01}" sibTransId="{C04CA1FE-F4BD-4C5F-87DC-D0226AC53EAF}"/>
    <dgm:cxn modelId="{BC34371D-70EC-4F67-9318-ECA3730B92A8}" type="presOf" srcId="{0834EB4C-EAC1-4D09-A7BF-5930F40ADF37}" destId="{F6BF4335-E744-429F-87A1-689007095C13}" srcOrd="0" destOrd="0" presId="urn:microsoft.com/office/officeart/2016/7/layout/VerticalDownArrowProcess"/>
    <dgm:cxn modelId="{C56FB81D-CDBC-4CBE-A20C-6FCCA289AC60}" type="presOf" srcId="{4F7EA852-08A1-47F5-8FB7-BE480C8BD1D9}" destId="{69DF0A8E-C5EC-424E-8E82-E89CEF3F96CD}" srcOrd="0" destOrd="0" presId="urn:microsoft.com/office/officeart/2016/7/layout/VerticalDownArrowProcess"/>
    <dgm:cxn modelId="{7949F230-353C-4F65-898A-C00549BBE4B1}" type="presOf" srcId="{D6D3C8C7-9D07-4C23-8A59-5378ED5D7924}" destId="{B2D3C831-4893-4D31-8948-E99314DE5D6A}" srcOrd="0" destOrd="0" presId="urn:microsoft.com/office/officeart/2016/7/layout/VerticalDownArrowProcess"/>
    <dgm:cxn modelId="{A417B83B-EB44-4F02-9121-BEDA38D388CC}" srcId="{DF643DD9-F8B2-4E5F-BBD2-C064C62A0462}" destId="{4F7EA852-08A1-47F5-8FB7-BE480C8BD1D9}" srcOrd="0" destOrd="0" parTransId="{6D6C6284-84BA-4B8B-A0CC-F9EE11BB53AE}" sibTransId="{B4D2F399-6A8F-4137-A0DE-C98303770219}"/>
    <dgm:cxn modelId="{B24FF63C-9A08-4BAE-9E83-F7E8E4BD842F}" type="presOf" srcId="{8A044362-75ED-43E3-A477-524665374DA4}" destId="{346A0EA0-9A4C-4369-A5E7-CF6E2BE9E431}" srcOrd="0" destOrd="0" presId="urn:microsoft.com/office/officeart/2016/7/layout/VerticalDownArrowProcess"/>
    <dgm:cxn modelId="{B3E6F33D-9E13-4866-BB8D-BE0C59C412A0}" type="presOf" srcId="{5E8E672F-1C98-418D-A972-CEFE3906FFA7}" destId="{836A0C37-29C1-47F4-A6AD-BC6982926CA9}" srcOrd="0" destOrd="0" presId="urn:microsoft.com/office/officeart/2016/7/layout/VerticalDownArrowProcess"/>
    <dgm:cxn modelId="{D0877D40-101D-4467-935C-263AF7E8A2B9}" type="presOf" srcId="{2B9F3A9B-709C-45BC-8ABE-3A75A0D918D8}" destId="{B53B8721-CE55-4D2B-8D2B-F7541DBEBB4F}" srcOrd="0" destOrd="0" presId="urn:microsoft.com/office/officeart/2016/7/layout/VerticalDownArrowProcess"/>
    <dgm:cxn modelId="{42ABFA60-6EAC-4263-8E9A-AA8CD58E88C9}" type="presOf" srcId="{8A044362-75ED-43E3-A477-524665374DA4}" destId="{F6CA893E-D1E6-48B9-80DE-7D50CF3738E5}" srcOrd="1" destOrd="0" presId="urn:microsoft.com/office/officeart/2016/7/layout/VerticalDownArrowProcess"/>
    <dgm:cxn modelId="{FD698750-7686-473B-B852-CD010B51B753}" srcId="{5E8E672F-1C98-418D-A972-CEFE3906FFA7}" destId="{064AF341-037E-43E4-8A9B-462766F47913}" srcOrd="4" destOrd="0" parTransId="{25D016A9-F6A7-4887-AB1A-6B6B68FB6954}" sibTransId="{F022FBF0-5AA4-41C3-9246-04D0DA488838}"/>
    <dgm:cxn modelId="{F6AA6C74-7233-45D7-9A0A-0176542EFE7D}" type="presOf" srcId="{E655F2AD-F672-41A3-AEAC-C58CD5D3BE32}" destId="{DC0F2187-EC07-4EE9-B34C-22E716453D91}" srcOrd="0" destOrd="0" presId="urn:microsoft.com/office/officeart/2016/7/layout/VerticalDownArrowProcess"/>
    <dgm:cxn modelId="{11702F75-B0CF-4A51-857D-940054D54AEB}" srcId="{0C1C3631-CCE6-4C32-8CC5-752CEF8BC841}" destId="{4D6A516E-9C7C-40F1-8F86-8729D53E6612}" srcOrd="0" destOrd="0" parTransId="{3AC388C3-FA8F-4BFE-9B4D-19161B3930FB}" sibTransId="{E40A37CD-F0C2-4AAF-8F9B-E4B5A0934478}"/>
    <dgm:cxn modelId="{37FCD876-7292-4DBB-932F-D037D32C322F}" type="presOf" srcId="{064AF341-037E-43E4-8A9B-462766F47913}" destId="{FFE3367F-FA62-446C-9CA1-8A2D97016FA5}" srcOrd="1" destOrd="0" presId="urn:microsoft.com/office/officeart/2016/7/layout/VerticalDownArrowProcess"/>
    <dgm:cxn modelId="{C2339958-E213-4090-A243-6CD4CA8D172B}" type="presOf" srcId="{0C1C3631-CCE6-4C32-8CC5-752CEF8BC841}" destId="{F94FD5C5-6397-4904-8D3C-5FF31FE794F8}" srcOrd="1" destOrd="0" presId="urn:microsoft.com/office/officeart/2016/7/layout/VerticalDownArrowProcess"/>
    <dgm:cxn modelId="{FB25FA81-DC8A-4746-8AA2-BB450C4FA6BB}" srcId="{5E8E672F-1C98-418D-A972-CEFE3906FFA7}" destId="{E655F2AD-F672-41A3-AEAC-C58CD5D3BE32}" srcOrd="1" destOrd="0" parTransId="{C777A4DA-23BD-4D29-8551-2AAAFB2D1639}" sibTransId="{98EC934D-BC81-4EE3-8D9A-6C2A1D1D7BFC}"/>
    <dgm:cxn modelId="{8C2A2F94-0979-4BF5-9AE2-42397528032D}" srcId="{5E8E672F-1C98-418D-A972-CEFE3906FFA7}" destId="{8A044362-75ED-43E3-A477-524665374DA4}" srcOrd="3" destOrd="0" parTransId="{3F1C0E07-2848-4973-926E-5163D8C9C4A2}" sibTransId="{CB276987-A392-4F7B-B3A1-C49A3535E41C}"/>
    <dgm:cxn modelId="{0F424F98-F1AB-462D-8144-EBE0772B3758}" type="presOf" srcId="{064AF341-037E-43E4-8A9B-462766F47913}" destId="{6A3D48E6-4EB4-490A-9B25-122C88FD16B8}" srcOrd="0" destOrd="0" presId="urn:microsoft.com/office/officeart/2016/7/layout/VerticalDownArrowProcess"/>
    <dgm:cxn modelId="{AD51319B-59EA-4746-8939-2442A8FFC77B}" type="presOf" srcId="{BAD1F729-802A-4CCC-BEAA-6CAFA4AA8845}" destId="{C014FCF4-A06C-4977-8EF4-0DBA60CD6661}" srcOrd="0" destOrd="0" presId="urn:microsoft.com/office/officeart/2016/7/layout/VerticalDownArrowProcess"/>
    <dgm:cxn modelId="{D18219A4-624B-49F2-AB8B-EE28F2FBBF80}" type="presOf" srcId="{E655F2AD-F672-41A3-AEAC-C58CD5D3BE32}" destId="{36E497F0-C914-488D-AB4D-8887AE0EFD66}" srcOrd="1" destOrd="0" presId="urn:microsoft.com/office/officeart/2016/7/layout/VerticalDownArrowProcess"/>
    <dgm:cxn modelId="{F587BFC4-7E3F-4A51-878D-ABC50DF1DC7E}" srcId="{8A044362-75ED-43E3-A477-524665374DA4}" destId="{0834EB4C-EAC1-4D09-A7BF-5930F40ADF37}" srcOrd="0" destOrd="0" parTransId="{999FAA43-BB4B-46DE-B8BF-FE28F57538F4}" sibTransId="{C059E044-1006-4CE5-81C0-98C27541005F}"/>
    <dgm:cxn modelId="{6B0DC8C6-F286-4DC0-8818-34A90253669B}" type="presOf" srcId="{DF643DD9-F8B2-4E5F-BBD2-C064C62A0462}" destId="{FCECE07B-80A3-4E16-B483-FD7EB477B509}" srcOrd="0" destOrd="0" presId="urn:microsoft.com/office/officeart/2016/7/layout/VerticalDownArrowProcess"/>
    <dgm:cxn modelId="{A1ACFBCF-EC8A-4793-A625-535FEB1B51CF}" type="presOf" srcId="{DAE8D5DC-DC5F-4118-94D6-6086E9E12126}" destId="{ECDEA090-1C03-4844-9000-0A7569AF0E9F}" srcOrd="0" destOrd="0" presId="urn:microsoft.com/office/officeart/2016/7/layout/VerticalDownArrowProcess"/>
    <dgm:cxn modelId="{E9F1CFD1-3067-4DC1-8503-825428F289AB}" srcId="{064AF341-037E-43E4-8A9B-462766F47913}" destId="{BAD1F729-802A-4CCC-BEAA-6CAFA4AA8845}" srcOrd="0" destOrd="0" parTransId="{335E37CF-0DCD-45E2-A819-640C79A094CF}" sibTransId="{3E6EDA9E-0542-4AFD-998E-39003258986C}"/>
    <dgm:cxn modelId="{E2819ADE-38DE-4AC0-B03E-94FC77464A67}" type="presOf" srcId="{0C1C3631-CCE6-4C32-8CC5-752CEF8BC841}" destId="{B35D8209-C27F-4F83-876E-CC9343E3C2FA}" srcOrd="0" destOrd="0" presId="urn:microsoft.com/office/officeart/2016/7/layout/VerticalDownArrowProcess"/>
    <dgm:cxn modelId="{B11C5AE1-E425-408B-A7C8-2AC9D95900A2}" srcId="{2B9F3A9B-709C-45BC-8ABE-3A75A0D918D8}" destId="{DAE8D5DC-DC5F-4118-94D6-6086E9E12126}" srcOrd="0" destOrd="0" parTransId="{E8CBD406-A6A7-4251-A28C-DE276413A780}" sibTransId="{AC3379A4-E060-48FA-AC9D-ABF8B39A771C}"/>
    <dgm:cxn modelId="{FB3E78E3-B696-478C-8E87-EF0BC058443D}" srcId="{5E8E672F-1C98-418D-A972-CEFE3906FFA7}" destId="{2B9F3A9B-709C-45BC-8ABE-3A75A0D918D8}" srcOrd="2" destOrd="0" parTransId="{6C475218-8B03-4FA4-9581-7B4F201D3A0D}" sibTransId="{85CEA99E-8F1F-463B-83AC-BEFC11F1262A}"/>
    <dgm:cxn modelId="{235F4529-3239-474C-AA95-569AEA1F0F5C}" type="presParOf" srcId="{836A0C37-29C1-47F4-A6AD-BC6982926CA9}" destId="{007DF62F-C774-48A4-9BB4-1D0EB1232203}" srcOrd="0" destOrd="0" presId="urn:microsoft.com/office/officeart/2016/7/layout/VerticalDownArrowProcess"/>
    <dgm:cxn modelId="{5C875F97-0DBD-4830-A9DC-D3163D38018A}" type="presParOf" srcId="{007DF62F-C774-48A4-9BB4-1D0EB1232203}" destId="{FCECE07B-80A3-4E16-B483-FD7EB477B509}" srcOrd="0" destOrd="0" presId="urn:microsoft.com/office/officeart/2016/7/layout/VerticalDownArrowProcess"/>
    <dgm:cxn modelId="{0381BBA2-EC63-4A1E-BBE9-F7704AC8886C}" type="presParOf" srcId="{007DF62F-C774-48A4-9BB4-1D0EB1232203}" destId="{69DF0A8E-C5EC-424E-8E82-E89CEF3F96CD}" srcOrd="1" destOrd="0" presId="urn:microsoft.com/office/officeart/2016/7/layout/VerticalDownArrowProcess"/>
    <dgm:cxn modelId="{C02491C3-9445-45CD-886E-7C3881FE3643}" type="presParOf" srcId="{836A0C37-29C1-47F4-A6AD-BC6982926CA9}" destId="{ECCC103F-39BC-49C9-A1F4-6B9F6CF27294}" srcOrd="1" destOrd="0" presId="urn:microsoft.com/office/officeart/2016/7/layout/VerticalDownArrowProcess"/>
    <dgm:cxn modelId="{A757A064-D5E7-4658-A9EA-432EBE3D5C84}" type="presParOf" srcId="{836A0C37-29C1-47F4-A6AD-BC6982926CA9}" destId="{37B7A79E-BFC1-4D56-B42C-E50DB4B304DF}" srcOrd="2" destOrd="0" presId="urn:microsoft.com/office/officeart/2016/7/layout/VerticalDownArrowProcess"/>
    <dgm:cxn modelId="{1C604BFD-1D6A-409E-A494-CB6F76F1EC1F}" type="presParOf" srcId="{37B7A79E-BFC1-4D56-B42C-E50DB4B304DF}" destId="{6A3D48E6-4EB4-490A-9B25-122C88FD16B8}" srcOrd="0" destOrd="0" presId="urn:microsoft.com/office/officeart/2016/7/layout/VerticalDownArrowProcess"/>
    <dgm:cxn modelId="{CB38EF93-DB37-4815-A018-982769DEFA77}" type="presParOf" srcId="{37B7A79E-BFC1-4D56-B42C-E50DB4B304DF}" destId="{FFE3367F-FA62-446C-9CA1-8A2D97016FA5}" srcOrd="1" destOrd="0" presId="urn:microsoft.com/office/officeart/2016/7/layout/VerticalDownArrowProcess"/>
    <dgm:cxn modelId="{F102ACF9-9ECB-40E9-80C5-83F6483024CD}" type="presParOf" srcId="{37B7A79E-BFC1-4D56-B42C-E50DB4B304DF}" destId="{C014FCF4-A06C-4977-8EF4-0DBA60CD6661}" srcOrd="2" destOrd="0" presId="urn:microsoft.com/office/officeart/2016/7/layout/VerticalDownArrowProcess"/>
    <dgm:cxn modelId="{59F5DDBD-C2D7-47FA-9E50-49721D8A3FCE}" type="presParOf" srcId="{836A0C37-29C1-47F4-A6AD-BC6982926CA9}" destId="{A84AE907-68DF-40D7-8F19-816C37D15CA4}" srcOrd="3" destOrd="0" presId="urn:microsoft.com/office/officeart/2016/7/layout/VerticalDownArrowProcess"/>
    <dgm:cxn modelId="{90208BA5-79E3-4A35-A5C7-3003D90CD4E4}" type="presParOf" srcId="{836A0C37-29C1-47F4-A6AD-BC6982926CA9}" destId="{BF606786-A04C-442E-BD6F-79294F415739}" srcOrd="4" destOrd="0" presId="urn:microsoft.com/office/officeart/2016/7/layout/VerticalDownArrowProcess"/>
    <dgm:cxn modelId="{BD230547-2C50-46F7-97CA-8777969D368B}" type="presParOf" srcId="{BF606786-A04C-442E-BD6F-79294F415739}" destId="{346A0EA0-9A4C-4369-A5E7-CF6E2BE9E431}" srcOrd="0" destOrd="0" presId="urn:microsoft.com/office/officeart/2016/7/layout/VerticalDownArrowProcess"/>
    <dgm:cxn modelId="{EFE72C55-CD8B-40A1-915F-01591A70950D}" type="presParOf" srcId="{BF606786-A04C-442E-BD6F-79294F415739}" destId="{F6CA893E-D1E6-48B9-80DE-7D50CF3738E5}" srcOrd="1" destOrd="0" presId="urn:microsoft.com/office/officeart/2016/7/layout/VerticalDownArrowProcess"/>
    <dgm:cxn modelId="{6C883909-E72B-4926-AD0E-C1AE4A214943}" type="presParOf" srcId="{BF606786-A04C-442E-BD6F-79294F415739}" destId="{F6BF4335-E744-429F-87A1-689007095C13}" srcOrd="2" destOrd="0" presId="urn:microsoft.com/office/officeart/2016/7/layout/VerticalDownArrowProcess"/>
    <dgm:cxn modelId="{74B63144-2C6A-46BF-99C5-F1B538F77690}" type="presParOf" srcId="{836A0C37-29C1-47F4-A6AD-BC6982926CA9}" destId="{B2D044E8-9ED1-43DB-A112-FE92109CDA1B}" srcOrd="5" destOrd="0" presId="urn:microsoft.com/office/officeart/2016/7/layout/VerticalDownArrowProcess"/>
    <dgm:cxn modelId="{7B953502-BAFD-435B-BA55-75044F76F913}" type="presParOf" srcId="{836A0C37-29C1-47F4-A6AD-BC6982926CA9}" destId="{BE1463BA-B858-49F0-BEAF-E2FA7174AB3C}" srcOrd="6" destOrd="0" presId="urn:microsoft.com/office/officeart/2016/7/layout/VerticalDownArrowProcess"/>
    <dgm:cxn modelId="{3FEC10BD-A148-42AE-8BCE-E8615D547612}" type="presParOf" srcId="{BE1463BA-B858-49F0-BEAF-E2FA7174AB3C}" destId="{B53B8721-CE55-4D2B-8D2B-F7541DBEBB4F}" srcOrd="0" destOrd="0" presId="urn:microsoft.com/office/officeart/2016/7/layout/VerticalDownArrowProcess"/>
    <dgm:cxn modelId="{ACF17931-DDC2-465A-BCEF-5FC2AA6DC7AD}" type="presParOf" srcId="{BE1463BA-B858-49F0-BEAF-E2FA7174AB3C}" destId="{2882DD7C-DC27-42A9-BAAA-59F919B96849}" srcOrd="1" destOrd="0" presId="urn:microsoft.com/office/officeart/2016/7/layout/VerticalDownArrowProcess"/>
    <dgm:cxn modelId="{A42D2BA4-9D96-4D51-9E62-79EE699CDD4A}" type="presParOf" srcId="{BE1463BA-B858-49F0-BEAF-E2FA7174AB3C}" destId="{ECDEA090-1C03-4844-9000-0A7569AF0E9F}" srcOrd="2" destOrd="0" presId="urn:microsoft.com/office/officeart/2016/7/layout/VerticalDownArrowProcess"/>
    <dgm:cxn modelId="{3EA433D9-7AA1-4069-A6BC-9AB009E58E98}" type="presParOf" srcId="{836A0C37-29C1-47F4-A6AD-BC6982926CA9}" destId="{AB565D16-D0BA-4796-872D-410256C3D9D6}" srcOrd="7" destOrd="0" presId="urn:microsoft.com/office/officeart/2016/7/layout/VerticalDownArrowProcess"/>
    <dgm:cxn modelId="{6C1BCBC0-F628-4391-9B4A-9782E8CB502B}" type="presParOf" srcId="{836A0C37-29C1-47F4-A6AD-BC6982926CA9}" destId="{6486FD7E-4C1B-4A00-934A-F5359AC37E66}" srcOrd="8" destOrd="0" presId="urn:microsoft.com/office/officeart/2016/7/layout/VerticalDownArrowProcess"/>
    <dgm:cxn modelId="{A83B9BC7-0F88-40B9-B185-1F3AE7E3B11C}" type="presParOf" srcId="{6486FD7E-4C1B-4A00-934A-F5359AC37E66}" destId="{DC0F2187-EC07-4EE9-B34C-22E716453D91}" srcOrd="0" destOrd="0" presId="urn:microsoft.com/office/officeart/2016/7/layout/VerticalDownArrowProcess"/>
    <dgm:cxn modelId="{B0069F5C-618C-40E2-99B1-952837B52BFD}" type="presParOf" srcId="{6486FD7E-4C1B-4A00-934A-F5359AC37E66}" destId="{36E497F0-C914-488D-AB4D-8887AE0EFD66}" srcOrd="1" destOrd="0" presId="urn:microsoft.com/office/officeart/2016/7/layout/VerticalDownArrowProcess"/>
    <dgm:cxn modelId="{46021E05-AAAC-437C-9733-E1C5A2E1149A}" type="presParOf" srcId="{6486FD7E-4C1B-4A00-934A-F5359AC37E66}" destId="{B2D3C831-4893-4D31-8948-E99314DE5D6A}" srcOrd="2" destOrd="0" presId="urn:microsoft.com/office/officeart/2016/7/layout/VerticalDownArrowProcess"/>
    <dgm:cxn modelId="{AB64C450-BD4A-47ED-9F79-DA1909DA4A45}" type="presParOf" srcId="{836A0C37-29C1-47F4-A6AD-BC6982926CA9}" destId="{7BC2CCF7-67CF-4E2D-AA34-0F134A3A87BC}" srcOrd="9" destOrd="0" presId="urn:microsoft.com/office/officeart/2016/7/layout/VerticalDownArrowProcess"/>
    <dgm:cxn modelId="{6A78D2BF-D473-48F4-82B7-8A5D1C9025B8}" type="presParOf" srcId="{836A0C37-29C1-47F4-A6AD-BC6982926CA9}" destId="{7A8AA292-6A23-44DD-93E2-D6DDDE4A0E76}" srcOrd="10" destOrd="0" presId="urn:microsoft.com/office/officeart/2016/7/layout/VerticalDownArrowProcess"/>
    <dgm:cxn modelId="{44BBE302-84BF-46F4-A5EA-10FD710975B9}" type="presParOf" srcId="{7A8AA292-6A23-44DD-93E2-D6DDDE4A0E76}" destId="{B35D8209-C27F-4F83-876E-CC9343E3C2FA}" srcOrd="0" destOrd="0" presId="urn:microsoft.com/office/officeart/2016/7/layout/VerticalDownArrowProcess"/>
    <dgm:cxn modelId="{51AA7132-AC4C-4D32-8CB3-4DC80FEBFC39}" type="presParOf" srcId="{7A8AA292-6A23-44DD-93E2-D6DDDE4A0E76}" destId="{F94FD5C5-6397-4904-8D3C-5FF31FE794F8}" srcOrd="1" destOrd="0" presId="urn:microsoft.com/office/officeart/2016/7/layout/VerticalDownArrowProcess"/>
    <dgm:cxn modelId="{9F3CE87C-A249-4091-A003-03F46E419C9E}" type="presParOf" srcId="{7A8AA292-6A23-44DD-93E2-D6DDDE4A0E76}" destId="{3E6FA9B1-6AAA-4650-90F8-049FC5AC4733}" srcOrd="2" destOrd="0" presId="urn:microsoft.com/office/officeart/2016/7/layout/VerticalDown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A580E90-5C0E-415B-9C48-7CFD9568FE3D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911EB8D-82D3-4157-8F44-EB1B1390630D}">
      <dgm:prSet/>
      <dgm:spPr/>
      <dgm:t>
        <a:bodyPr/>
        <a:lstStyle/>
        <a:p>
          <a:r>
            <a:rPr lang="en-US" dirty="0"/>
            <a:t>What problem will the project solve?</a:t>
          </a:r>
        </a:p>
      </dgm:t>
    </dgm:pt>
    <dgm:pt modelId="{6981A61C-C13C-40C0-A964-5E085F643F01}" type="parTrans" cxnId="{DD1F75E1-696F-4C67-82E6-3C3CB4AC48DF}">
      <dgm:prSet/>
      <dgm:spPr/>
      <dgm:t>
        <a:bodyPr/>
        <a:lstStyle/>
        <a:p>
          <a:endParaRPr lang="en-US"/>
        </a:p>
      </dgm:t>
    </dgm:pt>
    <dgm:pt modelId="{E1020FB5-A54D-4A9C-9973-C628192DFE91}" type="sibTrans" cxnId="{DD1F75E1-696F-4C67-82E6-3C3CB4AC48DF}">
      <dgm:prSet/>
      <dgm:spPr/>
      <dgm:t>
        <a:bodyPr/>
        <a:lstStyle/>
        <a:p>
          <a:endParaRPr lang="en-US"/>
        </a:p>
      </dgm:t>
    </dgm:pt>
    <dgm:pt modelId="{11A6797A-FD12-4663-B726-87D3E7A37185}">
      <dgm:prSet/>
      <dgm:spPr/>
      <dgm:t>
        <a:bodyPr/>
        <a:lstStyle/>
        <a:p>
          <a:r>
            <a:rPr lang="en-US"/>
            <a:t>What is the benefit to the organization?</a:t>
          </a:r>
        </a:p>
      </dgm:t>
    </dgm:pt>
    <dgm:pt modelId="{21B3F936-2EFA-4D8F-BF37-C2248A9D2CF5}" type="parTrans" cxnId="{D4C1C689-3F90-442F-A930-0403121C8FA4}">
      <dgm:prSet/>
      <dgm:spPr/>
      <dgm:t>
        <a:bodyPr/>
        <a:lstStyle/>
        <a:p>
          <a:endParaRPr lang="en-US"/>
        </a:p>
      </dgm:t>
    </dgm:pt>
    <dgm:pt modelId="{6756F10C-832F-457A-88D0-F4341236009F}" type="sibTrans" cxnId="{D4C1C689-3F90-442F-A930-0403121C8FA4}">
      <dgm:prSet/>
      <dgm:spPr/>
      <dgm:t>
        <a:bodyPr/>
        <a:lstStyle/>
        <a:p>
          <a:endParaRPr lang="en-US"/>
        </a:p>
      </dgm:t>
    </dgm:pt>
    <dgm:pt modelId="{727A9565-8363-498F-B057-78890ED595DD}">
      <dgm:prSet/>
      <dgm:spPr/>
      <dgm:t>
        <a:bodyPr/>
        <a:lstStyle/>
        <a:p>
          <a:r>
            <a:rPr lang="en-US" dirty="0"/>
            <a:t>What staff, budget &amp; resources are needed?</a:t>
          </a:r>
        </a:p>
      </dgm:t>
    </dgm:pt>
    <dgm:pt modelId="{E37175F0-5AAE-4729-A777-D507243F92B0}" type="parTrans" cxnId="{78366AC3-7CFB-46B2-879B-F73A0B23588B}">
      <dgm:prSet/>
      <dgm:spPr/>
      <dgm:t>
        <a:bodyPr/>
        <a:lstStyle/>
        <a:p>
          <a:endParaRPr lang="en-US"/>
        </a:p>
      </dgm:t>
    </dgm:pt>
    <dgm:pt modelId="{BAF25DCF-D955-4875-B2C2-DEB75948F875}" type="sibTrans" cxnId="{78366AC3-7CFB-46B2-879B-F73A0B23588B}">
      <dgm:prSet/>
      <dgm:spPr/>
      <dgm:t>
        <a:bodyPr/>
        <a:lstStyle/>
        <a:p>
          <a:endParaRPr lang="en-US"/>
        </a:p>
      </dgm:t>
    </dgm:pt>
    <dgm:pt modelId="{AC55D181-8F77-45CA-8807-0B1AB0833FBC}">
      <dgm:prSet/>
      <dgm:spPr/>
      <dgm:t>
        <a:bodyPr/>
        <a:lstStyle/>
        <a:p>
          <a:r>
            <a:rPr lang="en-US" dirty="0"/>
            <a:t>What are the major milestones and timeline?</a:t>
          </a:r>
        </a:p>
      </dgm:t>
    </dgm:pt>
    <dgm:pt modelId="{A108EEB4-B0A1-4892-8BD4-C09D292BF1FF}" type="parTrans" cxnId="{8FA96747-E0CB-435D-B79C-00AB80EF0E36}">
      <dgm:prSet/>
      <dgm:spPr/>
      <dgm:t>
        <a:bodyPr/>
        <a:lstStyle/>
        <a:p>
          <a:endParaRPr lang="en-US"/>
        </a:p>
      </dgm:t>
    </dgm:pt>
    <dgm:pt modelId="{89FDF586-2518-4E81-B44A-07C75D91A3AF}" type="sibTrans" cxnId="{8FA96747-E0CB-435D-B79C-00AB80EF0E36}">
      <dgm:prSet/>
      <dgm:spPr/>
      <dgm:t>
        <a:bodyPr/>
        <a:lstStyle/>
        <a:p>
          <a:endParaRPr lang="en-US"/>
        </a:p>
      </dgm:t>
    </dgm:pt>
    <dgm:pt modelId="{9ACAC188-2985-4708-A64B-4D7AE7A11568}">
      <dgm:prSet/>
      <dgm:spPr/>
      <dgm:t>
        <a:bodyPr/>
        <a:lstStyle/>
        <a:p>
          <a:r>
            <a:rPr lang="en-US"/>
            <a:t>What are the potential risks?</a:t>
          </a:r>
        </a:p>
      </dgm:t>
    </dgm:pt>
    <dgm:pt modelId="{2E636ED1-DD0C-496A-B761-74B13B1A96B6}" type="parTrans" cxnId="{50595DE4-0040-4E81-9982-D55F4CD41851}">
      <dgm:prSet/>
      <dgm:spPr/>
      <dgm:t>
        <a:bodyPr/>
        <a:lstStyle/>
        <a:p>
          <a:endParaRPr lang="en-US"/>
        </a:p>
      </dgm:t>
    </dgm:pt>
    <dgm:pt modelId="{E1BFE906-9729-4CAF-9E5E-0790F57F4684}" type="sibTrans" cxnId="{50595DE4-0040-4E81-9982-D55F4CD41851}">
      <dgm:prSet/>
      <dgm:spPr/>
      <dgm:t>
        <a:bodyPr/>
        <a:lstStyle/>
        <a:p>
          <a:endParaRPr lang="en-US"/>
        </a:p>
      </dgm:t>
    </dgm:pt>
    <dgm:pt modelId="{45F43053-B7A7-4CA2-85C0-B74244154073}">
      <dgm:prSet/>
      <dgm:spPr/>
      <dgm:t>
        <a:bodyPr/>
        <a:lstStyle/>
        <a:p>
          <a:r>
            <a:rPr lang="en-US" dirty="0"/>
            <a:t>What are the specific metrics for success?</a:t>
          </a:r>
        </a:p>
      </dgm:t>
    </dgm:pt>
    <dgm:pt modelId="{5B783795-36CE-4285-B82B-3E4AB1260889}" type="parTrans" cxnId="{CD0B927D-090A-4B45-AA96-358A37307DC6}">
      <dgm:prSet/>
      <dgm:spPr/>
      <dgm:t>
        <a:bodyPr/>
        <a:lstStyle/>
        <a:p>
          <a:endParaRPr lang="en-US"/>
        </a:p>
      </dgm:t>
    </dgm:pt>
    <dgm:pt modelId="{0FB9F9E3-EAF5-449B-BC50-607C69F24FFD}" type="sibTrans" cxnId="{CD0B927D-090A-4B45-AA96-358A37307DC6}">
      <dgm:prSet/>
      <dgm:spPr/>
      <dgm:t>
        <a:bodyPr/>
        <a:lstStyle/>
        <a:p>
          <a:endParaRPr lang="en-US"/>
        </a:p>
      </dgm:t>
    </dgm:pt>
    <dgm:pt modelId="{0BE5E1C0-46B7-41C3-B5D5-A363A31277B8}">
      <dgm:prSet/>
      <dgm:spPr/>
      <dgm:t>
        <a:bodyPr/>
        <a:lstStyle/>
        <a:p>
          <a:r>
            <a:rPr lang="en-US"/>
            <a:t>How will you know the project is done?</a:t>
          </a:r>
        </a:p>
      </dgm:t>
    </dgm:pt>
    <dgm:pt modelId="{A5C33BB0-995D-41C8-BF3A-BA2B70E0840C}" type="parTrans" cxnId="{8694687D-CEFD-4ED1-864B-FC8C512DB3C8}">
      <dgm:prSet/>
      <dgm:spPr/>
      <dgm:t>
        <a:bodyPr/>
        <a:lstStyle/>
        <a:p>
          <a:endParaRPr lang="en-US"/>
        </a:p>
      </dgm:t>
    </dgm:pt>
    <dgm:pt modelId="{38F06A5E-75CC-4AF2-8F42-B644D7733709}" type="sibTrans" cxnId="{8694687D-CEFD-4ED1-864B-FC8C512DB3C8}">
      <dgm:prSet/>
      <dgm:spPr/>
      <dgm:t>
        <a:bodyPr/>
        <a:lstStyle/>
        <a:p>
          <a:endParaRPr lang="en-US"/>
        </a:p>
      </dgm:t>
    </dgm:pt>
    <dgm:pt modelId="{E44A5358-F361-4972-8D2D-0B0DA5C34E25}" type="pres">
      <dgm:prSet presAssocID="{5A580E90-5C0E-415B-9C48-7CFD9568FE3D}" presName="linear" presStyleCnt="0">
        <dgm:presLayoutVars>
          <dgm:animLvl val="lvl"/>
          <dgm:resizeHandles val="exact"/>
        </dgm:presLayoutVars>
      </dgm:prSet>
      <dgm:spPr/>
    </dgm:pt>
    <dgm:pt modelId="{4B5E9C71-54F1-4238-ABA5-809DDBBF3B17}" type="pres">
      <dgm:prSet presAssocID="{7911EB8D-82D3-4157-8F44-EB1B1390630D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4FCAB59E-238C-4C93-B3F1-B7113E45DA7B}" type="pres">
      <dgm:prSet presAssocID="{E1020FB5-A54D-4A9C-9973-C628192DFE91}" presName="spacer" presStyleCnt="0"/>
      <dgm:spPr/>
    </dgm:pt>
    <dgm:pt modelId="{67E2E217-E176-445A-A297-2BEF2D3DF43D}" type="pres">
      <dgm:prSet presAssocID="{11A6797A-FD12-4663-B726-87D3E7A37185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352EAEB1-5C4A-4732-BC87-EA33171796EE}" type="pres">
      <dgm:prSet presAssocID="{6756F10C-832F-457A-88D0-F4341236009F}" presName="spacer" presStyleCnt="0"/>
      <dgm:spPr/>
    </dgm:pt>
    <dgm:pt modelId="{4E1AFF55-C38C-441D-85FB-EB2A15DEA7A5}" type="pres">
      <dgm:prSet presAssocID="{727A9565-8363-498F-B057-78890ED595DD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D6DECFAF-A9A1-48C8-864D-8177A9A541BF}" type="pres">
      <dgm:prSet presAssocID="{BAF25DCF-D955-4875-B2C2-DEB75948F875}" presName="spacer" presStyleCnt="0"/>
      <dgm:spPr/>
    </dgm:pt>
    <dgm:pt modelId="{5839FA74-85E5-47C9-80E7-86CBF5CF3432}" type="pres">
      <dgm:prSet presAssocID="{AC55D181-8F77-45CA-8807-0B1AB0833FBC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AD819775-8853-4998-86D0-FA2576AB5970}" type="pres">
      <dgm:prSet presAssocID="{89FDF586-2518-4E81-B44A-07C75D91A3AF}" presName="spacer" presStyleCnt="0"/>
      <dgm:spPr/>
    </dgm:pt>
    <dgm:pt modelId="{827251E8-805A-4E29-9BC8-01065B17403E}" type="pres">
      <dgm:prSet presAssocID="{9ACAC188-2985-4708-A64B-4D7AE7A11568}" presName="parentText" presStyleLbl="node1" presStyleIdx="4" presStyleCnt="7" custLinFactNeighborY="-22754">
        <dgm:presLayoutVars>
          <dgm:chMax val="0"/>
          <dgm:bulletEnabled val="1"/>
        </dgm:presLayoutVars>
      </dgm:prSet>
      <dgm:spPr/>
    </dgm:pt>
    <dgm:pt modelId="{BC901FD5-D866-485D-A12A-ECA2C14F6E12}" type="pres">
      <dgm:prSet presAssocID="{E1BFE906-9729-4CAF-9E5E-0790F57F4684}" presName="spacer" presStyleCnt="0"/>
      <dgm:spPr/>
    </dgm:pt>
    <dgm:pt modelId="{3897A6B1-A4B3-4DE8-9618-D9B27D2D62ED}" type="pres">
      <dgm:prSet presAssocID="{45F43053-B7A7-4CA2-85C0-B74244154073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D0ECEDAA-8201-4083-B807-E662F26E13FE}" type="pres">
      <dgm:prSet presAssocID="{0FB9F9E3-EAF5-449B-BC50-607C69F24FFD}" presName="spacer" presStyleCnt="0"/>
      <dgm:spPr/>
    </dgm:pt>
    <dgm:pt modelId="{03F3F007-6B10-4C9D-B745-6FC92DE83682}" type="pres">
      <dgm:prSet presAssocID="{0BE5E1C0-46B7-41C3-B5D5-A363A31277B8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9B984B28-2077-4758-9347-353E0F01357F}" type="presOf" srcId="{727A9565-8363-498F-B057-78890ED595DD}" destId="{4E1AFF55-C38C-441D-85FB-EB2A15DEA7A5}" srcOrd="0" destOrd="0" presId="urn:microsoft.com/office/officeart/2005/8/layout/vList2"/>
    <dgm:cxn modelId="{60DA2E3A-1548-45E7-A743-EDAC76285C86}" type="presOf" srcId="{AC55D181-8F77-45CA-8807-0B1AB0833FBC}" destId="{5839FA74-85E5-47C9-80E7-86CBF5CF3432}" srcOrd="0" destOrd="0" presId="urn:microsoft.com/office/officeart/2005/8/layout/vList2"/>
    <dgm:cxn modelId="{DD20FC43-51CD-460F-8AB4-7E22654152F6}" type="presOf" srcId="{0BE5E1C0-46B7-41C3-B5D5-A363A31277B8}" destId="{03F3F007-6B10-4C9D-B745-6FC92DE83682}" srcOrd="0" destOrd="0" presId="urn:microsoft.com/office/officeart/2005/8/layout/vList2"/>
    <dgm:cxn modelId="{AB630F66-E955-46B5-805B-69F10669601B}" type="presOf" srcId="{5A580E90-5C0E-415B-9C48-7CFD9568FE3D}" destId="{E44A5358-F361-4972-8D2D-0B0DA5C34E25}" srcOrd="0" destOrd="0" presId="urn:microsoft.com/office/officeart/2005/8/layout/vList2"/>
    <dgm:cxn modelId="{8FA96747-E0CB-435D-B79C-00AB80EF0E36}" srcId="{5A580E90-5C0E-415B-9C48-7CFD9568FE3D}" destId="{AC55D181-8F77-45CA-8807-0B1AB0833FBC}" srcOrd="3" destOrd="0" parTransId="{A108EEB4-B0A1-4892-8BD4-C09D292BF1FF}" sibTransId="{89FDF586-2518-4E81-B44A-07C75D91A3AF}"/>
    <dgm:cxn modelId="{8694687D-CEFD-4ED1-864B-FC8C512DB3C8}" srcId="{5A580E90-5C0E-415B-9C48-7CFD9568FE3D}" destId="{0BE5E1C0-46B7-41C3-B5D5-A363A31277B8}" srcOrd="6" destOrd="0" parTransId="{A5C33BB0-995D-41C8-BF3A-BA2B70E0840C}" sibTransId="{38F06A5E-75CC-4AF2-8F42-B644D7733709}"/>
    <dgm:cxn modelId="{CD0B927D-090A-4B45-AA96-358A37307DC6}" srcId="{5A580E90-5C0E-415B-9C48-7CFD9568FE3D}" destId="{45F43053-B7A7-4CA2-85C0-B74244154073}" srcOrd="5" destOrd="0" parTransId="{5B783795-36CE-4285-B82B-3E4AB1260889}" sibTransId="{0FB9F9E3-EAF5-449B-BC50-607C69F24FFD}"/>
    <dgm:cxn modelId="{D4C1C689-3F90-442F-A930-0403121C8FA4}" srcId="{5A580E90-5C0E-415B-9C48-7CFD9568FE3D}" destId="{11A6797A-FD12-4663-B726-87D3E7A37185}" srcOrd="1" destOrd="0" parTransId="{21B3F936-2EFA-4D8F-BF37-C2248A9D2CF5}" sibTransId="{6756F10C-832F-457A-88D0-F4341236009F}"/>
    <dgm:cxn modelId="{990CCF91-A79B-4A7F-BF9B-03EDEFE5837C}" type="presOf" srcId="{9ACAC188-2985-4708-A64B-4D7AE7A11568}" destId="{827251E8-805A-4E29-9BC8-01065B17403E}" srcOrd="0" destOrd="0" presId="urn:microsoft.com/office/officeart/2005/8/layout/vList2"/>
    <dgm:cxn modelId="{78366AC3-7CFB-46B2-879B-F73A0B23588B}" srcId="{5A580E90-5C0E-415B-9C48-7CFD9568FE3D}" destId="{727A9565-8363-498F-B057-78890ED595DD}" srcOrd="2" destOrd="0" parTransId="{E37175F0-5AAE-4729-A777-D507243F92B0}" sibTransId="{BAF25DCF-D955-4875-B2C2-DEB75948F875}"/>
    <dgm:cxn modelId="{B69492D9-0FB5-499E-8BF7-2563724FB8E0}" type="presOf" srcId="{7911EB8D-82D3-4157-8F44-EB1B1390630D}" destId="{4B5E9C71-54F1-4238-ABA5-809DDBBF3B17}" srcOrd="0" destOrd="0" presId="urn:microsoft.com/office/officeart/2005/8/layout/vList2"/>
    <dgm:cxn modelId="{DD1F75E1-696F-4C67-82E6-3C3CB4AC48DF}" srcId="{5A580E90-5C0E-415B-9C48-7CFD9568FE3D}" destId="{7911EB8D-82D3-4157-8F44-EB1B1390630D}" srcOrd="0" destOrd="0" parTransId="{6981A61C-C13C-40C0-A964-5E085F643F01}" sibTransId="{E1020FB5-A54D-4A9C-9973-C628192DFE91}"/>
    <dgm:cxn modelId="{50595DE4-0040-4E81-9982-D55F4CD41851}" srcId="{5A580E90-5C0E-415B-9C48-7CFD9568FE3D}" destId="{9ACAC188-2985-4708-A64B-4D7AE7A11568}" srcOrd="4" destOrd="0" parTransId="{2E636ED1-DD0C-496A-B761-74B13B1A96B6}" sibTransId="{E1BFE906-9729-4CAF-9E5E-0790F57F4684}"/>
    <dgm:cxn modelId="{06ECB5EB-8589-4CEA-98EA-29EB9FEC210C}" type="presOf" srcId="{11A6797A-FD12-4663-B726-87D3E7A37185}" destId="{67E2E217-E176-445A-A297-2BEF2D3DF43D}" srcOrd="0" destOrd="0" presId="urn:microsoft.com/office/officeart/2005/8/layout/vList2"/>
    <dgm:cxn modelId="{4FF7F0ED-670A-43FD-A1D0-0BE24BB85FD9}" type="presOf" srcId="{45F43053-B7A7-4CA2-85C0-B74244154073}" destId="{3897A6B1-A4B3-4DE8-9618-D9B27D2D62ED}" srcOrd="0" destOrd="0" presId="urn:microsoft.com/office/officeart/2005/8/layout/vList2"/>
    <dgm:cxn modelId="{61D6CFB0-7239-42C9-9399-D0C06F16CFBD}" type="presParOf" srcId="{E44A5358-F361-4972-8D2D-0B0DA5C34E25}" destId="{4B5E9C71-54F1-4238-ABA5-809DDBBF3B17}" srcOrd="0" destOrd="0" presId="urn:microsoft.com/office/officeart/2005/8/layout/vList2"/>
    <dgm:cxn modelId="{6254AF29-50AF-4BD1-B8FB-5E7AF3FA9FD5}" type="presParOf" srcId="{E44A5358-F361-4972-8D2D-0B0DA5C34E25}" destId="{4FCAB59E-238C-4C93-B3F1-B7113E45DA7B}" srcOrd="1" destOrd="0" presId="urn:microsoft.com/office/officeart/2005/8/layout/vList2"/>
    <dgm:cxn modelId="{7FB216C6-995F-4916-AF37-DDAB82B3D1D7}" type="presParOf" srcId="{E44A5358-F361-4972-8D2D-0B0DA5C34E25}" destId="{67E2E217-E176-445A-A297-2BEF2D3DF43D}" srcOrd="2" destOrd="0" presId="urn:microsoft.com/office/officeart/2005/8/layout/vList2"/>
    <dgm:cxn modelId="{8E9A38A9-E77B-49A8-9934-66C7A0CFF7DE}" type="presParOf" srcId="{E44A5358-F361-4972-8D2D-0B0DA5C34E25}" destId="{352EAEB1-5C4A-4732-BC87-EA33171796EE}" srcOrd="3" destOrd="0" presId="urn:microsoft.com/office/officeart/2005/8/layout/vList2"/>
    <dgm:cxn modelId="{60D4830C-5709-445F-96D1-816DCD883120}" type="presParOf" srcId="{E44A5358-F361-4972-8D2D-0B0DA5C34E25}" destId="{4E1AFF55-C38C-441D-85FB-EB2A15DEA7A5}" srcOrd="4" destOrd="0" presId="urn:microsoft.com/office/officeart/2005/8/layout/vList2"/>
    <dgm:cxn modelId="{E1C1EADE-D451-4352-8A9A-37AE60DE384D}" type="presParOf" srcId="{E44A5358-F361-4972-8D2D-0B0DA5C34E25}" destId="{D6DECFAF-A9A1-48C8-864D-8177A9A541BF}" srcOrd="5" destOrd="0" presId="urn:microsoft.com/office/officeart/2005/8/layout/vList2"/>
    <dgm:cxn modelId="{A975F4A3-098F-4F34-BDAB-A5DE7CACDD0B}" type="presParOf" srcId="{E44A5358-F361-4972-8D2D-0B0DA5C34E25}" destId="{5839FA74-85E5-47C9-80E7-86CBF5CF3432}" srcOrd="6" destOrd="0" presId="urn:microsoft.com/office/officeart/2005/8/layout/vList2"/>
    <dgm:cxn modelId="{18E4D44B-921F-4F41-B979-5C51C9D13670}" type="presParOf" srcId="{E44A5358-F361-4972-8D2D-0B0DA5C34E25}" destId="{AD819775-8853-4998-86D0-FA2576AB5970}" srcOrd="7" destOrd="0" presId="urn:microsoft.com/office/officeart/2005/8/layout/vList2"/>
    <dgm:cxn modelId="{5D562F51-4F7D-470A-8619-67E9F4349A7D}" type="presParOf" srcId="{E44A5358-F361-4972-8D2D-0B0DA5C34E25}" destId="{827251E8-805A-4E29-9BC8-01065B17403E}" srcOrd="8" destOrd="0" presId="urn:microsoft.com/office/officeart/2005/8/layout/vList2"/>
    <dgm:cxn modelId="{E360B47C-BA18-47A4-85D9-EEC9EDEAEB58}" type="presParOf" srcId="{E44A5358-F361-4972-8D2D-0B0DA5C34E25}" destId="{BC901FD5-D866-485D-A12A-ECA2C14F6E12}" srcOrd="9" destOrd="0" presId="urn:microsoft.com/office/officeart/2005/8/layout/vList2"/>
    <dgm:cxn modelId="{28BB794F-B590-45C8-875D-D33C41F6A414}" type="presParOf" srcId="{E44A5358-F361-4972-8D2D-0B0DA5C34E25}" destId="{3897A6B1-A4B3-4DE8-9618-D9B27D2D62ED}" srcOrd="10" destOrd="0" presId="urn:microsoft.com/office/officeart/2005/8/layout/vList2"/>
    <dgm:cxn modelId="{05E126EA-7AAC-4F80-9758-A4458012D4C6}" type="presParOf" srcId="{E44A5358-F361-4972-8D2D-0B0DA5C34E25}" destId="{D0ECEDAA-8201-4083-B807-E662F26E13FE}" srcOrd="11" destOrd="0" presId="urn:microsoft.com/office/officeart/2005/8/layout/vList2"/>
    <dgm:cxn modelId="{6845A8F1-1C73-4CC5-8F78-091020194B4A}" type="presParOf" srcId="{E44A5358-F361-4972-8D2D-0B0DA5C34E25}" destId="{03F3F007-6B10-4C9D-B745-6FC92DE83682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6668E13-254F-4BC6-BE5F-A001C1D9A97F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61891D43-7E29-4171-BF7F-99D9F456556F}">
      <dgm:prSet/>
      <dgm:spPr/>
      <dgm:t>
        <a:bodyPr/>
        <a:lstStyle/>
        <a:p>
          <a:r>
            <a:rPr lang="en-US"/>
            <a:t>Business Case.</a:t>
          </a:r>
        </a:p>
      </dgm:t>
    </dgm:pt>
    <dgm:pt modelId="{A11BD858-3A66-4260-A615-5487A15263CD}" type="parTrans" cxnId="{6B55A3EB-957C-457C-8572-EE8DDCD7ACDF}">
      <dgm:prSet/>
      <dgm:spPr/>
      <dgm:t>
        <a:bodyPr/>
        <a:lstStyle/>
        <a:p>
          <a:endParaRPr lang="en-US"/>
        </a:p>
      </dgm:t>
    </dgm:pt>
    <dgm:pt modelId="{7A4DA4F3-BA0F-43D3-A51F-D4DAE99A3C6F}" type="sibTrans" cxnId="{6B55A3EB-957C-457C-8572-EE8DDCD7ACDF}">
      <dgm:prSet/>
      <dgm:spPr/>
      <dgm:t>
        <a:bodyPr/>
        <a:lstStyle/>
        <a:p>
          <a:endParaRPr lang="en-US"/>
        </a:p>
      </dgm:t>
    </dgm:pt>
    <dgm:pt modelId="{8A33EEAE-6C74-4CA5-9629-6DFD0B4FFF8C}">
      <dgm:prSet/>
      <dgm:spPr/>
      <dgm:t>
        <a:bodyPr/>
        <a:lstStyle/>
        <a:p>
          <a:r>
            <a:rPr lang="en-US"/>
            <a:t>Problem / Opportunity Statement.</a:t>
          </a:r>
        </a:p>
      </dgm:t>
    </dgm:pt>
    <dgm:pt modelId="{F9026ED4-8E0E-4C4B-82FF-36E2EE195C11}" type="parTrans" cxnId="{91B998AE-7116-439D-A209-3920A22B83A7}">
      <dgm:prSet/>
      <dgm:spPr/>
      <dgm:t>
        <a:bodyPr/>
        <a:lstStyle/>
        <a:p>
          <a:endParaRPr lang="en-US"/>
        </a:p>
      </dgm:t>
    </dgm:pt>
    <dgm:pt modelId="{27AE6F8C-90BD-49FE-A785-66777BE1D459}" type="sibTrans" cxnId="{91B998AE-7116-439D-A209-3920A22B83A7}">
      <dgm:prSet/>
      <dgm:spPr/>
      <dgm:t>
        <a:bodyPr/>
        <a:lstStyle/>
        <a:p>
          <a:endParaRPr lang="en-US"/>
        </a:p>
      </dgm:t>
    </dgm:pt>
    <dgm:pt modelId="{A43B6E2E-E287-43D2-9B19-C49AA6A17A13}">
      <dgm:prSet/>
      <dgm:spPr/>
      <dgm:t>
        <a:bodyPr/>
        <a:lstStyle/>
        <a:p>
          <a:r>
            <a:rPr lang="en-US"/>
            <a:t>Goals / Projected Benefits.</a:t>
          </a:r>
        </a:p>
      </dgm:t>
    </dgm:pt>
    <dgm:pt modelId="{F55CD688-11FF-4933-B043-D8F5E51187E7}" type="parTrans" cxnId="{6B427BB6-6390-415A-86F0-CA5F1B5C12D6}">
      <dgm:prSet/>
      <dgm:spPr/>
      <dgm:t>
        <a:bodyPr/>
        <a:lstStyle/>
        <a:p>
          <a:endParaRPr lang="en-US"/>
        </a:p>
      </dgm:t>
    </dgm:pt>
    <dgm:pt modelId="{34FD3C69-7062-4ADB-A78A-FD997904205A}" type="sibTrans" cxnId="{6B427BB6-6390-415A-86F0-CA5F1B5C12D6}">
      <dgm:prSet/>
      <dgm:spPr/>
      <dgm:t>
        <a:bodyPr/>
        <a:lstStyle/>
        <a:p>
          <a:endParaRPr lang="en-US"/>
        </a:p>
      </dgm:t>
    </dgm:pt>
    <dgm:pt modelId="{5FDEC286-540B-47B8-BD32-44B0CF3BAADD}">
      <dgm:prSet/>
      <dgm:spPr/>
      <dgm:t>
        <a:bodyPr/>
        <a:lstStyle/>
        <a:p>
          <a:r>
            <a:rPr lang="en-US"/>
            <a:t>Goal statement.</a:t>
          </a:r>
        </a:p>
      </dgm:t>
    </dgm:pt>
    <dgm:pt modelId="{2EF0A62C-4F3F-4EBD-BAFD-35CDDC90C749}" type="parTrans" cxnId="{317AA7EE-3D57-4011-87EB-C73610D8CCC4}">
      <dgm:prSet/>
      <dgm:spPr/>
      <dgm:t>
        <a:bodyPr/>
        <a:lstStyle/>
        <a:p>
          <a:endParaRPr lang="en-US"/>
        </a:p>
      </dgm:t>
    </dgm:pt>
    <dgm:pt modelId="{943908A4-8524-46C6-9560-E2393BE60273}" type="sibTrans" cxnId="{317AA7EE-3D57-4011-87EB-C73610D8CCC4}">
      <dgm:prSet/>
      <dgm:spPr/>
      <dgm:t>
        <a:bodyPr/>
        <a:lstStyle/>
        <a:p>
          <a:endParaRPr lang="en-US"/>
        </a:p>
      </dgm:t>
    </dgm:pt>
    <dgm:pt modelId="{1B4055F3-1E7D-4AE3-9860-056A101E8E06}">
      <dgm:prSet/>
      <dgm:spPr/>
      <dgm:t>
        <a:bodyPr/>
        <a:lstStyle/>
        <a:p>
          <a:r>
            <a:rPr lang="en-US"/>
            <a:t>Project Scope.</a:t>
          </a:r>
        </a:p>
      </dgm:t>
    </dgm:pt>
    <dgm:pt modelId="{C4E5FC13-9A94-476A-AA9E-FB42B369B4EB}" type="parTrans" cxnId="{A2531C26-CE47-4942-8CF5-DE36DA5FA87C}">
      <dgm:prSet/>
      <dgm:spPr/>
      <dgm:t>
        <a:bodyPr/>
        <a:lstStyle/>
        <a:p>
          <a:endParaRPr lang="en-US"/>
        </a:p>
      </dgm:t>
    </dgm:pt>
    <dgm:pt modelId="{E4248999-5564-4661-8FC4-2F48027144A4}" type="sibTrans" cxnId="{A2531C26-CE47-4942-8CF5-DE36DA5FA87C}">
      <dgm:prSet/>
      <dgm:spPr/>
      <dgm:t>
        <a:bodyPr/>
        <a:lstStyle/>
        <a:p>
          <a:endParaRPr lang="en-US"/>
        </a:p>
      </dgm:t>
    </dgm:pt>
    <dgm:pt modelId="{064EA4DB-0AAC-4E80-A42C-38123362FE1B}">
      <dgm:prSet/>
      <dgm:spPr/>
      <dgm:t>
        <a:bodyPr/>
        <a:lstStyle/>
        <a:p>
          <a:r>
            <a:rPr lang="en-US"/>
            <a:t>Project Plan.</a:t>
          </a:r>
        </a:p>
      </dgm:t>
    </dgm:pt>
    <dgm:pt modelId="{2499964A-BFD2-4E56-9373-78BE225CAD5A}" type="parTrans" cxnId="{4615946C-D367-4BDB-87FB-D147DF7A262D}">
      <dgm:prSet/>
      <dgm:spPr/>
      <dgm:t>
        <a:bodyPr/>
        <a:lstStyle/>
        <a:p>
          <a:endParaRPr lang="en-US"/>
        </a:p>
      </dgm:t>
    </dgm:pt>
    <dgm:pt modelId="{E11D92A8-A419-4886-8E36-8870DF33CA76}" type="sibTrans" cxnId="{4615946C-D367-4BDB-87FB-D147DF7A262D}">
      <dgm:prSet/>
      <dgm:spPr/>
      <dgm:t>
        <a:bodyPr/>
        <a:lstStyle/>
        <a:p>
          <a:endParaRPr lang="en-US"/>
        </a:p>
      </dgm:t>
    </dgm:pt>
    <dgm:pt modelId="{48AD03B5-AE26-4AAE-BAE2-4C387F0E5BD7}">
      <dgm:prSet/>
      <dgm:spPr/>
      <dgm:t>
        <a:bodyPr/>
        <a:lstStyle/>
        <a:p>
          <a:r>
            <a:rPr lang="en-US"/>
            <a:t>Team Structure.</a:t>
          </a:r>
        </a:p>
      </dgm:t>
    </dgm:pt>
    <dgm:pt modelId="{B97D855A-52C4-46AA-8409-61982C78C406}" type="parTrans" cxnId="{87FA0625-2112-4AE0-AEF0-870C7667E931}">
      <dgm:prSet/>
      <dgm:spPr/>
      <dgm:t>
        <a:bodyPr/>
        <a:lstStyle/>
        <a:p>
          <a:endParaRPr lang="en-US"/>
        </a:p>
      </dgm:t>
    </dgm:pt>
    <dgm:pt modelId="{96A7FA35-C69F-48F9-A389-E910DF3567CB}" type="sibTrans" cxnId="{87FA0625-2112-4AE0-AEF0-870C7667E931}">
      <dgm:prSet/>
      <dgm:spPr/>
      <dgm:t>
        <a:bodyPr/>
        <a:lstStyle/>
        <a:p>
          <a:endParaRPr lang="en-US"/>
        </a:p>
      </dgm:t>
    </dgm:pt>
    <dgm:pt modelId="{6B0AD567-90F5-4E41-AC15-9086C19FADE4}" type="pres">
      <dgm:prSet presAssocID="{06668E13-254F-4BC6-BE5F-A001C1D9A97F}" presName="diagram" presStyleCnt="0">
        <dgm:presLayoutVars>
          <dgm:dir/>
          <dgm:resizeHandles val="exact"/>
        </dgm:presLayoutVars>
      </dgm:prSet>
      <dgm:spPr/>
    </dgm:pt>
    <dgm:pt modelId="{7A415C64-4466-450E-8577-5B80874343A7}" type="pres">
      <dgm:prSet presAssocID="{61891D43-7E29-4171-BF7F-99D9F456556F}" presName="node" presStyleLbl="node1" presStyleIdx="0" presStyleCnt="7">
        <dgm:presLayoutVars>
          <dgm:bulletEnabled val="1"/>
        </dgm:presLayoutVars>
      </dgm:prSet>
      <dgm:spPr/>
    </dgm:pt>
    <dgm:pt modelId="{BA9CF2B9-33B1-494F-AB26-9A3AB19EEC13}" type="pres">
      <dgm:prSet presAssocID="{7A4DA4F3-BA0F-43D3-A51F-D4DAE99A3C6F}" presName="sibTrans" presStyleCnt="0"/>
      <dgm:spPr/>
    </dgm:pt>
    <dgm:pt modelId="{E29971FC-FFC8-4E69-90EA-7A045586A5A0}" type="pres">
      <dgm:prSet presAssocID="{8A33EEAE-6C74-4CA5-9629-6DFD0B4FFF8C}" presName="node" presStyleLbl="node1" presStyleIdx="1" presStyleCnt="7">
        <dgm:presLayoutVars>
          <dgm:bulletEnabled val="1"/>
        </dgm:presLayoutVars>
      </dgm:prSet>
      <dgm:spPr/>
    </dgm:pt>
    <dgm:pt modelId="{6CC1AC8D-875F-46E3-9D88-A1546FB730C7}" type="pres">
      <dgm:prSet presAssocID="{27AE6F8C-90BD-49FE-A785-66777BE1D459}" presName="sibTrans" presStyleCnt="0"/>
      <dgm:spPr/>
    </dgm:pt>
    <dgm:pt modelId="{F951375E-B056-482F-B18F-B2BD27FA623A}" type="pres">
      <dgm:prSet presAssocID="{A43B6E2E-E287-43D2-9B19-C49AA6A17A13}" presName="node" presStyleLbl="node1" presStyleIdx="2" presStyleCnt="7">
        <dgm:presLayoutVars>
          <dgm:bulletEnabled val="1"/>
        </dgm:presLayoutVars>
      </dgm:prSet>
      <dgm:spPr/>
    </dgm:pt>
    <dgm:pt modelId="{F27C7C9D-0B3E-4214-9215-A6E1BDD68DA6}" type="pres">
      <dgm:prSet presAssocID="{34FD3C69-7062-4ADB-A78A-FD997904205A}" presName="sibTrans" presStyleCnt="0"/>
      <dgm:spPr/>
    </dgm:pt>
    <dgm:pt modelId="{E8AF659F-0923-4DD7-BB1E-4069BC86B275}" type="pres">
      <dgm:prSet presAssocID="{5FDEC286-540B-47B8-BD32-44B0CF3BAADD}" presName="node" presStyleLbl="node1" presStyleIdx="3" presStyleCnt="7">
        <dgm:presLayoutVars>
          <dgm:bulletEnabled val="1"/>
        </dgm:presLayoutVars>
      </dgm:prSet>
      <dgm:spPr/>
    </dgm:pt>
    <dgm:pt modelId="{8E6B434A-3009-4437-A095-5AAFCCA46DE7}" type="pres">
      <dgm:prSet presAssocID="{943908A4-8524-46C6-9560-E2393BE60273}" presName="sibTrans" presStyleCnt="0"/>
      <dgm:spPr/>
    </dgm:pt>
    <dgm:pt modelId="{431DECD3-A4D3-40D1-BD48-B3D13ED615BE}" type="pres">
      <dgm:prSet presAssocID="{1B4055F3-1E7D-4AE3-9860-056A101E8E06}" presName="node" presStyleLbl="node1" presStyleIdx="4" presStyleCnt="7">
        <dgm:presLayoutVars>
          <dgm:bulletEnabled val="1"/>
        </dgm:presLayoutVars>
      </dgm:prSet>
      <dgm:spPr/>
    </dgm:pt>
    <dgm:pt modelId="{03EB094C-7028-4F01-BD11-A063ECC621BA}" type="pres">
      <dgm:prSet presAssocID="{E4248999-5564-4661-8FC4-2F48027144A4}" presName="sibTrans" presStyleCnt="0"/>
      <dgm:spPr/>
    </dgm:pt>
    <dgm:pt modelId="{FE5D5631-77F4-4A09-9075-F05B650A45B3}" type="pres">
      <dgm:prSet presAssocID="{064EA4DB-0AAC-4E80-A42C-38123362FE1B}" presName="node" presStyleLbl="node1" presStyleIdx="5" presStyleCnt="7">
        <dgm:presLayoutVars>
          <dgm:bulletEnabled val="1"/>
        </dgm:presLayoutVars>
      </dgm:prSet>
      <dgm:spPr/>
    </dgm:pt>
    <dgm:pt modelId="{624E1F8A-A1CC-4EA5-9899-6825C39266D2}" type="pres">
      <dgm:prSet presAssocID="{E11D92A8-A419-4886-8E36-8870DF33CA76}" presName="sibTrans" presStyleCnt="0"/>
      <dgm:spPr/>
    </dgm:pt>
    <dgm:pt modelId="{110DE0A4-F7C6-470C-9120-B867B78D697A}" type="pres">
      <dgm:prSet presAssocID="{48AD03B5-AE26-4AAE-BAE2-4C387F0E5BD7}" presName="node" presStyleLbl="node1" presStyleIdx="6" presStyleCnt="7">
        <dgm:presLayoutVars>
          <dgm:bulletEnabled val="1"/>
        </dgm:presLayoutVars>
      </dgm:prSet>
      <dgm:spPr/>
    </dgm:pt>
  </dgm:ptLst>
  <dgm:cxnLst>
    <dgm:cxn modelId="{CF6A010A-BFAA-4A28-A9AA-32E5A8AE4BA4}" type="presOf" srcId="{48AD03B5-AE26-4AAE-BAE2-4C387F0E5BD7}" destId="{110DE0A4-F7C6-470C-9120-B867B78D697A}" srcOrd="0" destOrd="0" presId="urn:microsoft.com/office/officeart/2005/8/layout/default"/>
    <dgm:cxn modelId="{87FA0625-2112-4AE0-AEF0-870C7667E931}" srcId="{06668E13-254F-4BC6-BE5F-A001C1D9A97F}" destId="{48AD03B5-AE26-4AAE-BAE2-4C387F0E5BD7}" srcOrd="6" destOrd="0" parTransId="{B97D855A-52C4-46AA-8409-61982C78C406}" sibTransId="{96A7FA35-C69F-48F9-A389-E910DF3567CB}"/>
    <dgm:cxn modelId="{A2531C26-CE47-4942-8CF5-DE36DA5FA87C}" srcId="{06668E13-254F-4BC6-BE5F-A001C1D9A97F}" destId="{1B4055F3-1E7D-4AE3-9860-056A101E8E06}" srcOrd="4" destOrd="0" parTransId="{C4E5FC13-9A94-476A-AA9E-FB42B369B4EB}" sibTransId="{E4248999-5564-4661-8FC4-2F48027144A4}"/>
    <dgm:cxn modelId="{B7553A67-D7C3-46FC-B76E-B15A15BB4949}" type="presOf" srcId="{064EA4DB-0AAC-4E80-A42C-38123362FE1B}" destId="{FE5D5631-77F4-4A09-9075-F05B650A45B3}" srcOrd="0" destOrd="0" presId="urn:microsoft.com/office/officeart/2005/8/layout/default"/>
    <dgm:cxn modelId="{4615946C-D367-4BDB-87FB-D147DF7A262D}" srcId="{06668E13-254F-4BC6-BE5F-A001C1D9A97F}" destId="{064EA4DB-0AAC-4E80-A42C-38123362FE1B}" srcOrd="5" destOrd="0" parTransId="{2499964A-BFD2-4E56-9373-78BE225CAD5A}" sibTransId="{E11D92A8-A419-4886-8E36-8870DF33CA76}"/>
    <dgm:cxn modelId="{3F0FB86F-44BE-41AE-85DE-C45AE0B92C93}" type="presOf" srcId="{61891D43-7E29-4171-BF7F-99D9F456556F}" destId="{7A415C64-4466-450E-8577-5B80874343A7}" srcOrd="0" destOrd="0" presId="urn:microsoft.com/office/officeart/2005/8/layout/default"/>
    <dgm:cxn modelId="{47A00B52-3470-4E0F-9308-B67B3F3520ED}" type="presOf" srcId="{8A33EEAE-6C74-4CA5-9629-6DFD0B4FFF8C}" destId="{E29971FC-FFC8-4E69-90EA-7A045586A5A0}" srcOrd="0" destOrd="0" presId="urn:microsoft.com/office/officeart/2005/8/layout/default"/>
    <dgm:cxn modelId="{91B998AE-7116-439D-A209-3920A22B83A7}" srcId="{06668E13-254F-4BC6-BE5F-A001C1D9A97F}" destId="{8A33EEAE-6C74-4CA5-9629-6DFD0B4FFF8C}" srcOrd="1" destOrd="0" parTransId="{F9026ED4-8E0E-4C4B-82FF-36E2EE195C11}" sibTransId="{27AE6F8C-90BD-49FE-A785-66777BE1D459}"/>
    <dgm:cxn modelId="{6B427BB6-6390-415A-86F0-CA5F1B5C12D6}" srcId="{06668E13-254F-4BC6-BE5F-A001C1D9A97F}" destId="{A43B6E2E-E287-43D2-9B19-C49AA6A17A13}" srcOrd="2" destOrd="0" parTransId="{F55CD688-11FF-4933-B043-D8F5E51187E7}" sibTransId="{34FD3C69-7062-4ADB-A78A-FD997904205A}"/>
    <dgm:cxn modelId="{7F36CBB8-6C93-4DE2-A567-1D43E17B47B3}" type="presOf" srcId="{A43B6E2E-E287-43D2-9B19-C49AA6A17A13}" destId="{F951375E-B056-482F-B18F-B2BD27FA623A}" srcOrd="0" destOrd="0" presId="urn:microsoft.com/office/officeart/2005/8/layout/default"/>
    <dgm:cxn modelId="{ED31D9D5-DD0D-4511-B7ED-3E370ECBC79D}" type="presOf" srcId="{06668E13-254F-4BC6-BE5F-A001C1D9A97F}" destId="{6B0AD567-90F5-4E41-AC15-9086C19FADE4}" srcOrd="0" destOrd="0" presId="urn:microsoft.com/office/officeart/2005/8/layout/default"/>
    <dgm:cxn modelId="{D3CF01E1-4C11-40B9-A8C8-3664E80C4519}" type="presOf" srcId="{5FDEC286-540B-47B8-BD32-44B0CF3BAADD}" destId="{E8AF659F-0923-4DD7-BB1E-4069BC86B275}" srcOrd="0" destOrd="0" presId="urn:microsoft.com/office/officeart/2005/8/layout/default"/>
    <dgm:cxn modelId="{6B55A3EB-957C-457C-8572-EE8DDCD7ACDF}" srcId="{06668E13-254F-4BC6-BE5F-A001C1D9A97F}" destId="{61891D43-7E29-4171-BF7F-99D9F456556F}" srcOrd="0" destOrd="0" parTransId="{A11BD858-3A66-4260-A615-5487A15263CD}" sibTransId="{7A4DA4F3-BA0F-43D3-A51F-D4DAE99A3C6F}"/>
    <dgm:cxn modelId="{317AA7EE-3D57-4011-87EB-C73610D8CCC4}" srcId="{06668E13-254F-4BC6-BE5F-A001C1D9A97F}" destId="{5FDEC286-540B-47B8-BD32-44B0CF3BAADD}" srcOrd="3" destOrd="0" parTransId="{2EF0A62C-4F3F-4EBD-BAFD-35CDDC90C749}" sibTransId="{943908A4-8524-46C6-9560-E2393BE60273}"/>
    <dgm:cxn modelId="{4AFD48F3-A0E6-408C-9D59-496A06CD57F1}" type="presOf" srcId="{1B4055F3-1E7D-4AE3-9860-056A101E8E06}" destId="{431DECD3-A4D3-40D1-BD48-B3D13ED615BE}" srcOrd="0" destOrd="0" presId="urn:microsoft.com/office/officeart/2005/8/layout/default"/>
    <dgm:cxn modelId="{A6975C7C-53E9-4677-A27C-7709CA56CF38}" type="presParOf" srcId="{6B0AD567-90F5-4E41-AC15-9086C19FADE4}" destId="{7A415C64-4466-450E-8577-5B80874343A7}" srcOrd="0" destOrd="0" presId="urn:microsoft.com/office/officeart/2005/8/layout/default"/>
    <dgm:cxn modelId="{F1BD06AF-A360-4429-B204-6F280E0619F2}" type="presParOf" srcId="{6B0AD567-90F5-4E41-AC15-9086C19FADE4}" destId="{BA9CF2B9-33B1-494F-AB26-9A3AB19EEC13}" srcOrd="1" destOrd="0" presId="urn:microsoft.com/office/officeart/2005/8/layout/default"/>
    <dgm:cxn modelId="{34CAD1BC-0137-424A-B3E2-4A80D25B9F2B}" type="presParOf" srcId="{6B0AD567-90F5-4E41-AC15-9086C19FADE4}" destId="{E29971FC-FFC8-4E69-90EA-7A045586A5A0}" srcOrd="2" destOrd="0" presId="urn:microsoft.com/office/officeart/2005/8/layout/default"/>
    <dgm:cxn modelId="{76986D98-AE6E-43DD-9BB6-9143EF41F81E}" type="presParOf" srcId="{6B0AD567-90F5-4E41-AC15-9086C19FADE4}" destId="{6CC1AC8D-875F-46E3-9D88-A1546FB730C7}" srcOrd="3" destOrd="0" presId="urn:microsoft.com/office/officeart/2005/8/layout/default"/>
    <dgm:cxn modelId="{085D3211-330A-4E55-B29E-7B71871266BB}" type="presParOf" srcId="{6B0AD567-90F5-4E41-AC15-9086C19FADE4}" destId="{F951375E-B056-482F-B18F-B2BD27FA623A}" srcOrd="4" destOrd="0" presId="urn:microsoft.com/office/officeart/2005/8/layout/default"/>
    <dgm:cxn modelId="{0E44E012-836B-40B7-BAAD-AC571F4274E0}" type="presParOf" srcId="{6B0AD567-90F5-4E41-AC15-9086C19FADE4}" destId="{F27C7C9D-0B3E-4214-9215-A6E1BDD68DA6}" srcOrd="5" destOrd="0" presId="urn:microsoft.com/office/officeart/2005/8/layout/default"/>
    <dgm:cxn modelId="{6CAEBFAB-E138-4AD8-861B-49B53CA77D90}" type="presParOf" srcId="{6B0AD567-90F5-4E41-AC15-9086C19FADE4}" destId="{E8AF659F-0923-4DD7-BB1E-4069BC86B275}" srcOrd="6" destOrd="0" presId="urn:microsoft.com/office/officeart/2005/8/layout/default"/>
    <dgm:cxn modelId="{D6C5361D-9D9B-4FD3-8E14-DB9C6E449CDA}" type="presParOf" srcId="{6B0AD567-90F5-4E41-AC15-9086C19FADE4}" destId="{8E6B434A-3009-4437-A095-5AAFCCA46DE7}" srcOrd="7" destOrd="0" presId="urn:microsoft.com/office/officeart/2005/8/layout/default"/>
    <dgm:cxn modelId="{B6EFF050-4988-4C2E-B331-8BDF1EE63134}" type="presParOf" srcId="{6B0AD567-90F5-4E41-AC15-9086C19FADE4}" destId="{431DECD3-A4D3-40D1-BD48-B3D13ED615BE}" srcOrd="8" destOrd="0" presId="urn:microsoft.com/office/officeart/2005/8/layout/default"/>
    <dgm:cxn modelId="{1F2BDDCE-576D-4686-8B1D-0AD3CBEC44C8}" type="presParOf" srcId="{6B0AD567-90F5-4E41-AC15-9086C19FADE4}" destId="{03EB094C-7028-4F01-BD11-A063ECC621BA}" srcOrd="9" destOrd="0" presId="urn:microsoft.com/office/officeart/2005/8/layout/default"/>
    <dgm:cxn modelId="{DBA7DC8C-26E5-4BF3-AD8B-6C6B89384CB6}" type="presParOf" srcId="{6B0AD567-90F5-4E41-AC15-9086C19FADE4}" destId="{FE5D5631-77F4-4A09-9075-F05B650A45B3}" srcOrd="10" destOrd="0" presId="urn:microsoft.com/office/officeart/2005/8/layout/default"/>
    <dgm:cxn modelId="{12954DF8-FB6E-4B38-AF71-09AE57F838C6}" type="presParOf" srcId="{6B0AD567-90F5-4E41-AC15-9086C19FADE4}" destId="{624E1F8A-A1CC-4EA5-9899-6825C39266D2}" srcOrd="11" destOrd="0" presId="urn:microsoft.com/office/officeart/2005/8/layout/default"/>
    <dgm:cxn modelId="{F441E784-9139-4185-80B6-24A619F99186}" type="presParOf" srcId="{6B0AD567-90F5-4E41-AC15-9086C19FADE4}" destId="{110DE0A4-F7C6-470C-9120-B867B78D697A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536F2E-9DF6-4A10-B138-8239F307DB71}">
      <dsp:nvSpPr>
        <dsp:cNvPr id="0" name=""/>
        <dsp:cNvSpPr/>
      </dsp:nvSpPr>
      <dsp:spPr>
        <a:xfrm>
          <a:off x="1198880" y="1690"/>
          <a:ext cx="4795520" cy="1732705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046" tIns="440107" rIns="93046" bIns="440107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Achieve specific goals</a:t>
          </a:r>
        </a:p>
      </dsp:txBody>
      <dsp:txXfrm>
        <a:off x="1198880" y="1690"/>
        <a:ext cx="4795520" cy="1732705"/>
      </dsp:txXfrm>
    </dsp:sp>
    <dsp:sp modelId="{96D1B291-8633-4815-A92A-EC5B9F8C7FF1}">
      <dsp:nvSpPr>
        <dsp:cNvPr id="0" name=""/>
        <dsp:cNvSpPr/>
      </dsp:nvSpPr>
      <dsp:spPr>
        <a:xfrm>
          <a:off x="0" y="1690"/>
          <a:ext cx="1198880" cy="173270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441" tIns="171153" rIns="63441" bIns="171153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Achieve</a:t>
          </a:r>
        </a:p>
      </dsp:txBody>
      <dsp:txXfrm>
        <a:off x="0" y="1690"/>
        <a:ext cx="1198880" cy="1732705"/>
      </dsp:txXfrm>
    </dsp:sp>
    <dsp:sp modelId="{655F6971-BB5A-49A8-A744-50168F46EDA0}">
      <dsp:nvSpPr>
        <dsp:cNvPr id="0" name=""/>
        <dsp:cNvSpPr/>
      </dsp:nvSpPr>
      <dsp:spPr>
        <a:xfrm>
          <a:off x="1198880" y="1838357"/>
          <a:ext cx="4795520" cy="1732705"/>
        </a:xfrm>
        <a:prstGeom prst="rect">
          <a:avLst/>
        </a:prstGeom>
        <a:solidFill>
          <a:schemeClr val="accent5">
            <a:tint val="40000"/>
            <a:alpha val="90000"/>
            <a:hueOff val="9663709"/>
            <a:satOff val="-19238"/>
            <a:lumOff val="-2280"/>
            <a:alphaOff val="0"/>
          </a:schemeClr>
        </a:solidFill>
        <a:ln w="12700" cap="flat" cmpd="sng" algn="in">
          <a:solidFill>
            <a:schemeClr val="accent5">
              <a:tint val="40000"/>
              <a:alpha val="90000"/>
              <a:hueOff val="9663709"/>
              <a:satOff val="-19238"/>
              <a:lumOff val="-22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046" tIns="440107" rIns="93046" bIns="440107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Meet specific success criteria </a:t>
          </a:r>
        </a:p>
      </dsp:txBody>
      <dsp:txXfrm>
        <a:off x="1198880" y="1838357"/>
        <a:ext cx="4795520" cy="1732705"/>
      </dsp:txXfrm>
    </dsp:sp>
    <dsp:sp modelId="{A7CC20EE-4C7D-4274-AB5B-C3BA6E1DC8A1}">
      <dsp:nvSpPr>
        <dsp:cNvPr id="0" name=""/>
        <dsp:cNvSpPr/>
      </dsp:nvSpPr>
      <dsp:spPr>
        <a:xfrm>
          <a:off x="0" y="1838357"/>
          <a:ext cx="1198880" cy="1732705"/>
        </a:xfrm>
        <a:prstGeom prst="rect">
          <a:avLst/>
        </a:prstGeom>
        <a:solidFill>
          <a:schemeClr val="accent5">
            <a:hueOff val="9557340"/>
            <a:satOff val="-20419"/>
            <a:lumOff val="-8529"/>
            <a:alphaOff val="0"/>
          </a:schemeClr>
        </a:solidFill>
        <a:ln w="12700" cap="flat" cmpd="sng" algn="in">
          <a:solidFill>
            <a:schemeClr val="accent5">
              <a:hueOff val="9557340"/>
              <a:satOff val="-20419"/>
              <a:lumOff val="-852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441" tIns="171153" rIns="63441" bIns="171153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Meet</a:t>
          </a:r>
        </a:p>
      </dsp:txBody>
      <dsp:txXfrm>
        <a:off x="0" y="1838357"/>
        <a:ext cx="1198880" cy="1732705"/>
      </dsp:txXfrm>
    </dsp:sp>
    <dsp:sp modelId="{EABEC2DB-A223-441F-9DB2-E0992E1FC81D}">
      <dsp:nvSpPr>
        <dsp:cNvPr id="0" name=""/>
        <dsp:cNvSpPr/>
      </dsp:nvSpPr>
      <dsp:spPr>
        <a:xfrm>
          <a:off x="1198880" y="3675025"/>
          <a:ext cx="4795520" cy="1732705"/>
        </a:xfrm>
        <a:prstGeom prst="rect">
          <a:avLst/>
        </a:prstGeom>
        <a:solidFill>
          <a:schemeClr val="accent5">
            <a:tint val="40000"/>
            <a:alpha val="90000"/>
            <a:hueOff val="19327418"/>
            <a:satOff val="-38476"/>
            <a:lumOff val="-4560"/>
            <a:alphaOff val="0"/>
          </a:schemeClr>
        </a:solidFill>
        <a:ln w="12700" cap="flat" cmpd="sng" algn="in">
          <a:solidFill>
            <a:schemeClr val="accent5">
              <a:tint val="40000"/>
              <a:alpha val="90000"/>
              <a:hueOff val="19327418"/>
              <a:satOff val="-38476"/>
              <a:lumOff val="-45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046" tIns="440107" rIns="93046" bIns="440107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Meet specific timelines</a:t>
          </a:r>
        </a:p>
      </dsp:txBody>
      <dsp:txXfrm>
        <a:off x="1198880" y="3675025"/>
        <a:ext cx="4795520" cy="1732705"/>
      </dsp:txXfrm>
    </dsp:sp>
    <dsp:sp modelId="{ABEDF7FC-E79B-4F7E-BCED-1E1B921A67E8}">
      <dsp:nvSpPr>
        <dsp:cNvPr id="0" name=""/>
        <dsp:cNvSpPr/>
      </dsp:nvSpPr>
      <dsp:spPr>
        <a:xfrm>
          <a:off x="0" y="3675025"/>
          <a:ext cx="1198880" cy="1732705"/>
        </a:xfrm>
        <a:prstGeom prst="rect">
          <a:avLst/>
        </a:prstGeom>
        <a:solidFill>
          <a:schemeClr val="accent5">
            <a:hueOff val="19114680"/>
            <a:satOff val="-40837"/>
            <a:lumOff val="-17059"/>
            <a:alphaOff val="0"/>
          </a:schemeClr>
        </a:solidFill>
        <a:ln w="12700" cap="flat" cmpd="sng" algn="in">
          <a:solidFill>
            <a:schemeClr val="accent5">
              <a:hueOff val="19114680"/>
              <a:satOff val="-40837"/>
              <a:lumOff val="-170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441" tIns="171153" rIns="63441" bIns="171153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Meet</a:t>
          </a:r>
        </a:p>
      </dsp:txBody>
      <dsp:txXfrm>
        <a:off x="0" y="3675025"/>
        <a:ext cx="1198880" cy="17327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26A0AA-EC4B-468E-8421-88B29BFA6550}">
      <dsp:nvSpPr>
        <dsp:cNvPr id="0" name=""/>
        <dsp:cNvSpPr/>
      </dsp:nvSpPr>
      <dsp:spPr>
        <a:xfrm>
          <a:off x="0" y="155042"/>
          <a:ext cx="6947590" cy="7956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Initiating work of a team</a:t>
          </a:r>
        </a:p>
      </dsp:txBody>
      <dsp:txXfrm>
        <a:off x="38838" y="193880"/>
        <a:ext cx="6869914" cy="717924"/>
      </dsp:txXfrm>
    </dsp:sp>
    <dsp:sp modelId="{DC83FBBB-74A3-4468-8295-9FCE948FD20F}">
      <dsp:nvSpPr>
        <dsp:cNvPr id="0" name=""/>
        <dsp:cNvSpPr/>
      </dsp:nvSpPr>
      <dsp:spPr>
        <a:xfrm>
          <a:off x="0" y="1048562"/>
          <a:ext cx="6947590" cy="795600"/>
        </a:xfrm>
        <a:prstGeom prst="roundRect">
          <a:avLst/>
        </a:prstGeom>
        <a:solidFill>
          <a:schemeClr val="accent5">
            <a:hueOff val="3822936"/>
            <a:satOff val="-8167"/>
            <a:lumOff val="-3412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Planning work of a team</a:t>
          </a:r>
        </a:p>
      </dsp:txBody>
      <dsp:txXfrm>
        <a:off x="38838" y="1087400"/>
        <a:ext cx="6869914" cy="717924"/>
      </dsp:txXfrm>
    </dsp:sp>
    <dsp:sp modelId="{C3D8E861-AD57-48E7-BB44-E559BB8812AE}">
      <dsp:nvSpPr>
        <dsp:cNvPr id="0" name=""/>
        <dsp:cNvSpPr/>
      </dsp:nvSpPr>
      <dsp:spPr>
        <a:xfrm>
          <a:off x="0" y="1942082"/>
          <a:ext cx="6947590" cy="795600"/>
        </a:xfrm>
        <a:prstGeom prst="roundRect">
          <a:avLst/>
        </a:prstGeom>
        <a:solidFill>
          <a:schemeClr val="accent5">
            <a:hueOff val="7645872"/>
            <a:satOff val="-16335"/>
            <a:lumOff val="-6824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Executing work of a team</a:t>
          </a:r>
        </a:p>
      </dsp:txBody>
      <dsp:txXfrm>
        <a:off x="38838" y="1980920"/>
        <a:ext cx="6869914" cy="717924"/>
      </dsp:txXfrm>
    </dsp:sp>
    <dsp:sp modelId="{E9A68FA4-DF2A-4E2E-9589-CE12F6381891}">
      <dsp:nvSpPr>
        <dsp:cNvPr id="0" name=""/>
        <dsp:cNvSpPr/>
      </dsp:nvSpPr>
      <dsp:spPr>
        <a:xfrm>
          <a:off x="0" y="2835602"/>
          <a:ext cx="6947590" cy="795600"/>
        </a:xfrm>
        <a:prstGeom prst="roundRect">
          <a:avLst/>
        </a:prstGeom>
        <a:solidFill>
          <a:schemeClr val="accent5">
            <a:hueOff val="11468808"/>
            <a:satOff val="-24502"/>
            <a:lumOff val="-10235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Controlling work of a team</a:t>
          </a:r>
        </a:p>
      </dsp:txBody>
      <dsp:txXfrm>
        <a:off x="38838" y="2874440"/>
        <a:ext cx="6869914" cy="717924"/>
      </dsp:txXfrm>
    </dsp:sp>
    <dsp:sp modelId="{B3C5FD82-FA23-4ABF-8D34-9CC05EC97927}">
      <dsp:nvSpPr>
        <dsp:cNvPr id="0" name=""/>
        <dsp:cNvSpPr/>
      </dsp:nvSpPr>
      <dsp:spPr>
        <a:xfrm>
          <a:off x="0" y="3729122"/>
          <a:ext cx="6947590" cy="795600"/>
        </a:xfrm>
        <a:prstGeom prst="roundRect">
          <a:avLst/>
        </a:prstGeom>
        <a:solidFill>
          <a:schemeClr val="accent5">
            <a:hueOff val="15291745"/>
            <a:satOff val="-32670"/>
            <a:lumOff val="-13647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Closing the work of a team</a:t>
          </a:r>
        </a:p>
      </dsp:txBody>
      <dsp:txXfrm>
        <a:off x="38838" y="3767960"/>
        <a:ext cx="6869914" cy="717924"/>
      </dsp:txXfrm>
    </dsp:sp>
    <dsp:sp modelId="{EC0E2C44-AAEE-4864-9426-69DD64FFDC2B}">
      <dsp:nvSpPr>
        <dsp:cNvPr id="0" name=""/>
        <dsp:cNvSpPr/>
      </dsp:nvSpPr>
      <dsp:spPr>
        <a:xfrm>
          <a:off x="0" y="4622642"/>
          <a:ext cx="6947590" cy="795600"/>
        </a:xfrm>
        <a:prstGeom prst="roundRect">
          <a:avLst/>
        </a:prstGeom>
        <a:solidFill>
          <a:schemeClr val="accent5">
            <a:hueOff val="19114680"/>
            <a:satOff val="-40837"/>
            <a:lumOff val="-17059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Note that each step involves a </a:t>
          </a:r>
          <a:r>
            <a:rPr lang="en-US" sz="3400" b="1" kern="1200" dirty="0"/>
            <a:t>team</a:t>
          </a:r>
          <a:r>
            <a:rPr lang="en-US" sz="3400" kern="1200" dirty="0"/>
            <a:t>.</a:t>
          </a:r>
        </a:p>
      </dsp:txBody>
      <dsp:txXfrm>
        <a:off x="38838" y="4661480"/>
        <a:ext cx="6869914" cy="7179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494CB3-7B63-4BBA-97A9-CC4C90687AFB}">
      <dsp:nvSpPr>
        <dsp:cNvPr id="0" name=""/>
        <dsp:cNvSpPr/>
      </dsp:nvSpPr>
      <dsp:spPr>
        <a:xfrm>
          <a:off x="0" y="581"/>
          <a:ext cx="6379995" cy="56159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Poorly defined goals </a:t>
          </a:r>
        </a:p>
      </dsp:txBody>
      <dsp:txXfrm>
        <a:off x="27415" y="27996"/>
        <a:ext cx="6325165" cy="506769"/>
      </dsp:txXfrm>
    </dsp:sp>
    <dsp:sp modelId="{DD8AED74-461C-4F97-8864-D149FD004161}">
      <dsp:nvSpPr>
        <dsp:cNvPr id="0" name=""/>
        <dsp:cNvSpPr/>
      </dsp:nvSpPr>
      <dsp:spPr>
        <a:xfrm>
          <a:off x="0" y="676849"/>
          <a:ext cx="6379995" cy="561599"/>
        </a:xfrm>
        <a:prstGeom prst="roundRect">
          <a:avLst/>
        </a:prstGeom>
        <a:solidFill>
          <a:schemeClr val="accent5">
            <a:hueOff val="2730669"/>
            <a:satOff val="-5834"/>
            <a:lumOff val="-2437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Unrealistic Deadline</a:t>
          </a:r>
        </a:p>
      </dsp:txBody>
      <dsp:txXfrm>
        <a:off x="27415" y="704264"/>
        <a:ext cx="6325165" cy="506769"/>
      </dsp:txXfrm>
    </dsp:sp>
    <dsp:sp modelId="{9236C86C-A866-48AF-BEBA-458A1EE038E7}">
      <dsp:nvSpPr>
        <dsp:cNvPr id="0" name=""/>
        <dsp:cNvSpPr/>
      </dsp:nvSpPr>
      <dsp:spPr>
        <a:xfrm>
          <a:off x="0" y="1282786"/>
          <a:ext cx="6379995" cy="561599"/>
        </a:xfrm>
        <a:prstGeom prst="roundRect">
          <a:avLst/>
        </a:prstGeom>
        <a:solidFill>
          <a:schemeClr val="accent5">
            <a:hueOff val="5461338"/>
            <a:satOff val="-11668"/>
            <a:lumOff val="-4874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Scope creep</a:t>
          </a:r>
        </a:p>
      </dsp:txBody>
      <dsp:txXfrm>
        <a:off x="27415" y="1310201"/>
        <a:ext cx="6325165" cy="506769"/>
      </dsp:txXfrm>
    </dsp:sp>
    <dsp:sp modelId="{4250DBA3-7D22-4057-AD6D-F530D1893780}">
      <dsp:nvSpPr>
        <dsp:cNvPr id="0" name=""/>
        <dsp:cNvSpPr/>
      </dsp:nvSpPr>
      <dsp:spPr>
        <a:xfrm>
          <a:off x="0" y="1938289"/>
          <a:ext cx="6379995" cy="561599"/>
        </a:xfrm>
        <a:prstGeom prst="roundRect">
          <a:avLst/>
        </a:prstGeom>
        <a:solidFill>
          <a:schemeClr val="accent5">
            <a:hueOff val="8192006"/>
            <a:satOff val="-17502"/>
            <a:lumOff val="-7311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Insufficient team skills</a:t>
          </a:r>
        </a:p>
      </dsp:txBody>
      <dsp:txXfrm>
        <a:off x="27415" y="1965704"/>
        <a:ext cx="6325165" cy="506769"/>
      </dsp:txXfrm>
    </dsp:sp>
    <dsp:sp modelId="{2F867766-83A5-4DA6-94AE-6E2E890A1BA2}">
      <dsp:nvSpPr>
        <dsp:cNvPr id="0" name=""/>
        <dsp:cNvSpPr/>
      </dsp:nvSpPr>
      <dsp:spPr>
        <a:xfrm>
          <a:off x="0" y="2569009"/>
          <a:ext cx="6379995" cy="561599"/>
        </a:xfrm>
        <a:prstGeom prst="roundRect">
          <a:avLst/>
        </a:prstGeom>
        <a:solidFill>
          <a:schemeClr val="accent5">
            <a:hueOff val="10922675"/>
            <a:satOff val="-23335"/>
            <a:lumOff val="-9748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Communication issues</a:t>
          </a:r>
        </a:p>
      </dsp:txBody>
      <dsp:txXfrm>
        <a:off x="27415" y="2596424"/>
        <a:ext cx="6325165" cy="506769"/>
      </dsp:txXfrm>
    </dsp:sp>
    <dsp:sp modelId="{D41187E6-5E13-43FC-97A3-6CF3AFF4C5C6}">
      <dsp:nvSpPr>
        <dsp:cNvPr id="0" name=""/>
        <dsp:cNvSpPr/>
      </dsp:nvSpPr>
      <dsp:spPr>
        <a:xfrm>
          <a:off x="0" y="3130609"/>
          <a:ext cx="6379995" cy="943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2565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/>
            <a:t>Among Team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 dirty="0"/>
            <a:t>Between Team and Stakeholders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 dirty="0"/>
            <a:t>Among Stakeholders</a:t>
          </a:r>
        </a:p>
      </dsp:txBody>
      <dsp:txXfrm>
        <a:off x="0" y="3130609"/>
        <a:ext cx="6379995" cy="943920"/>
      </dsp:txXfrm>
    </dsp:sp>
    <dsp:sp modelId="{A88CEE33-6E30-48E1-8F94-19186E5E1740}">
      <dsp:nvSpPr>
        <dsp:cNvPr id="0" name=""/>
        <dsp:cNvSpPr/>
      </dsp:nvSpPr>
      <dsp:spPr>
        <a:xfrm>
          <a:off x="0" y="4049746"/>
          <a:ext cx="6379995" cy="561599"/>
        </a:xfrm>
        <a:prstGeom prst="roundRect">
          <a:avLst/>
        </a:prstGeom>
        <a:solidFill>
          <a:schemeClr val="accent5">
            <a:hueOff val="13653344"/>
            <a:satOff val="-29169"/>
            <a:lumOff val="-12185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Geographically dispersed team members</a:t>
          </a:r>
        </a:p>
      </dsp:txBody>
      <dsp:txXfrm>
        <a:off x="27415" y="4077161"/>
        <a:ext cx="6325165" cy="506769"/>
      </dsp:txXfrm>
    </dsp:sp>
    <dsp:sp modelId="{CBC2256E-9593-46FF-97DD-A4A29F3F93BB}">
      <dsp:nvSpPr>
        <dsp:cNvPr id="0" name=""/>
        <dsp:cNvSpPr/>
      </dsp:nvSpPr>
      <dsp:spPr>
        <a:xfrm>
          <a:off x="0" y="4680466"/>
          <a:ext cx="6379995" cy="561599"/>
        </a:xfrm>
        <a:prstGeom prst="roundRect">
          <a:avLst/>
        </a:prstGeom>
        <a:solidFill>
          <a:schemeClr val="accent5">
            <a:hueOff val="16384012"/>
            <a:satOff val="-35003"/>
            <a:lumOff val="-14622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Risk management</a:t>
          </a:r>
        </a:p>
      </dsp:txBody>
      <dsp:txXfrm>
        <a:off x="27415" y="4707881"/>
        <a:ext cx="6325165" cy="506769"/>
      </dsp:txXfrm>
    </dsp:sp>
    <dsp:sp modelId="{FE2597D6-9E6A-41FB-B423-0B550D1A08AB}">
      <dsp:nvSpPr>
        <dsp:cNvPr id="0" name=""/>
        <dsp:cNvSpPr/>
      </dsp:nvSpPr>
      <dsp:spPr>
        <a:xfrm>
          <a:off x="0" y="5335969"/>
          <a:ext cx="6379995" cy="561599"/>
        </a:xfrm>
        <a:prstGeom prst="roundRect">
          <a:avLst/>
        </a:prstGeom>
        <a:solidFill>
          <a:schemeClr val="accent5">
            <a:hueOff val="19114680"/>
            <a:satOff val="-40837"/>
            <a:lumOff val="-17059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Issues within the team</a:t>
          </a:r>
        </a:p>
      </dsp:txBody>
      <dsp:txXfrm>
        <a:off x="27415" y="5363384"/>
        <a:ext cx="6325165" cy="50676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B3ABF8-1134-44B1-B2FD-56F3DAB2F15D}">
      <dsp:nvSpPr>
        <dsp:cNvPr id="0" name=""/>
        <dsp:cNvSpPr/>
      </dsp:nvSpPr>
      <dsp:spPr>
        <a:xfrm>
          <a:off x="0" y="398588"/>
          <a:ext cx="6987701" cy="5148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Identification of stakeholder's </a:t>
          </a:r>
          <a:r>
            <a:rPr lang="en-US" sz="2200" b="1" kern="1200" dirty="0"/>
            <a:t>needs</a:t>
          </a:r>
          <a:r>
            <a:rPr lang="en-US" sz="2200" kern="1200" dirty="0"/>
            <a:t>.  “needs” not “wants”.</a:t>
          </a:r>
        </a:p>
      </dsp:txBody>
      <dsp:txXfrm>
        <a:off x="25130" y="423718"/>
        <a:ext cx="6937441" cy="464540"/>
      </dsp:txXfrm>
    </dsp:sp>
    <dsp:sp modelId="{3EE326DB-2FBA-4C3B-B313-BD6E2C40AA6A}">
      <dsp:nvSpPr>
        <dsp:cNvPr id="0" name=""/>
        <dsp:cNvSpPr/>
      </dsp:nvSpPr>
      <dsp:spPr>
        <a:xfrm>
          <a:off x="0" y="1001910"/>
          <a:ext cx="6987701" cy="514800"/>
        </a:xfrm>
        <a:prstGeom prst="roundRect">
          <a:avLst/>
        </a:prstGeom>
        <a:solidFill>
          <a:schemeClr val="accent5">
            <a:hueOff val="2730669"/>
            <a:satOff val="-5834"/>
            <a:lumOff val="-2437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Identification of appropriate project objectives.</a:t>
          </a:r>
        </a:p>
      </dsp:txBody>
      <dsp:txXfrm>
        <a:off x="25130" y="1027040"/>
        <a:ext cx="6937441" cy="464540"/>
      </dsp:txXfrm>
    </dsp:sp>
    <dsp:sp modelId="{8B3B33C9-A2B9-4385-A36E-B6E4B51F112C}">
      <dsp:nvSpPr>
        <dsp:cNvPr id="0" name=""/>
        <dsp:cNvSpPr/>
      </dsp:nvSpPr>
      <dsp:spPr>
        <a:xfrm>
          <a:off x="0" y="1580070"/>
          <a:ext cx="6987701" cy="514800"/>
        </a:xfrm>
        <a:prstGeom prst="roundRect">
          <a:avLst/>
        </a:prstGeom>
        <a:solidFill>
          <a:schemeClr val="accent5">
            <a:hueOff val="5461338"/>
            <a:satOff val="-11668"/>
            <a:lumOff val="-4874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Clear deliverables and deadlines.</a:t>
          </a:r>
        </a:p>
      </dsp:txBody>
      <dsp:txXfrm>
        <a:off x="25130" y="1605200"/>
        <a:ext cx="6937441" cy="464540"/>
      </dsp:txXfrm>
    </dsp:sp>
    <dsp:sp modelId="{883050E0-5DCA-4CDC-943F-4941F55F6FA7}">
      <dsp:nvSpPr>
        <dsp:cNvPr id="0" name=""/>
        <dsp:cNvSpPr/>
      </dsp:nvSpPr>
      <dsp:spPr>
        <a:xfrm>
          <a:off x="0" y="2158230"/>
          <a:ext cx="6987701" cy="514800"/>
        </a:xfrm>
        <a:prstGeom prst="roundRect">
          <a:avLst/>
        </a:prstGeom>
        <a:solidFill>
          <a:schemeClr val="accent5">
            <a:hueOff val="8192006"/>
            <a:satOff val="-17502"/>
            <a:lumOff val="-7311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Detailed project schedules.</a:t>
          </a:r>
        </a:p>
      </dsp:txBody>
      <dsp:txXfrm>
        <a:off x="25130" y="2183360"/>
        <a:ext cx="6937441" cy="464540"/>
      </dsp:txXfrm>
    </dsp:sp>
    <dsp:sp modelId="{CAFAF932-5E69-4A77-8645-BFAE89565447}">
      <dsp:nvSpPr>
        <dsp:cNvPr id="0" name=""/>
        <dsp:cNvSpPr/>
      </dsp:nvSpPr>
      <dsp:spPr>
        <a:xfrm>
          <a:off x="0" y="2736390"/>
          <a:ext cx="6987701" cy="514800"/>
        </a:xfrm>
        <a:prstGeom prst="roundRect">
          <a:avLst/>
        </a:prstGeom>
        <a:solidFill>
          <a:schemeClr val="accent5">
            <a:hueOff val="10922675"/>
            <a:satOff val="-23335"/>
            <a:lumOff val="-9748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Clearly defined roles among the team.</a:t>
          </a:r>
        </a:p>
      </dsp:txBody>
      <dsp:txXfrm>
        <a:off x="25130" y="2761520"/>
        <a:ext cx="6937441" cy="464540"/>
      </dsp:txXfrm>
    </dsp:sp>
    <dsp:sp modelId="{207ADB8C-32FF-42BD-A38D-F1AAB32DA6EE}">
      <dsp:nvSpPr>
        <dsp:cNvPr id="0" name=""/>
        <dsp:cNvSpPr/>
      </dsp:nvSpPr>
      <dsp:spPr>
        <a:xfrm>
          <a:off x="0" y="3314550"/>
          <a:ext cx="6987701" cy="514800"/>
        </a:xfrm>
        <a:prstGeom prst="roundRect">
          <a:avLst/>
        </a:prstGeom>
        <a:solidFill>
          <a:schemeClr val="accent5">
            <a:hueOff val="13653344"/>
            <a:satOff val="-29169"/>
            <a:lumOff val="-12185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Identification of project costs.</a:t>
          </a:r>
        </a:p>
      </dsp:txBody>
      <dsp:txXfrm>
        <a:off x="25130" y="3339680"/>
        <a:ext cx="6937441" cy="464540"/>
      </dsp:txXfrm>
    </dsp:sp>
    <dsp:sp modelId="{A4FB1575-2EFB-4F78-91ED-ADD1BEE2AF0F}">
      <dsp:nvSpPr>
        <dsp:cNvPr id="0" name=""/>
        <dsp:cNvSpPr/>
      </dsp:nvSpPr>
      <dsp:spPr>
        <a:xfrm>
          <a:off x="0" y="3892710"/>
          <a:ext cx="6987701" cy="514800"/>
        </a:xfrm>
        <a:prstGeom prst="roundRect">
          <a:avLst/>
        </a:prstGeom>
        <a:solidFill>
          <a:schemeClr val="accent5">
            <a:hueOff val="16384012"/>
            <a:satOff val="-35003"/>
            <a:lumOff val="-14622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A clear communication plan: what &amp; who.</a:t>
          </a:r>
        </a:p>
      </dsp:txBody>
      <dsp:txXfrm>
        <a:off x="25130" y="3917840"/>
        <a:ext cx="6937441" cy="464540"/>
      </dsp:txXfrm>
    </dsp:sp>
    <dsp:sp modelId="{B3DA8BC5-197D-4D8E-8253-C4592E01322C}">
      <dsp:nvSpPr>
        <dsp:cNvPr id="0" name=""/>
        <dsp:cNvSpPr/>
      </dsp:nvSpPr>
      <dsp:spPr>
        <a:xfrm>
          <a:off x="0" y="4470870"/>
          <a:ext cx="6987701" cy="514800"/>
        </a:xfrm>
        <a:prstGeom prst="roundRect">
          <a:avLst/>
        </a:prstGeom>
        <a:solidFill>
          <a:schemeClr val="accent5">
            <a:hueOff val="19114680"/>
            <a:satOff val="-40837"/>
            <a:lumOff val="-17059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Appropriate systems and processes.</a:t>
          </a:r>
        </a:p>
      </dsp:txBody>
      <dsp:txXfrm>
        <a:off x="25130" y="4496000"/>
        <a:ext cx="6937441" cy="4645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ECE07B-80A3-4E16-B483-FD7EB477B509}">
      <dsp:nvSpPr>
        <dsp:cNvPr id="0" name=""/>
        <dsp:cNvSpPr/>
      </dsp:nvSpPr>
      <dsp:spPr>
        <a:xfrm>
          <a:off x="0" y="4779057"/>
          <a:ext cx="1563687" cy="62724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1209" tIns="113792" rIns="111209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Present</a:t>
          </a:r>
        </a:p>
      </dsp:txBody>
      <dsp:txXfrm>
        <a:off x="0" y="4779057"/>
        <a:ext cx="1563687" cy="627248"/>
      </dsp:txXfrm>
    </dsp:sp>
    <dsp:sp modelId="{69DF0A8E-C5EC-424E-8E82-E89CEF3F96CD}">
      <dsp:nvSpPr>
        <dsp:cNvPr id="0" name=""/>
        <dsp:cNvSpPr/>
      </dsp:nvSpPr>
      <dsp:spPr>
        <a:xfrm>
          <a:off x="1563687" y="4779057"/>
          <a:ext cx="4691062" cy="627248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157" tIns="203200" rIns="95157" bIns="20320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Present the Project Plan to Stakeholders</a:t>
          </a:r>
        </a:p>
      </dsp:txBody>
      <dsp:txXfrm>
        <a:off x="1563687" y="4779057"/>
        <a:ext cx="4691062" cy="627248"/>
      </dsp:txXfrm>
    </dsp:sp>
    <dsp:sp modelId="{FFE3367F-FA62-446C-9CA1-8A2D97016FA5}">
      <dsp:nvSpPr>
        <dsp:cNvPr id="0" name=""/>
        <dsp:cNvSpPr/>
      </dsp:nvSpPr>
      <dsp:spPr>
        <a:xfrm rot="10800000">
          <a:off x="0" y="3823757"/>
          <a:ext cx="1563687" cy="964708"/>
        </a:xfrm>
        <a:prstGeom prst="upArrowCallout">
          <a:avLst>
            <a:gd name="adj1" fmla="val 5000"/>
            <a:gd name="adj2" fmla="val 10000"/>
            <a:gd name="adj3" fmla="val 15000"/>
            <a:gd name="adj4" fmla="val 64977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1209" tIns="113792" rIns="111209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Identify</a:t>
          </a:r>
        </a:p>
      </dsp:txBody>
      <dsp:txXfrm rot="-10800000">
        <a:off x="0" y="3823757"/>
        <a:ext cx="1563687" cy="627060"/>
      </dsp:txXfrm>
    </dsp:sp>
    <dsp:sp modelId="{C014FCF4-A06C-4977-8EF4-0DBA60CD6661}">
      <dsp:nvSpPr>
        <dsp:cNvPr id="0" name=""/>
        <dsp:cNvSpPr/>
      </dsp:nvSpPr>
      <dsp:spPr>
        <a:xfrm>
          <a:off x="1563687" y="3823757"/>
          <a:ext cx="4691062" cy="627060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157" tIns="203200" rIns="95157" bIns="20320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Identify Issues and Complete a Risk Assessment</a:t>
          </a:r>
        </a:p>
      </dsp:txBody>
      <dsp:txXfrm>
        <a:off x="1563687" y="3823757"/>
        <a:ext cx="4691062" cy="627060"/>
      </dsp:txXfrm>
    </dsp:sp>
    <dsp:sp modelId="{F6CA893E-D1E6-48B9-80DE-7D50CF3738E5}">
      <dsp:nvSpPr>
        <dsp:cNvPr id="0" name=""/>
        <dsp:cNvSpPr/>
      </dsp:nvSpPr>
      <dsp:spPr>
        <a:xfrm rot="10800000">
          <a:off x="0" y="2868458"/>
          <a:ext cx="1563687" cy="964708"/>
        </a:xfrm>
        <a:prstGeom prst="upArrowCallout">
          <a:avLst>
            <a:gd name="adj1" fmla="val 5000"/>
            <a:gd name="adj2" fmla="val 10000"/>
            <a:gd name="adj3" fmla="val 15000"/>
            <a:gd name="adj4" fmla="val 64977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1209" tIns="113792" rIns="111209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Create</a:t>
          </a:r>
        </a:p>
      </dsp:txBody>
      <dsp:txXfrm rot="-10800000">
        <a:off x="0" y="2868458"/>
        <a:ext cx="1563687" cy="627060"/>
      </dsp:txXfrm>
    </dsp:sp>
    <dsp:sp modelId="{F6BF4335-E744-429F-87A1-689007095C13}">
      <dsp:nvSpPr>
        <dsp:cNvPr id="0" name=""/>
        <dsp:cNvSpPr/>
      </dsp:nvSpPr>
      <dsp:spPr>
        <a:xfrm>
          <a:off x="1563687" y="2868458"/>
          <a:ext cx="4691062" cy="627060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157" tIns="203200" rIns="95157" bIns="20320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Create the Project Schedule</a:t>
          </a:r>
        </a:p>
      </dsp:txBody>
      <dsp:txXfrm>
        <a:off x="1563687" y="2868458"/>
        <a:ext cx="4691062" cy="627060"/>
      </dsp:txXfrm>
    </dsp:sp>
    <dsp:sp modelId="{2882DD7C-DC27-42A9-BAAA-59F919B96849}">
      <dsp:nvSpPr>
        <dsp:cNvPr id="0" name=""/>
        <dsp:cNvSpPr/>
      </dsp:nvSpPr>
      <dsp:spPr>
        <a:xfrm rot="10800000">
          <a:off x="0" y="1913158"/>
          <a:ext cx="1563687" cy="964708"/>
        </a:xfrm>
        <a:prstGeom prst="upArrowCallout">
          <a:avLst>
            <a:gd name="adj1" fmla="val 5000"/>
            <a:gd name="adj2" fmla="val 10000"/>
            <a:gd name="adj3" fmla="val 15000"/>
            <a:gd name="adj4" fmla="val 64977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1209" tIns="113792" rIns="111209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Define</a:t>
          </a:r>
        </a:p>
      </dsp:txBody>
      <dsp:txXfrm rot="-10800000">
        <a:off x="0" y="1913158"/>
        <a:ext cx="1563687" cy="627060"/>
      </dsp:txXfrm>
    </dsp:sp>
    <dsp:sp modelId="{ECDEA090-1C03-4844-9000-0A7569AF0E9F}">
      <dsp:nvSpPr>
        <dsp:cNvPr id="0" name=""/>
        <dsp:cNvSpPr/>
      </dsp:nvSpPr>
      <dsp:spPr>
        <a:xfrm>
          <a:off x="1563687" y="1913158"/>
          <a:ext cx="4691062" cy="62706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157" tIns="203200" rIns="95157" bIns="20320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Define Deliverables</a:t>
          </a:r>
        </a:p>
      </dsp:txBody>
      <dsp:txXfrm>
        <a:off x="1563687" y="1913158"/>
        <a:ext cx="4691062" cy="627060"/>
      </dsp:txXfrm>
    </dsp:sp>
    <dsp:sp modelId="{36E497F0-C914-488D-AB4D-8887AE0EFD66}">
      <dsp:nvSpPr>
        <dsp:cNvPr id="0" name=""/>
        <dsp:cNvSpPr/>
      </dsp:nvSpPr>
      <dsp:spPr>
        <a:xfrm rot="10800000">
          <a:off x="0" y="957858"/>
          <a:ext cx="1563687" cy="964708"/>
        </a:xfrm>
        <a:prstGeom prst="upArrowCallout">
          <a:avLst>
            <a:gd name="adj1" fmla="val 5000"/>
            <a:gd name="adj2" fmla="val 10000"/>
            <a:gd name="adj3" fmla="val 15000"/>
            <a:gd name="adj4" fmla="val 64977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1209" tIns="113792" rIns="111209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Set &amp; Prioritize</a:t>
          </a:r>
        </a:p>
      </dsp:txBody>
      <dsp:txXfrm rot="-10800000">
        <a:off x="0" y="957858"/>
        <a:ext cx="1563687" cy="627060"/>
      </dsp:txXfrm>
    </dsp:sp>
    <dsp:sp modelId="{B2D3C831-4893-4D31-8948-E99314DE5D6A}">
      <dsp:nvSpPr>
        <dsp:cNvPr id="0" name=""/>
        <dsp:cNvSpPr/>
      </dsp:nvSpPr>
      <dsp:spPr>
        <a:xfrm>
          <a:off x="1563687" y="957858"/>
          <a:ext cx="4691062" cy="627060"/>
        </a:xfrm>
        <a:prstGeom prst="rect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157" tIns="203200" rIns="95157" bIns="20320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Set &amp; Prioritize Goals</a:t>
          </a:r>
        </a:p>
      </dsp:txBody>
      <dsp:txXfrm>
        <a:off x="1563687" y="957858"/>
        <a:ext cx="4691062" cy="627060"/>
      </dsp:txXfrm>
    </dsp:sp>
    <dsp:sp modelId="{F94FD5C5-6397-4904-8D3C-5FF31FE794F8}">
      <dsp:nvSpPr>
        <dsp:cNvPr id="0" name=""/>
        <dsp:cNvSpPr/>
      </dsp:nvSpPr>
      <dsp:spPr>
        <a:xfrm rot="10800000">
          <a:off x="0" y="2558"/>
          <a:ext cx="1563687" cy="964708"/>
        </a:xfrm>
        <a:prstGeom prst="upArrowCallout">
          <a:avLst>
            <a:gd name="adj1" fmla="val 5000"/>
            <a:gd name="adj2" fmla="val 10000"/>
            <a:gd name="adj3" fmla="val 15000"/>
            <a:gd name="adj4" fmla="val 64977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1209" tIns="113792" rIns="111209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Identify &amp; Meet</a:t>
          </a:r>
        </a:p>
      </dsp:txBody>
      <dsp:txXfrm rot="-10800000">
        <a:off x="0" y="2558"/>
        <a:ext cx="1563687" cy="627060"/>
      </dsp:txXfrm>
    </dsp:sp>
    <dsp:sp modelId="{3E6FA9B1-6AAA-4650-90F8-049FC5AC4733}">
      <dsp:nvSpPr>
        <dsp:cNvPr id="0" name=""/>
        <dsp:cNvSpPr/>
      </dsp:nvSpPr>
      <dsp:spPr>
        <a:xfrm>
          <a:off x="1563687" y="2558"/>
          <a:ext cx="4691062" cy="627060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157" tIns="203200" rIns="95157" bIns="20320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Identify &amp; Meet with Stakeholders</a:t>
          </a:r>
        </a:p>
      </dsp:txBody>
      <dsp:txXfrm>
        <a:off x="1563687" y="2558"/>
        <a:ext cx="4691062" cy="62706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5E9C71-54F1-4238-ABA5-809DDBBF3B17}">
      <dsp:nvSpPr>
        <dsp:cNvPr id="0" name=""/>
        <dsp:cNvSpPr/>
      </dsp:nvSpPr>
      <dsp:spPr>
        <a:xfrm>
          <a:off x="0" y="79050"/>
          <a:ext cx="7317113" cy="6786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What problem will the project solve?</a:t>
          </a:r>
        </a:p>
      </dsp:txBody>
      <dsp:txXfrm>
        <a:off x="33127" y="112177"/>
        <a:ext cx="7250859" cy="612346"/>
      </dsp:txXfrm>
    </dsp:sp>
    <dsp:sp modelId="{67E2E217-E176-445A-A297-2BEF2D3DF43D}">
      <dsp:nvSpPr>
        <dsp:cNvPr id="0" name=""/>
        <dsp:cNvSpPr/>
      </dsp:nvSpPr>
      <dsp:spPr>
        <a:xfrm>
          <a:off x="0" y="841170"/>
          <a:ext cx="7317113" cy="678600"/>
        </a:xfrm>
        <a:prstGeom prst="roundRect">
          <a:avLst/>
        </a:prstGeom>
        <a:solidFill>
          <a:schemeClr val="accent5">
            <a:hueOff val="3185780"/>
            <a:satOff val="-6806"/>
            <a:lumOff val="-2843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What is the benefit to the organization?</a:t>
          </a:r>
        </a:p>
      </dsp:txBody>
      <dsp:txXfrm>
        <a:off x="33127" y="874297"/>
        <a:ext cx="7250859" cy="612346"/>
      </dsp:txXfrm>
    </dsp:sp>
    <dsp:sp modelId="{4E1AFF55-C38C-441D-85FB-EB2A15DEA7A5}">
      <dsp:nvSpPr>
        <dsp:cNvPr id="0" name=""/>
        <dsp:cNvSpPr/>
      </dsp:nvSpPr>
      <dsp:spPr>
        <a:xfrm>
          <a:off x="0" y="1603290"/>
          <a:ext cx="7317113" cy="678600"/>
        </a:xfrm>
        <a:prstGeom prst="roundRect">
          <a:avLst/>
        </a:prstGeom>
        <a:solidFill>
          <a:schemeClr val="accent5">
            <a:hueOff val="6371560"/>
            <a:satOff val="-13612"/>
            <a:lumOff val="-5686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What staff, budget &amp; resources are needed?</a:t>
          </a:r>
        </a:p>
      </dsp:txBody>
      <dsp:txXfrm>
        <a:off x="33127" y="1636417"/>
        <a:ext cx="7250859" cy="612346"/>
      </dsp:txXfrm>
    </dsp:sp>
    <dsp:sp modelId="{5839FA74-85E5-47C9-80E7-86CBF5CF3432}">
      <dsp:nvSpPr>
        <dsp:cNvPr id="0" name=""/>
        <dsp:cNvSpPr/>
      </dsp:nvSpPr>
      <dsp:spPr>
        <a:xfrm>
          <a:off x="0" y="2365410"/>
          <a:ext cx="7317113" cy="678600"/>
        </a:xfrm>
        <a:prstGeom prst="roundRect">
          <a:avLst/>
        </a:prstGeom>
        <a:solidFill>
          <a:schemeClr val="accent5">
            <a:hueOff val="9557340"/>
            <a:satOff val="-20419"/>
            <a:lumOff val="-8529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What are the major milestones and timeline?</a:t>
          </a:r>
        </a:p>
      </dsp:txBody>
      <dsp:txXfrm>
        <a:off x="33127" y="2398537"/>
        <a:ext cx="7250859" cy="612346"/>
      </dsp:txXfrm>
    </dsp:sp>
    <dsp:sp modelId="{827251E8-805A-4E29-9BC8-01065B17403E}">
      <dsp:nvSpPr>
        <dsp:cNvPr id="0" name=""/>
        <dsp:cNvSpPr/>
      </dsp:nvSpPr>
      <dsp:spPr>
        <a:xfrm>
          <a:off x="0" y="3108526"/>
          <a:ext cx="7317113" cy="678600"/>
        </a:xfrm>
        <a:prstGeom prst="roundRect">
          <a:avLst/>
        </a:prstGeom>
        <a:solidFill>
          <a:schemeClr val="accent5">
            <a:hueOff val="12743121"/>
            <a:satOff val="-27225"/>
            <a:lumOff val="-11373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What are the potential risks?</a:t>
          </a:r>
        </a:p>
      </dsp:txBody>
      <dsp:txXfrm>
        <a:off x="33127" y="3141653"/>
        <a:ext cx="7250859" cy="612346"/>
      </dsp:txXfrm>
    </dsp:sp>
    <dsp:sp modelId="{3897A6B1-A4B3-4DE8-9618-D9B27D2D62ED}">
      <dsp:nvSpPr>
        <dsp:cNvPr id="0" name=""/>
        <dsp:cNvSpPr/>
      </dsp:nvSpPr>
      <dsp:spPr>
        <a:xfrm>
          <a:off x="0" y="3889650"/>
          <a:ext cx="7317113" cy="678600"/>
        </a:xfrm>
        <a:prstGeom prst="roundRect">
          <a:avLst/>
        </a:prstGeom>
        <a:solidFill>
          <a:schemeClr val="accent5">
            <a:hueOff val="15928900"/>
            <a:satOff val="-34031"/>
            <a:lumOff val="-14216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What are the specific metrics for success?</a:t>
          </a:r>
        </a:p>
      </dsp:txBody>
      <dsp:txXfrm>
        <a:off x="33127" y="3922777"/>
        <a:ext cx="7250859" cy="612346"/>
      </dsp:txXfrm>
    </dsp:sp>
    <dsp:sp modelId="{03F3F007-6B10-4C9D-B745-6FC92DE83682}">
      <dsp:nvSpPr>
        <dsp:cNvPr id="0" name=""/>
        <dsp:cNvSpPr/>
      </dsp:nvSpPr>
      <dsp:spPr>
        <a:xfrm>
          <a:off x="0" y="4651770"/>
          <a:ext cx="7317113" cy="678600"/>
        </a:xfrm>
        <a:prstGeom prst="roundRect">
          <a:avLst/>
        </a:prstGeom>
        <a:solidFill>
          <a:schemeClr val="accent5">
            <a:hueOff val="19114680"/>
            <a:satOff val="-40837"/>
            <a:lumOff val="-17059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How will you know the project is done?</a:t>
          </a:r>
        </a:p>
      </dsp:txBody>
      <dsp:txXfrm>
        <a:off x="33127" y="4684897"/>
        <a:ext cx="7250859" cy="61234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415C64-4466-450E-8577-5B80874343A7}">
      <dsp:nvSpPr>
        <dsp:cNvPr id="0" name=""/>
        <dsp:cNvSpPr/>
      </dsp:nvSpPr>
      <dsp:spPr>
        <a:xfrm>
          <a:off x="986781" y="1793"/>
          <a:ext cx="2062850" cy="123771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Business Case.</a:t>
          </a:r>
        </a:p>
      </dsp:txBody>
      <dsp:txXfrm>
        <a:off x="986781" y="1793"/>
        <a:ext cx="2062850" cy="1237710"/>
      </dsp:txXfrm>
    </dsp:sp>
    <dsp:sp modelId="{E29971FC-FFC8-4E69-90EA-7A045586A5A0}">
      <dsp:nvSpPr>
        <dsp:cNvPr id="0" name=""/>
        <dsp:cNvSpPr/>
      </dsp:nvSpPr>
      <dsp:spPr>
        <a:xfrm>
          <a:off x="3255917" y="1793"/>
          <a:ext cx="2062850" cy="1237710"/>
        </a:xfrm>
        <a:prstGeom prst="rect">
          <a:avLst/>
        </a:prstGeom>
        <a:solidFill>
          <a:schemeClr val="accent5">
            <a:hueOff val="3185780"/>
            <a:satOff val="-6806"/>
            <a:lumOff val="-2843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Problem / Opportunity Statement.</a:t>
          </a:r>
        </a:p>
      </dsp:txBody>
      <dsp:txXfrm>
        <a:off x="3255917" y="1793"/>
        <a:ext cx="2062850" cy="1237710"/>
      </dsp:txXfrm>
    </dsp:sp>
    <dsp:sp modelId="{F951375E-B056-482F-B18F-B2BD27FA623A}">
      <dsp:nvSpPr>
        <dsp:cNvPr id="0" name=""/>
        <dsp:cNvSpPr/>
      </dsp:nvSpPr>
      <dsp:spPr>
        <a:xfrm>
          <a:off x="986781" y="1445788"/>
          <a:ext cx="2062850" cy="1237710"/>
        </a:xfrm>
        <a:prstGeom prst="rect">
          <a:avLst/>
        </a:prstGeom>
        <a:solidFill>
          <a:schemeClr val="accent5">
            <a:hueOff val="6371560"/>
            <a:satOff val="-13612"/>
            <a:lumOff val="-5686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Goals / Projected Benefits.</a:t>
          </a:r>
        </a:p>
      </dsp:txBody>
      <dsp:txXfrm>
        <a:off x="986781" y="1445788"/>
        <a:ext cx="2062850" cy="1237710"/>
      </dsp:txXfrm>
    </dsp:sp>
    <dsp:sp modelId="{E8AF659F-0923-4DD7-BB1E-4069BC86B275}">
      <dsp:nvSpPr>
        <dsp:cNvPr id="0" name=""/>
        <dsp:cNvSpPr/>
      </dsp:nvSpPr>
      <dsp:spPr>
        <a:xfrm>
          <a:off x="3255917" y="1445788"/>
          <a:ext cx="2062850" cy="1237710"/>
        </a:xfrm>
        <a:prstGeom prst="rect">
          <a:avLst/>
        </a:prstGeom>
        <a:solidFill>
          <a:schemeClr val="accent5">
            <a:hueOff val="9557340"/>
            <a:satOff val="-20419"/>
            <a:lumOff val="-8529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Goal statement.</a:t>
          </a:r>
        </a:p>
      </dsp:txBody>
      <dsp:txXfrm>
        <a:off x="3255917" y="1445788"/>
        <a:ext cx="2062850" cy="1237710"/>
      </dsp:txXfrm>
    </dsp:sp>
    <dsp:sp modelId="{431DECD3-A4D3-40D1-BD48-B3D13ED615BE}">
      <dsp:nvSpPr>
        <dsp:cNvPr id="0" name=""/>
        <dsp:cNvSpPr/>
      </dsp:nvSpPr>
      <dsp:spPr>
        <a:xfrm>
          <a:off x="986781" y="2889784"/>
          <a:ext cx="2062850" cy="1237710"/>
        </a:xfrm>
        <a:prstGeom prst="rect">
          <a:avLst/>
        </a:prstGeom>
        <a:solidFill>
          <a:schemeClr val="accent5">
            <a:hueOff val="12743121"/>
            <a:satOff val="-27225"/>
            <a:lumOff val="-11373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Project Scope.</a:t>
          </a:r>
        </a:p>
      </dsp:txBody>
      <dsp:txXfrm>
        <a:off x="986781" y="2889784"/>
        <a:ext cx="2062850" cy="1237710"/>
      </dsp:txXfrm>
    </dsp:sp>
    <dsp:sp modelId="{FE5D5631-77F4-4A09-9075-F05B650A45B3}">
      <dsp:nvSpPr>
        <dsp:cNvPr id="0" name=""/>
        <dsp:cNvSpPr/>
      </dsp:nvSpPr>
      <dsp:spPr>
        <a:xfrm>
          <a:off x="3255917" y="2889784"/>
          <a:ext cx="2062850" cy="1237710"/>
        </a:xfrm>
        <a:prstGeom prst="rect">
          <a:avLst/>
        </a:prstGeom>
        <a:solidFill>
          <a:schemeClr val="accent5">
            <a:hueOff val="15928900"/>
            <a:satOff val="-34031"/>
            <a:lumOff val="-14216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Project Plan.</a:t>
          </a:r>
        </a:p>
      </dsp:txBody>
      <dsp:txXfrm>
        <a:off x="3255917" y="2889784"/>
        <a:ext cx="2062850" cy="1237710"/>
      </dsp:txXfrm>
    </dsp:sp>
    <dsp:sp modelId="{110DE0A4-F7C6-470C-9120-B867B78D697A}">
      <dsp:nvSpPr>
        <dsp:cNvPr id="0" name=""/>
        <dsp:cNvSpPr/>
      </dsp:nvSpPr>
      <dsp:spPr>
        <a:xfrm>
          <a:off x="2121349" y="4333780"/>
          <a:ext cx="2062850" cy="1237710"/>
        </a:xfrm>
        <a:prstGeom prst="rect">
          <a:avLst/>
        </a:prstGeom>
        <a:solidFill>
          <a:schemeClr val="accent5">
            <a:hueOff val="19114680"/>
            <a:satOff val="-40837"/>
            <a:lumOff val="-17059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Team Structure.</a:t>
          </a:r>
        </a:p>
      </dsp:txBody>
      <dsp:txXfrm>
        <a:off x="2121349" y="4333780"/>
        <a:ext cx="2062850" cy="12377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VerticalSolidActionList">
  <dgm:title val="Vertical Solid Action List"/>
  <dgm:desc val="Use to show non-sequential or grouped lists of information. Works well with large amounts of text. All text has the same level of emphasis, and direction is not implied."/>
  <dgm:catLst>
    <dgm:cat type="list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  <dgm:pt modelId="5">
          <dgm:prSet phldr="1"/>
        </dgm:pt>
        <dgm:pt modelId="5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7" srcId="0" destId="4" srcOrd="3" destOrd="0"/>
        <dgm:cxn modelId="8" srcId="0" destId="5" srcOrd="4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  <dgm:cxn modelId="53" srcId="5" destId="5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6"/>
      <dgm:constr type="primFontSz" for="des" forName="parentText" op="equ" val="28"/>
      <dgm:constr type="primFontSz" for="des" forName="descendantText" refType="primFontSz" refFor="des" refForName="parentText" op="lte" fact="0.82"/>
      <dgm:constr type="primFontSz" for="des" forName="parentText" refType="primFontSz" refFor="des" refForName="descendantText" op="lte" fact="1.25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2"/>
          <dgm:constr type="w" for="ch" forName="descendantText" refType="w" fact="0.8"/>
          <dgm:constr type="h" for="ch" forName="parentText" refType="h"/>
          <dgm:constr type="h" for="ch" forName="descendantText" refType="h" refFor="ch" refForName="parentText"/>
        </dgm:constrLst>
        <dgm:ruleLst/>
        <dgm:layoutNode name="parentText" styleLbl="alignNode1">
          <dgm:varLst>
            <dgm:chMax val="1"/>
            <dgm:bulletEnabled/>
          </dgm:varLst>
          <dgm:alg type="tx"/>
          <dgm:shape xmlns:r="http://schemas.openxmlformats.org/officeDocument/2006/relationships" type="rect" r:blip="" zOrderOff="3">
            <dgm:adjLst/>
          </dgm:shape>
          <dgm:presOf axis="self" ptType="node"/>
          <dgm:constrLst>
            <dgm:constr type="tMarg" refType="h" fact="0.28"/>
            <dgm:constr type="bMarg" refType="h" fact="0.28"/>
            <dgm:constr type="lMarg" refType="w" fact="0.15"/>
            <dgm:constr type="rMarg" refType="w" fact="0.15"/>
          </dgm:constrLst>
          <dgm:ruleLst>
            <dgm:rule type="primFontSz" val="15" fact="NaN" max="NaN"/>
          </dgm:ruleLst>
        </dgm:layoutNode>
        <dgm:layoutNode name="descendantText" styleLbl="alignAccFollowNode1">
          <dgm:varLst>
            <dgm:bulletEnabled/>
          </dgm:varLst>
          <dgm:alg type="tx">
            <dgm:param type="stBulletLvl" val="0"/>
            <dgm:param type="parTxLTRAlign" val="l"/>
            <dgm:param type="shpTxLTRAlignCh" val="l"/>
            <dgm:param type="parTxRTLAlign" val="r"/>
            <dgm:param type="shpTxRTLAlignCh" val="r"/>
          </dgm:alg>
          <dgm:choose name="Name10">
            <dgm:if name="Name11" func="var" arg="dir" op="equ" val="norm">
              <dgm:shape xmlns:r="http://schemas.openxmlformats.org/officeDocument/2006/relationships" type="rect" r:blip="">
                <dgm:adjLst/>
              </dgm:shape>
            </dgm:if>
            <dgm:else name="Name12">
              <dgm:shape xmlns:r="http://schemas.openxmlformats.org/officeDocument/2006/relationships" type="rect" r:blip="">
                <dgm:adjLst/>
              </dgm:shape>
            </dgm:else>
          </dgm:choose>
          <dgm:presOf axis="des" ptType="node"/>
          <dgm:constrLst>
            <dgm:constr type="primFontSz" val="24"/>
            <dgm:constr type="lMarg" refType="w" fact="0.055"/>
            <dgm:constr type="rMarg" refType="w" fact="0.055"/>
            <dgm:constr type="tMarg" refType="h" fact="0.72"/>
            <dgm:constr type="bMarg" refType="h" fact="0.72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6/7/layout/VerticalDownArrowProcess">
  <dgm:title val="Vertical Down Arrow Process"/>
  <dgm:desc val="Use to show a progression; a timeline; sequential steps in a task, process, or workflow; or to emphasize movement or direction. Level 1 text appears inside an arrow shape while Level 2 text appears below the arrow shapes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36"/>
      <dgm:constr type="primFontSz" for="des" forName="parentTextArrow" refType="primFontSz" refFor="des" refForName="parentTextBox" op="equ"/>
      <dgm:constr type="primFontSz" for="des" forName="descendantArrow" val="24"/>
      <dgm:constr type="primFontSz" for="des" forName="descendantArrow" refType="primFontSz" refFor="des" refForName="parentTextArrow" op="lte"/>
      <dgm:constr type="primFontSz" for="des" forName="descendantBox" refType="primFontSz" refFor="des" refForName="parentTextArrow" op="lte"/>
      <dgm:constr type="primFontSz" for="des" forName="descendantBox" refType="primFontSz" refFor="des" refForName="parentTextBox" op="lte"/>
      <dgm:constr type="primFontSz" for="des" forName="descendantArrow" refType="primFontSz" refFor="des" refForName="parentTextBox" op="lte"/>
      <dgm:constr type="primFontSz" for="des" forName="descendantBox" refType="primFontSz" refFor="des" refForName="descendan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parentTextBox" refType="w" fact="0.25"/>
              <dgm:constr type="h" for="ch" forName="parentTextBox" refType="h"/>
              <dgm:constr type="t" for="ch" forName="parentTextBox"/>
              <dgm:constr type="w" for="ch" forName="descendantBox" refType="w" fact="0.75"/>
              <dgm:constr type="l" for="ch" forName="descendantBox" refType="w" fact="0.25"/>
              <dgm:constr type="b" for="ch" forName="descendantBox" refType="h"/>
              <dgm:constr type="h" for="ch" forName="descendantBox" refType="h"/>
            </dgm:constrLst>
            <dgm:ruleLst/>
            <dgm:layoutNode name="parentTextBox" styleLbl="alignNode1">
              <dgm:alg type="tx"/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primFontSz" refType="h" op="lte" fact="0.5"/>
                <dgm:constr type="lMarg" refType="w" fact="0.2016"/>
                <dgm:constr type="rMarg" refType="w" fact="0.2016"/>
              </dgm:constrLst>
              <dgm:ruleLst>
                <dgm:rule type="primFontSz" val="13" fact="NaN" max="NaN"/>
              </dgm:ruleLst>
            </dgm:layoutNode>
            <dgm:layoutNode name="descendantBox" styleLbl="bgAccFollowNode1">
              <dgm:alg type="tx">
                <dgm:param type="stBulletLvl" val="0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/>
              <dgm:constrLst>
                <dgm:constr type="tMarg" refType="primFontSz"/>
                <dgm:constr type="bMarg" refType="primFontSz"/>
                <dgm:constr type="lMarg" refType="w" fact="0.0575"/>
                <dgm:constr type="rMarg" refType="w" fact="0.0575"/>
              </dgm:constrLst>
              <dgm:presOf axis="des" ptType="node"/>
              <dgm:ruleLst>
                <dgm:rule type="primFontSz" val="11" fact="NaN" max="NaN"/>
              </dgm:ruleLst>
            </dgm:layoutNod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parentTextArrow" refType="w" fact="0.25"/>
              <dgm:constr type="t" for="ch" forName="parentTextArrow"/>
              <dgm:constr type="h" for="ch" forName="parentTextArrow" refType="h" fact="0.65"/>
              <dgm:constr type="w" for="ch" forName="arrow" refType="w" fact="0.25"/>
              <dgm:constr type="h" for="ch" forName="arrow" refType="h"/>
              <dgm:constr type="l" for="ch" forName="descendantArrow" refType="w" fact="0.25"/>
              <dgm:constr type="w" for="ch" forName="descendantArrow" refType="w" fact="0.75"/>
              <dgm:constr type="b" for="ch" forName="descendantArrow" refType="h" fact="0.65"/>
              <dgm:constr type="h" for="ch" forName="descendantArrow" refType="h" fact="0.65"/>
            </dgm:constrLst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>
                <dgm:constr type="primFontSz" refType="h" op="lte" fact="0.5"/>
                <dgm:constr type="lMarg" refType="w" fact="0.2016"/>
                <dgm:constr type="rMarg" refType="w" fact="0.2016"/>
              </dgm:constrLst>
              <dgm:ruleLst>
                <dgm:rule type="primFontSz" val="13" fact="NaN" max="NaN"/>
              </dgm:ruleLst>
            </dgm:layoutNode>
            <dgm:layoutNode name="arrow" styleLbl="alignNode1">
              <dgm:alg type="sp"/>
              <dgm:shape xmlns:r="http://schemas.openxmlformats.org/officeDocument/2006/relationships" rot="180" type="upArrowCallout" r:blip="">
                <dgm:adjLst>
                  <dgm:adj idx="1" val="0.05"/>
                  <dgm:adj idx="2" val="0.1"/>
                  <dgm:adj idx="3" val="0.15"/>
                </dgm:adjLst>
              </dgm:shape>
              <dgm:presOf axis="self"/>
              <dgm:constrLst/>
              <dgm:ruleLst/>
            </dgm:layoutNode>
            <dgm:layoutNode name="descendantArrow" styleLbl="bgAccFollowNode1">
              <dgm:alg type="tx">
                <dgm:param type="stBulletLvl" val="0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tMarg" refType="primFontSz"/>
                <dgm:constr type="bMarg" refType="primFontSz"/>
                <dgm:constr type="lMarg" refType="w" fact="0.0575"/>
                <dgm:constr type="rMarg" refType="w" fact="0.0575"/>
              </dgm:constrLst>
              <dgm:ruleLst>
                <dgm:rule type="primFontSz" val="11" fact="NaN" max="NaN"/>
              </dgm:ruleLst>
            </dgm:layoutNod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DA88038-A978-4A33-86B4-305D0732FC86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AFBF070-7836-4C0F-A49C-945097D109B7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7124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8038-A978-4A33-86B4-305D0732FC86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BF070-7836-4C0F-A49C-945097D10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87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8038-A978-4A33-86B4-305D0732FC86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BF070-7836-4C0F-A49C-945097D10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879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8038-A978-4A33-86B4-305D0732FC86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BF070-7836-4C0F-A49C-945097D10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635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DA88038-A978-4A33-86B4-305D0732FC86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AFBF070-7836-4C0F-A49C-945097D109B7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42813789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8038-A978-4A33-86B4-305D0732FC86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BF070-7836-4C0F-A49C-945097D10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6500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8038-A978-4A33-86B4-305D0732FC86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BF070-7836-4C0F-A49C-945097D10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6427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8038-A978-4A33-86B4-305D0732FC86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BF070-7836-4C0F-A49C-945097D10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990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8038-A978-4A33-86B4-305D0732FC86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BF070-7836-4C0F-A49C-945097D10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49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2DA88038-A978-4A33-86B4-305D0732FC86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6AFBF070-7836-4C0F-A49C-945097D109B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99424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2DA88038-A978-4A33-86B4-305D0732FC86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6AFBF070-7836-4C0F-A49C-945097D10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006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2DA88038-A978-4A33-86B4-305D0732FC86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AFBF070-7836-4C0F-A49C-945097D109B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51967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4FFECA-0832-4FE3-B587-054A0F2D80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EDE648-7A98-433F-A23A-7F6B63198A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0257" y="864911"/>
            <a:ext cx="9031484" cy="3467282"/>
          </a:xfrm>
        </p:spPr>
        <p:txBody>
          <a:bodyPr anchor="b">
            <a:normAutofit/>
          </a:bodyPr>
          <a:lstStyle/>
          <a:p>
            <a:r>
              <a:rPr lang="en-US" sz="8000"/>
              <a:t>Project Management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65858E6-5C0F-4AAE-A1AC-29BA07FFEE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070707"/>
            <a:ext cx="12192000" cy="1787292"/>
          </a:xfrm>
          <a:custGeom>
            <a:avLst/>
            <a:gdLst>
              <a:gd name="connsiteX0" fmla="*/ 619389 w 12192000"/>
              <a:gd name="connsiteY0" fmla="*/ 0 h 1787292"/>
              <a:gd name="connsiteX1" fmla="*/ 687652 w 12192000"/>
              <a:gd name="connsiteY1" fmla="*/ 3175 h 1787292"/>
              <a:gd name="connsiteX2" fmla="*/ 747977 w 12192000"/>
              <a:gd name="connsiteY2" fmla="*/ 9525 h 1787292"/>
              <a:gd name="connsiteX3" fmla="*/ 800364 w 12192000"/>
              <a:gd name="connsiteY3" fmla="*/ 20637 h 1787292"/>
              <a:gd name="connsiteX4" fmla="*/ 846402 w 12192000"/>
              <a:gd name="connsiteY4" fmla="*/ 36512 h 1787292"/>
              <a:gd name="connsiteX5" fmla="*/ 887677 w 12192000"/>
              <a:gd name="connsiteY5" fmla="*/ 52387 h 1787292"/>
              <a:gd name="connsiteX6" fmla="*/ 924189 w 12192000"/>
              <a:gd name="connsiteY6" fmla="*/ 68262 h 1787292"/>
              <a:gd name="connsiteX7" fmla="*/ 962289 w 12192000"/>
              <a:gd name="connsiteY7" fmla="*/ 87312 h 1787292"/>
              <a:gd name="connsiteX8" fmla="*/ 1000389 w 12192000"/>
              <a:gd name="connsiteY8" fmla="*/ 106362 h 1787292"/>
              <a:gd name="connsiteX9" fmla="*/ 1036902 w 12192000"/>
              <a:gd name="connsiteY9" fmla="*/ 125412 h 1787292"/>
              <a:gd name="connsiteX10" fmla="*/ 1078177 w 12192000"/>
              <a:gd name="connsiteY10" fmla="*/ 141287 h 1787292"/>
              <a:gd name="connsiteX11" fmla="*/ 1124214 w 12192000"/>
              <a:gd name="connsiteY11" fmla="*/ 155575 h 1787292"/>
              <a:gd name="connsiteX12" fmla="*/ 1176602 w 12192000"/>
              <a:gd name="connsiteY12" fmla="*/ 166687 h 1787292"/>
              <a:gd name="connsiteX13" fmla="*/ 1236927 w 12192000"/>
              <a:gd name="connsiteY13" fmla="*/ 174625 h 1787292"/>
              <a:gd name="connsiteX14" fmla="*/ 1305189 w 12192000"/>
              <a:gd name="connsiteY14" fmla="*/ 176212 h 1787292"/>
              <a:gd name="connsiteX15" fmla="*/ 1373452 w 12192000"/>
              <a:gd name="connsiteY15" fmla="*/ 174625 h 1787292"/>
              <a:gd name="connsiteX16" fmla="*/ 1433777 w 12192000"/>
              <a:gd name="connsiteY16" fmla="*/ 166687 h 1787292"/>
              <a:gd name="connsiteX17" fmla="*/ 1486164 w 12192000"/>
              <a:gd name="connsiteY17" fmla="*/ 155575 h 1787292"/>
              <a:gd name="connsiteX18" fmla="*/ 1532202 w 12192000"/>
              <a:gd name="connsiteY18" fmla="*/ 141287 h 1787292"/>
              <a:gd name="connsiteX19" fmla="*/ 1573477 w 12192000"/>
              <a:gd name="connsiteY19" fmla="*/ 125412 h 1787292"/>
              <a:gd name="connsiteX20" fmla="*/ 1609989 w 12192000"/>
              <a:gd name="connsiteY20" fmla="*/ 106362 h 1787292"/>
              <a:gd name="connsiteX21" fmla="*/ 1648089 w 12192000"/>
              <a:gd name="connsiteY21" fmla="*/ 87312 h 1787292"/>
              <a:gd name="connsiteX22" fmla="*/ 1686189 w 12192000"/>
              <a:gd name="connsiteY22" fmla="*/ 68262 h 1787292"/>
              <a:gd name="connsiteX23" fmla="*/ 1722702 w 12192000"/>
              <a:gd name="connsiteY23" fmla="*/ 52387 h 1787292"/>
              <a:gd name="connsiteX24" fmla="*/ 1763977 w 12192000"/>
              <a:gd name="connsiteY24" fmla="*/ 36512 h 1787292"/>
              <a:gd name="connsiteX25" fmla="*/ 1810014 w 12192000"/>
              <a:gd name="connsiteY25" fmla="*/ 20637 h 1787292"/>
              <a:gd name="connsiteX26" fmla="*/ 1862402 w 12192000"/>
              <a:gd name="connsiteY26" fmla="*/ 9525 h 1787292"/>
              <a:gd name="connsiteX27" fmla="*/ 1922727 w 12192000"/>
              <a:gd name="connsiteY27" fmla="*/ 3175 h 1787292"/>
              <a:gd name="connsiteX28" fmla="*/ 1990989 w 12192000"/>
              <a:gd name="connsiteY28" fmla="*/ 0 h 1787292"/>
              <a:gd name="connsiteX29" fmla="*/ 2059252 w 12192000"/>
              <a:gd name="connsiteY29" fmla="*/ 3175 h 1787292"/>
              <a:gd name="connsiteX30" fmla="*/ 2119577 w 12192000"/>
              <a:gd name="connsiteY30" fmla="*/ 9525 h 1787292"/>
              <a:gd name="connsiteX31" fmla="*/ 2171964 w 12192000"/>
              <a:gd name="connsiteY31" fmla="*/ 20637 h 1787292"/>
              <a:gd name="connsiteX32" fmla="*/ 2218002 w 12192000"/>
              <a:gd name="connsiteY32" fmla="*/ 36512 h 1787292"/>
              <a:gd name="connsiteX33" fmla="*/ 2259277 w 12192000"/>
              <a:gd name="connsiteY33" fmla="*/ 52387 h 1787292"/>
              <a:gd name="connsiteX34" fmla="*/ 2295789 w 12192000"/>
              <a:gd name="connsiteY34" fmla="*/ 68262 h 1787292"/>
              <a:gd name="connsiteX35" fmla="*/ 2333889 w 12192000"/>
              <a:gd name="connsiteY35" fmla="*/ 87312 h 1787292"/>
              <a:gd name="connsiteX36" fmla="*/ 2371989 w 12192000"/>
              <a:gd name="connsiteY36" fmla="*/ 106362 h 1787292"/>
              <a:gd name="connsiteX37" fmla="*/ 2408502 w 12192000"/>
              <a:gd name="connsiteY37" fmla="*/ 125412 h 1787292"/>
              <a:gd name="connsiteX38" fmla="*/ 2449777 w 12192000"/>
              <a:gd name="connsiteY38" fmla="*/ 141287 h 1787292"/>
              <a:gd name="connsiteX39" fmla="*/ 2495814 w 12192000"/>
              <a:gd name="connsiteY39" fmla="*/ 155575 h 1787292"/>
              <a:gd name="connsiteX40" fmla="*/ 2548202 w 12192000"/>
              <a:gd name="connsiteY40" fmla="*/ 166687 h 1787292"/>
              <a:gd name="connsiteX41" fmla="*/ 2608527 w 12192000"/>
              <a:gd name="connsiteY41" fmla="*/ 174625 h 1787292"/>
              <a:gd name="connsiteX42" fmla="*/ 2676789 w 12192000"/>
              <a:gd name="connsiteY42" fmla="*/ 176212 h 1787292"/>
              <a:gd name="connsiteX43" fmla="*/ 2745052 w 12192000"/>
              <a:gd name="connsiteY43" fmla="*/ 174625 h 1787292"/>
              <a:gd name="connsiteX44" fmla="*/ 2805377 w 12192000"/>
              <a:gd name="connsiteY44" fmla="*/ 166687 h 1787292"/>
              <a:gd name="connsiteX45" fmla="*/ 2857764 w 12192000"/>
              <a:gd name="connsiteY45" fmla="*/ 155575 h 1787292"/>
              <a:gd name="connsiteX46" fmla="*/ 2903802 w 12192000"/>
              <a:gd name="connsiteY46" fmla="*/ 141287 h 1787292"/>
              <a:gd name="connsiteX47" fmla="*/ 2945077 w 12192000"/>
              <a:gd name="connsiteY47" fmla="*/ 125412 h 1787292"/>
              <a:gd name="connsiteX48" fmla="*/ 2981589 w 12192000"/>
              <a:gd name="connsiteY48" fmla="*/ 106362 h 1787292"/>
              <a:gd name="connsiteX49" fmla="*/ 3019689 w 12192000"/>
              <a:gd name="connsiteY49" fmla="*/ 87312 h 1787292"/>
              <a:gd name="connsiteX50" fmla="*/ 3057789 w 12192000"/>
              <a:gd name="connsiteY50" fmla="*/ 68262 h 1787292"/>
              <a:gd name="connsiteX51" fmla="*/ 3094302 w 12192000"/>
              <a:gd name="connsiteY51" fmla="*/ 52387 h 1787292"/>
              <a:gd name="connsiteX52" fmla="*/ 3135577 w 12192000"/>
              <a:gd name="connsiteY52" fmla="*/ 36512 h 1787292"/>
              <a:gd name="connsiteX53" fmla="*/ 3181614 w 12192000"/>
              <a:gd name="connsiteY53" fmla="*/ 20637 h 1787292"/>
              <a:gd name="connsiteX54" fmla="*/ 3234002 w 12192000"/>
              <a:gd name="connsiteY54" fmla="*/ 9525 h 1787292"/>
              <a:gd name="connsiteX55" fmla="*/ 3294327 w 12192000"/>
              <a:gd name="connsiteY55" fmla="*/ 3175 h 1787292"/>
              <a:gd name="connsiteX56" fmla="*/ 3361002 w 12192000"/>
              <a:gd name="connsiteY56" fmla="*/ 0 h 1787292"/>
              <a:gd name="connsiteX57" fmla="*/ 3430852 w 12192000"/>
              <a:gd name="connsiteY57" fmla="*/ 3175 h 1787292"/>
              <a:gd name="connsiteX58" fmla="*/ 3491177 w 12192000"/>
              <a:gd name="connsiteY58" fmla="*/ 9525 h 1787292"/>
              <a:gd name="connsiteX59" fmla="*/ 3543564 w 12192000"/>
              <a:gd name="connsiteY59" fmla="*/ 20637 h 1787292"/>
              <a:gd name="connsiteX60" fmla="*/ 3589602 w 12192000"/>
              <a:gd name="connsiteY60" fmla="*/ 36512 h 1787292"/>
              <a:gd name="connsiteX61" fmla="*/ 3630877 w 12192000"/>
              <a:gd name="connsiteY61" fmla="*/ 52387 h 1787292"/>
              <a:gd name="connsiteX62" fmla="*/ 3667389 w 12192000"/>
              <a:gd name="connsiteY62" fmla="*/ 68262 h 1787292"/>
              <a:gd name="connsiteX63" fmla="*/ 3705489 w 12192000"/>
              <a:gd name="connsiteY63" fmla="*/ 87312 h 1787292"/>
              <a:gd name="connsiteX64" fmla="*/ 3743589 w 12192000"/>
              <a:gd name="connsiteY64" fmla="*/ 106362 h 1787292"/>
              <a:gd name="connsiteX65" fmla="*/ 3780102 w 12192000"/>
              <a:gd name="connsiteY65" fmla="*/ 125412 h 1787292"/>
              <a:gd name="connsiteX66" fmla="*/ 3821377 w 12192000"/>
              <a:gd name="connsiteY66" fmla="*/ 141287 h 1787292"/>
              <a:gd name="connsiteX67" fmla="*/ 3867414 w 12192000"/>
              <a:gd name="connsiteY67" fmla="*/ 155575 h 1787292"/>
              <a:gd name="connsiteX68" fmla="*/ 3919802 w 12192000"/>
              <a:gd name="connsiteY68" fmla="*/ 166687 h 1787292"/>
              <a:gd name="connsiteX69" fmla="*/ 3980127 w 12192000"/>
              <a:gd name="connsiteY69" fmla="*/ 174625 h 1787292"/>
              <a:gd name="connsiteX70" fmla="*/ 4048389 w 12192000"/>
              <a:gd name="connsiteY70" fmla="*/ 176212 h 1787292"/>
              <a:gd name="connsiteX71" fmla="*/ 4116652 w 12192000"/>
              <a:gd name="connsiteY71" fmla="*/ 174625 h 1787292"/>
              <a:gd name="connsiteX72" fmla="*/ 4176977 w 12192000"/>
              <a:gd name="connsiteY72" fmla="*/ 166687 h 1787292"/>
              <a:gd name="connsiteX73" fmla="*/ 4229364 w 12192000"/>
              <a:gd name="connsiteY73" fmla="*/ 155575 h 1787292"/>
              <a:gd name="connsiteX74" fmla="*/ 4275402 w 12192000"/>
              <a:gd name="connsiteY74" fmla="*/ 141287 h 1787292"/>
              <a:gd name="connsiteX75" fmla="*/ 4316677 w 12192000"/>
              <a:gd name="connsiteY75" fmla="*/ 125412 h 1787292"/>
              <a:gd name="connsiteX76" fmla="*/ 4353189 w 12192000"/>
              <a:gd name="connsiteY76" fmla="*/ 106362 h 1787292"/>
              <a:gd name="connsiteX77" fmla="*/ 4429389 w 12192000"/>
              <a:gd name="connsiteY77" fmla="*/ 68262 h 1787292"/>
              <a:gd name="connsiteX78" fmla="*/ 4465902 w 12192000"/>
              <a:gd name="connsiteY78" fmla="*/ 52387 h 1787292"/>
              <a:gd name="connsiteX79" fmla="*/ 4507177 w 12192000"/>
              <a:gd name="connsiteY79" fmla="*/ 36512 h 1787292"/>
              <a:gd name="connsiteX80" fmla="*/ 4553214 w 12192000"/>
              <a:gd name="connsiteY80" fmla="*/ 20637 h 1787292"/>
              <a:gd name="connsiteX81" fmla="*/ 4605602 w 12192000"/>
              <a:gd name="connsiteY81" fmla="*/ 9525 h 1787292"/>
              <a:gd name="connsiteX82" fmla="*/ 4665928 w 12192000"/>
              <a:gd name="connsiteY82" fmla="*/ 3175 h 1787292"/>
              <a:gd name="connsiteX83" fmla="*/ 4734189 w 12192000"/>
              <a:gd name="connsiteY83" fmla="*/ 0 h 1787292"/>
              <a:gd name="connsiteX84" fmla="*/ 4802453 w 12192000"/>
              <a:gd name="connsiteY84" fmla="*/ 3175 h 1787292"/>
              <a:gd name="connsiteX85" fmla="*/ 4862777 w 12192000"/>
              <a:gd name="connsiteY85" fmla="*/ 9525 h 1787292"/>
              <a:gd name="connsiteX86" fmla="*/ 4915165 w 12192000"/>
              <a:gd name="connsiteY86" fmla="*/ 20637 h 1787292"/>
              <a:gd name="connsiteX87" fmla="*/ 4961201 w 12192000"/>
              <a:gd name="connsiteY87" fmla="*/ 36512 h 1787292"/>
              <a:gd name="connsiteX88" fmla="*/ 5002476 w 12192000"/>
              <a:gd name="connsiteY88" fmla="*/ 52387 h 1787292"/>
              <a:gd name="connsiteX89" fmla="*/ 5038989 w 12192000"/>
              <a:gd name="connsiteY89" fmla="*/ 68262 h 1787292"/>
              <a:gd name="connsiteX90" fmla="*/ 5077089 w 12192000"/>
              <a:gd name="connsiteY90" fmla="*/ 87312 h 1787292"/>
              <a:gd name="connsiteX91" fmla="*/ 5115189 w 12192000"/>
              <a:gd name="connsiteY91" fmla="*/ 106362 h 1787292"/>
              <a:gd name="connsiteX92" fmla="*/ 5151701 w 12192000"/>
              <a:gd name="connsiteY92" fmla="*/ 125412 h 1787292"/>
              <a:gd name="connsiteX93" fmla="*/ 5192976 w 12192000"/>
              <a:gd name="connsiteY93" fmla="*/ 141287 h 1787292"/>
              <a:gd name="connsiteX94" fmla="*/ 5239014 w 12192000"/>
              <a:gd name="connsiteY94" fmla="*/ 155575 h 1787292"/>
              <a:gd name="connsiteX95" fmla="*/ 5291401 w 12192000"/>
              <a:gd name="connsiteY95" fmla="*/ 166687 h 1787292"/>
              <a:gd name="connsiteX96" fmla="*/ 5351727 w 12192000"/>
              <a:gd name="connsiteY96" fmla="*/ 174625 h 1787292"/>
              <a:gd name="connsiteX97" fmla="*/ 5410199 w 12192000"/>
              <a:gd name="connsiteY97" fmla="*/ 175985 h 1787292"/>
              <a:gd name="connsiteX98" fmla="*/ 5468671 w 12192000"/>
              <a:gd name="connsiteY98" fmla="*/ 174625 h 1787292"/>
              <a:gd name="connsiteX99" fmla="*/ 5528996 w 12192000"/>
              <a:gd name="connsiteY99" fmla="*/ 166687 h 1787292"/>
              <a:gd name="connsiteX100" fmla="*/ 5581383 w 12192000"/>
              <a:gd name="connsiteY100" fmla="*/ 155575 h 1787292"/>
              <a:gd name="connsiteX101" fmla="*/ 5627421 w 12192000"/>
              <a:gd name="connsiteY101" fmla="*/ 141287 h 1787292"/>
              <a:gd name="connsiteX102" fmla="*/ 5668696 w 12192000"/>
              <a:gd name="connsiteY102" fmla="*/ 125412 h 1787292"/>
              <a:gd name="connsiteX103" fmla="*/ 5705209 w 12192000"/>
              <a:gd name="connsiteY103" fmla="*/ 106362 h 1787292"/>
              <a:gd name="connsiteX104" fmla="*/ 5743308 w 12192000"/>
              <a:gd name="connsiteY104" fmla="*/ 87312 h 1787292"/>
              <a:gd name="connsiteX105" fmla="*/ 5781408 w 12192000"/>
              <a:gd name="connsiteY105" fmla="*/ 68262 h 1787292"/>
              <a:gd name="connsiteX106" fmla="*/ 5817921 w 12192000"/>
              <a:gd name="connsiteY106" fmla="*/ 52387 h 1787292"/>
              <a:gd name="connsiteX107" fmla="*/ 5859196 w 12192000"/>
              <a:gd name="connsiteY107" fmla="*/ 36512 h 1787292"/>
              <a:gd name="connsiteX108" fmla="*/ 5905234 w 12192000"/>
              <a:gd name="connsiteY108" fmla="*/ 20637 h 1787292"/>
              <a:gd name="connsiteX109" fmla="*/ 5957621 w 12192000"/>
              <a:gd name="connsiteY109" fmla="*/ 9525 h 1787292"/>
              <a:gd name="connsiteX110" fmla="*/ 6017947 w 12192000"/>
              <a:gd name="connsiteY110" fmla="*/ 3175 h 1787292"/>
              <a:gd name="connsiteX111" fmla="*/ 6086208 w 12192000"/>
              <a:gd name="connsiteY111" fmla="*/ 0 h 1787292"/>
              <a:gd name="connsiteX112" fmla="*/ 6095999 w 12192000"/>
              <a:gd name="connsiteY112" fmla="*/ 455 h 1787292"/>
              <a:gd name="connsiteX113" fmla="*/ 6105789 w 12192000"/>
              <a:gd name="connsiteY113" fmla="*/ 0 h 1787292"/>
              <a:gd name="connsiteX114" fmla="*/ 6174052 w 12192000"/>
              <a:gd name="connsiteY114" fmla="*/ 3175 h 1787292"/>
              <a:gd name="connsiteX115" fmla="*/ 6234377 w 12192000"/>
              <a:gd name="connsiteY115" fmla="*/ 9525 h 1787292"/>
              <a:gd name="connsiteX116" fmla="*/ 6286764 w 12192000"/>
              <a:gd name="connsiteY116" fmla="*/ 20637 h 1787292"/>
              <a:gd name="connsiteX117" fmla="*/ 6332802 w 12192000"/>
              <a:gd name="connsiteY117" fmla="*/ 36512 h 1787292"/>
              <a:gd name="connsiteX118" fmla="*/ 6374077 w 12192000"/>
              <a:gd name="connsiteY118" fmla="*/ 52387 h 1787292"/>
              <a:gd name="connsiteX119" fmla="*/ 6410589 w 12192000"/>
              <a:gd name="connsiteY119" fmla="*/ 68262 h 1787292"/>
              <a:gd name="connsiteX120" fmla="*/ 6448689 w 12192000"/>
              <a:gd name="connsiteY120" fmla="*/ 87312 h 1787292"/>
              <a:gd name="connsiteX121" fmla="*/ 6486789 w 12192000"/>
              <a:gd name="connsiteY121" fmla="*/ 106362 h 1787292"/>
              <a:gd name="connsiteX122" fmla="*/ 6523302 w 12192000"/>
              <a:gd name="connsiteY122" fmla="*/ 125412 h 1787292"/>
              <a:gd name="connsiteX123" fmla="*/ 6564577 w 12192000"/>
              <a:gd name="connsiteY123" fmla="*/ 141287 h 1787292"/>
              <a:gd name="connsiteX124" fmla="*/ 6610614 w 12192000"/>
              <a:gd name="connsiteY124" fmla="*/ 155575 h 1787292"/>
              <a:gd name="connsiteX125" fmla="*/ 6663002 w 12192000"/>
              <a:gd name="connsiteY125" fmla="*/ 166687 h 1787292"/>
              <a:gd name="connsiteX126" fmla="*/ 6723327 w 12192000"/>
              <a:gd name="connsiteY126" fmla="*/ 174625 h 1787292"/>
              <a:gd name="connsiteX127" fmla="*/ 6781799 w 12192000"/>
              <a:gd name="connsiteY127" fmla="*/ 175985 h 1787292"/>
              <a:gd name="connsiteX128" fmla="*/ 6840271 w 12192000"/>
              <a:gd name="connsiteY128" fmla="*/ 174625 h 1787292"/>
              <a:gd name="connsiteX129" fmla="*/ 6900596 w 12192000"/>
              <a:gd name="connsiteY129" fmla="*/ 166687 h 1787292"/>
              <a:gd name="connsiteX130" fmla="*/ 6952983 w 12192000"/>
              <a:gd name="connsiteY130" fmla="*/ 155575 h 1787292"/>
              <a:gd name="connsiteX131" fmla="*/ 6999021 w 12192000"/>
              <a:gd name="connsiteY131" fmla="*/ 141287 h 1787292"/>
              <a:gd name="connsiteX132" fmla="*/ 7040296 w 12192000"/>
              <a:gd name="connsiteY132" fmla="*/ 125412 h 1787292"/>
              <a:gd name="connsiteX133" fmla="*/ 7076808 w 12192000"/>
              <a:gd name="connsiteY133" fmla="*/ 106362 h 1787292"/>
              <a:gd name="connsiteX134" fmla="*/ 7114908 w 12192000"/>
              <a:gd name="connsiteY134" fmla="*/ 87312 h 1787292"/>
              <a:gd name="connsiteX135" fmla="*/ 7153008 w 12192000"/>
              <a:gd name="connsiteY135" fmla="*/ 68262 h 1787292"/>
              <a:gd name="connsiteX136" fmla="*/ 7189521 w 12192000"/>
              <a:gd name="connsiteY136" fmla="*/ 52387 h 1787292"/>
              <a:gd name="connsiteX137" fmla="*/ 7230796 w 12192000"/>
              <a:gd name="connsiteY137" fmla="*/ 36512 h 1787292"/>
              <a:gd name="connsiteX138" fmla="*/ 7276833 w 12192000"/>
              <a:gd name="connsiteY138" fmla="*/ 20637 h 1787292"/>
              <a:gd name="connsiteX139" fmla="*/ 7329221 w 12192000"/>
              <a:gd name="connsiteY139" fmla="*/ 9525 h 1787292"/>
              <a:gd name="connsiteX140" fmla="*/ 7389546 w 12192000"/>
              <a:gd name="connsiteY140" fmla="*/ 3175 h 1787292"/>
              <a:gd name="connsiteX141" fmla="*/ 7457808 w 12192000"/>
              <a:gd name="connsiteY141" fmla="*/ 0 h 1787292"/>
              <a:gd name="connsiteX142" fmla="*/ 7526071 w 12192000"/>
              <a:gd name="connsiteY142" fmla="*/ 3175 h 1787292"/>
              <a:gd name="connsiteX143" fmla="*/ 7586396 w 12192000"/>
              <a:gd name="connsiteY143" fmla="*/ 9525 h 1787292"/>
              <a:gd name="connsiteX144" fmla="*/ 7638783 w 12192000"/>
              <a:gd name="connsiteY144" fmla="*/ 20637 h 1787292"/>
              <a:gd name="connsiteX145" fmla="*/ 7684821 w 12192000"/>
              <a:gd name="connsiteY145" fmla="*/ 36512 h 1787292"/>
              <a:gd name="connsiteX146" fmla="*/ 7726096 w 12192000"/>
              <a:gd name="connsiteY146" fmla="*/ 52387 h 1787292"/>
              <a:gd name="connsiteX147" fmla="*/ 7762608 w 12192000"/>
              <a:gd name="connsiteY147" fmla="*/ 68262 h 1787292"/>
              <a:gd name="connsiteX148" fmla="*/ 7800708 w 12192000"/>
              <a:gd name="connsiteY148" fmla="*/ 87312 h 1787292"/>
              <a:gd name="connsiteX149" fmla="*/ 7838808 w 12192000"/>
              <a:gd name="connsiteY149" fmla="*/ 106362 h 1787292"/>
              <a:gd name="connsiteX150" fmla="*/ 7875321 w 12192000"/>
              <a:gd name="connsiteY150" fmla="*/ 125412 h 1787292"/>
              <a:gd name="connsiteX151" fmla="*/ 7916596 w 12192000"/>
              <a:gd name="connsiteY151" fmla="*/ 141287 h 1787292"/>
              <a:gd name="connsiteX152" fmla="*/ 7962633 w 12192000"/>
              <a:gd name="connsiteY152" fmla="*/ 155575 h 1787292"/>
              <a:gd name="connsiteX153" fmla="*/ 8015021 w 12192000"/>
              <a:gd name="connsiteY153" fmla="*/ 166687 h 1787292"/>
              <a:gd name="connsiteX154" fmla="*/ 8075346 w 12192000"/>
              <a:gd name="connsiteY154" fmla="*/ 174625 h 1787292"/>
              <a:gd name="connsiteX155" fmla="*/ 8143608 w 12192000"/>
              <a:gd name="connsiteY155" fmla="*/ 176212 h 1787292"/>
              <a:gd name="connsiteX156" fmla="*/ 8211871 w 12192000"/>
              <a:gd name="connsiteY156" fmla="*/ 174625 h 1787292"/>
              <a:gd name="connsiteX157" fmla="*/ 8272196 w 12192000"/>
              <a:gd name="connsiteY157" fmla="*/ 166687 h 1787292"/>
              <a:gd name="connsiteX158" fmla="*/ 8324583 w 12192000"/>
              <a:gd name="connsiteY158" fmla="*/ 155575 h 1787292"/>
              <a:gd name="connsiteX159" fmla="*/ 8370621 w 12192000"/>
              <a:gd name="connsiteY159" fmla="*/ 141287 h 1787292"/>
              <a:gd name="connsiteX160" fmla="*/ 8411896 w 12192000"/>
              <a:gd name="connsiteY160" fmla="*/ 125412 h 1787292"/>
              <a:gd name="connsiteX161" fmla="*/ 8448408 w 12192000"/>
              <a:gd name="connsiteY161" fmla="*/ 106362 h 1787292"/>
              <a:gd name="connsiteX162" fmla="*/ 8486508 w 12192000"/>
              <a:gd name="connsiteY162" fmla="*/ 87312 h 1787292"/>
              <a:gd name="connsiteX163" fmla="*/ 8524608 w 12192000"/>
              <a:gd name="connsiteY163" fmla="*/ 68262 h 1787292"/>
              <a:gd name="connsiteX164" fmla="*/ 8561120 w 12192000"/>
              <a:gd name="connsiteY164" fmla="*/ 52387 h 1787292"/>
              <a:gd name="connsiteX165" fmla="*/ 8602396 w 12192000"/>
              <a:gd name="connsiteY165" fmla="*/ 36512 h 1787292"/>
              <a:gd name="connsiteX166" fmla="*/ 8648432 w 12192000"/>
              <a:gd name="connsiteY166" fmla="*/ 20637 h 1787292"/>
              <a:gd name="connsiteX167" fmla="*/ 8700820 w 12192000"/>
              <a:gd name="connsiteY167" fmla="*/ 9525 h 1787292"/>
              <a:gd name="connsiteX168" fmla="*/ 8761146 w 12192000"/>
              <a:gd name="connsiteY168" fmla="*/ 3175 h 1787292"/>
              <a:gd name="connsiteX169" fmla="*/ 8827820 w 12192000"/>
              <a:gd name="connsiteY169" fmla="*/ 0 h 1787292"/>
              <a:gd name="connsiteX170" fmla="*/ 8897670 w 12192000"/>
              <a:gd name="connsiteY170" fmla="*/ 3175 h 1787292"/>
              <a:gd name="connsiteX171" fmla="*/ 8957996 w 12192000"/>
              <a:gd name="connsiteY171" fmla="*/ 9525 h 1787292"/>
              <a:gd name="connsiteX172" fmla="*/ 9010382 w 12192000"/>
              <a:gd name="connsiteY172" fmla="*/ 20637 h 1787292"/>
              <a:gd name="connsiteX173" fmla="*/ 9056420 w 12192000"/>
              <a:gd name="connsiteY173" fmla="*/ 36512 h 1787292"/>
              <a:gd name="connsiteX174" fmla="*/ 9097696 w 12192000"/>
              <a:gd name="connsiteY174" fmla="*/ 52387 h 1787292"/>
              <a:gd name="connsiteX175" fmla="*/ 9134208 w 12192000"/>
              <a:gd name="connsiteY175" fmla="*/ 68262 h 1787292"/>
              <a:gd name="connsiteX176" fmla="*/ 9172308 w 12192000"/>
              <a:gd name="connsiteY176" fmla="*/ 87312 h 1787292"/>
              <a:gd name="connsiteX177" fmla="*/ 9210408 w 12192000"/>
              <a:gd name="connsiteY177" fmla="*/ 106362 h 1787292"/>
              <a:gd name="connsiteX178" fmla="*/ 9246920 w 12192000"/>
              <a:gd name="connsiteY178" fmla="*/ 125412 h 1787292"/>
              <a:gd name="connsiteX179" fmla="*/ 9288196 w 12192000"/>
              <a:gd name="connsiteY179" fmla="*/ 141287 h 1787292"/>
              <a:gd name="connsiteX180" fmla="*/ 9334232 w 12192000"/>
              <a:gd name="connsiteY180" fmla="*/ 155575 h 1787292"/>
              <a:gd name="connsiteX181" fmla="*/ 9386620 w 12192000"/>
              <a:gd name="connsiteY181" fmla="*/ 166687 h 1787292"/>
              <a:gd name="connsiteX182" fmla="*/ 9446946 w 12192000"/>
              <a:gd name="connsiteY182" fmla="*/ 174625 h 1787292"/>
              <a:gd name="connsiteX183" fmla="*/ 9515208 w 12192000"/>
              <a:gd name="connsiteY183" fmla="*/ 176212 h 1787292"/>
              <a:gd name="connsiteX184" fmla="*/ 9583470 w 12192000"/>
              <a:gd name="connsiteY184" fmla="*/ 174625 h 1787292"/>
              <a:gd name="connsiteX185" fmla="*/ 9643796 w 12192000"/>
              <a:gd name="connsiteY185" fmla="*/ 166687 h 1787292"/>
              <a:gd name="connsiteX186" fmla="*/ 9696182 w 12192000"/>
              <a:gd name="connsiteY186" fmla="*/ 155575 h 1787292"/>
              <a:gd name="connsiteX187" fmla="*/ 9742220 w 12192000"/>
              <a:gd name="connsiteY187" fmla="*/ 141287 h 1787292"/>
              <a:gd name="connsiteX188" fmla="*/ 9783496 w 12192000"/>
              <a:gd name="connsiteY188" fmla="*/ 125412 h 1787292"/>
              <a:gd name="connsiteX189" fmla="*/ 9820008 w 12192000"/>
              <a:gd name="connsiteY189" fmla="*/ 106362 h 1787292"/>
              <a:gd name="connsiteX190" fmla="*/ 9896208 w 12192000"/>
              <a:gd name="connsiteY190" fmla="*/ 68262 h 1787292"/>
              <a:gd name="connsiteX191" fmla="*/ 9932720 w 12192000"/>
              <a:gd name="connsiteY191" fmla="*/ 52387 h 1787292"/>
              <a:gd name="connsiteX192" fmla="*/ 9973996 w 12192000"/>
              <a:gd name="connsiteY192" fmla="*/ 36512 h 1787292"/>
              <a:gd name="connsiteX193" fmla="*/ 10020032 w 12192000"/>
              <a:gd name="connsiteY193" fmla="*/ 20637 h 1787292"/>
              <a:gd name="connsiteX194" fmla="*/ 10072420 w 12192000"/>
              <a:gd name="connsiteY194" fmla="*/ 9525 h 1787292"/>
              <a:gd name="connsiteX195" fmla="*/ 10132746 w 12192000"/>
              <a:gd name="connsiteY195" fmla="*/ 3175 h 1787292"/>
              <a:gd name="connsiteX196" fmla="*/ 10201008 w 12192000"/>
              <a:gd name="connsiteY196" fmla="*/ 0 h 1787292"/>
              <a:gd name="connsiteX197" fmla="*/ 10269270 w 12192000"/>
              <a:gd name="connsiteY197" fmla="*/ 3175 h 1787292"/>
              <a:gd name="connsiteX198" fmla="*/ 10329596 w 12192000"/>
              <a:gd name="connsiteY198" fmla="*/ 9525 h 1787292"/>
              <a:gd name="connsiteX199" fmla="*/ 10381982 w 12192000"/>
              <a:gd name="connsiteY199" fmla="*/ 20637 h 1787292"/>
              <a:gd name="connsiteX200" fmla="*/ 10428020 w 12192000"/>
              <a:gd name="connsiteY200" fmla="*/ 36512 h 1787292"/>
              <a:gd name="connsiteX201" fmla="*/ 10469296 w 12192000"/>
              <a:gd name="connsiteY201" fmla="*/ 52387 h 1787292"/>
              <a:gd name="connsiteX202" fmla="*/ 10505808 w 12192000"/>
              <a:gd name="connsiteY202" fmla="*/ 68262 h 1787292"/>
              <a:gd name="connsiteX203" fmla="*/ 10543908 w 12192000"/>
              <a:gd name="connsiteY203" fmla="*/ 87312 h 1787292"/>
              <a:gd name="connsiteX204" fmla="*/ 10582008 w 12192000"/>
              <a:gd name="connsiteY204" fmla="*/ 106362 h 1787292"/>
              <a:gd name="connsiteX205" fmla="*/ 10618520 w 12192000"/>
              <a:gd name="connsiteY205" fmla="*/ 125412 h 1787292"/>
              <a:gd name="connsiteX206" fmla="*/ 10659796 w 12192000"/>
              <a:gd name="connsiteY206" fmla="*/ 141287 h 1787292"/>
              <a:gd name="connsiteX207" fmla="*/ 10705832 w 12192000"/>
              <a:gd name="connsiteY207" fmla="*/ 155575 h 1787292"/>
              <a:gd name="connsiteX208" fmla="*/ 10758220 w 12192000"/>
              <a:gd name="connsiteY208" fmla="*/ 166687 h 1787292"/>
              <a:gd name="connsiteX209" fmla="*/ 10818546 w 12192000"/>
              <a:gd name="connsiteY209" fmla="*/ 174625 h 1787292"/>
              <a:gd name="connsiteX210" fmla="*/ 10886808 w 12192000"/>
              <a:gd name="connsiteY210" fmla="*/ 176212 h 1787292"/>
              <a:gd name="connsiteX211" fmla="*/ 10955070 w 12192000"/>
              <a:gd name="connsiteY211" fmla="*/ 174625 h 1787292"/>
              <a:gd name="connsiteX212" fmla="*/ 11015396 w 12192000"/>
              <a:gd name="connsiteY212" fmla="*/ 166687 h 1787292"/>
              <a:gd name="connsiteX213" fmla="*/ 11067782 w 12192000"/>
              <a:gd name="connsiteY213" fmla="*/ 155575 h 1787292"/>
              <a:gd name="connsiteX214" fmla="*/ 11113820 w 12192000"/>
              <a:gd name="connsiteY214" fmla="*/ 141287 h 1787292"/>
              <a:gd name="connsiteX215" fmla="*/ 11155096 w 12192000"/>
              <a:gd name="connsiteY215" fmla="*/ 125412 h 1787292"/>
              <a:gd name="connsiteX216" fmla="*/ 11191608 w 12192000"/>
              <a:gd name="connsiteY216" fmla="*/ 106362 h 1787292"/>
              <a:gd name="connsiteX217" fmla="*/ 11229708 w 12192000"/>
              <a:gd name="connsiteY217" fmla="*/ 87312 h 1787292"/>
              <a:gd name="connsiteX218" fmla="*/ 11267808 w 12192000"/>
              <a:gd name="connsiteY218" fmla="*/ 68262 h 1787292"/>
              <a:gd name="connsiteX219" fmla="*/ 11304320 w 12192000"/>
              <a:gd name="connsiteY219" fmla="*/ 52387 h 1787292"/>
              <a:gd name="connsiteX220" fmla="*/ 11345596 w 12192000"/>
              <a:gd name="connsiteY220" fmla="*/ 36512 h 1787292"/>
              <a:gd name="connsiteX221" fmla="*/ 11391632 w 12192000"/>
              <a:gd name="connsiteY221" fmla="*/ 20637 h 1787292"/>
              <a:gd name="connsiteX222" fmla="*/ 11444020 w 12192000"/>
              <a:gd name="connsiteY222" fmla="*/ 9525 h 1787292"/>
              <a:gd name="connsiteX223" fmla="*/ 11504346 w 12192000"/>
              <a:gd name="connsiteY223" fmla="*/ 3175 h 1787292"/>
              <a:gd name="connsiteX224" fmla="*/ 11572608 w 12192000"/>
              <a:gd name="connsiteY224" fmla="*/ 0 h 1787292"/>
              <a:gd name="connsiteX225" fmla="*/ 11640870 w 12192000"/>
              <a:gd name="connsiteY225" fmla="*/ 3175 h 1787292"/>
              <a:gd name="connsiteX226" fmla="*/ 11701196 w 12192000"/>
              <a:gd name="connsiteY226" fmla="*/ 9525 h 1787292"/>
              <a:gd name="connsiteX227" fmla="*/ 11753582 w 12192000"/>
              <a:gd name="connsiteY227" fmla="*/ 20637 h 1787292"/>
              <a:gd name="connsiteX228" fmla="*/ 11799620 w 12192000"/>
              <a:gd name="connsiteY228" fmla="*/ 36512 h 1787292"/>
              <a:gd name="connsiteX229" fmla="*/ 11840896 w 12192000"/>
              <a:gd name="connsiteY229" fmla="*/ 52387 h 1787292"/>
              <a:gd name="connsiteX230" fmla="*/ 11877408 w 12192000"/>
              <a:gd name="connsiteY230" fmla="*/ 68262 h 1787292"/>
              <a:gd name="connsiteX231" fmla="*/ 11915508 w 12192000"/>
              <a:gd name="connsiteY231" fmla="*/ 87312 h 1787292"/>
              <a:gd name="connsiteX232" fmla="*/ 11953608 w 12192000"/>
              <a:gd name="connsiteY232" fmla="*/ 106362 h 1787292"/>
              <a:gd name="connsiteX233" fmla="*/ 11990120 w 12192000"/>
              <a:gd name="connsiteY233" fmla="*/ 125412 h 1787292"/>
              <a:gd name="connsiteX234" fmla="*/ 12031396 w 12192000"/>
              <a:gd name="connsiteY234" fmla="*/ 141287 h 1787292"/>
              <a:gd name="connsiteX235" fmla="*/ 12077432 w 12192000"/>
              <a:gd name="connsiteY235" fmla="*/ 155575 h 1787292"/>
              <a:gd name="connsiteX236" fmla="*/ 12129820 w 12192000"/>
              <a:gd name="connsiteY236" fmla="*/ 166688 h 1787292"/>
              <a:gd name="connsiteX237" fmla="*/ 12190146 w 12192000"/>
              <a:gd name="connsiteY237" fmla="*/ 174625 h 1787292"/>
              <a:gd name="connsiteX238" fmla="*/ 12192000 w 12192000"/>
              <a:gd name="connsiteY238" fmla="*/ 174668 h 1787292"/>
              <a:gd name="connsiteX239" fmla="*/ 12192000 w 12192000"/>
              <a:gd name="connsiteY239" fmla="*/ 885826 h 1787292"/>
              <a:gd name="connsiteX240" fmla="*/ 12192000 w 12192000"/>
              <a:gd name="connsiteY240" fmla="*/ 1787292 h 1787292"/>
              <a:gd name="connsiteX241" fmla="*/ 0 w 12192000"/>
              <a:gd name="connsiteY241" fmla="*/ 1787292 h 1787292"/>
              <a:gd name="connsiteX242" fmla="*/ 0 w 12192000"/>
              <a:gd name="connsiteY242" fmla="*/ 885826 h 1787292"/>
              <a:gd name="connsiteX243" fmla="*/ 0 w 12192000"/>
              <a:gd name="connsiteY243" fmla="*/ 174668 h 1787292"/>
              <a:gd name="connsiteX244" fmla="*/ 1852 w 12192000"/>
              <a:gd name="connsiteY244" fmla="*/ 174625 h 1787292"/>
              <a:gd name="connsiteX245" fmla="*/ 62177 w 12192000"/>
              <a:gd name="connsiteY245" fmla="*/ 166687 h 1787292"/>
              <a:gd name="connsiteX246" fmla="*/ 114564 w 12192000"/>
              <a:gd name="connsiteY246" fmla="*/ 155575 h 1787292"/>
              <a:gd name="connsiteX247" fmla="*/ 160602 w 12192000"/>
              <a:gd name="connsiteY247" fmla="*/ 141287 h 1787292"/>
              <a:gd name="connsiteX248" fmla="*/ 201877 w 12192000"/>
              <a:gd name="connsiteY248" fmla="*/ 125412 h 1787292"/>
              <a:gd name="connsiteX249" fmla="*/ 238389 w 12192000"/>
              <a:gd name="connsiteY249" fmla="*/ 106362 h 1787292"/>
              <a:gd name="connsiteX250" fmla="*/ 276489 w 12192000"/>
              <a:gd name="connsiteY250" fmla="*/ 87312 h 1787292"/>
              <a:gd name="connsiteX251" fmla="*/ 314589 w 12192000"/>
              <a:gd name="connsiteY251" fmla="*/ 68262 h 1787292"/>
              <a:gd name="connsiteX252" fmla="*/ 351102 w 12192000"/>
              <a:gd name="connsiteY252" fmla="*/ 52387 h 1787292"/>
              <a:gd name="connsiteX253" fmla="*/ 392377 w 12192000"/>
              <a:gd name="connsiteY253" fmla="*/ 36512 h 1787292"/>
              <a:gd name="connsiteX254" fmla="*/ 438414 w 12192000"/>
              <a:gd name="connsiteY254" fmla="*/ 20637 h 1787292"/>
              <a:gd name="connsiteX255" fmla="*/ 490802 w 12192000"/>
              <a:gd name="connsiteY255" fmla="*/ 9525 h 1787292"/>
              <a:gd name="connsiteX256" fmla="*/ 551127 w 12192000"/>
              <a:gd name="connsiteY256" fmla="*/ 3175 h 178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2192000" h="1787292">
                <a:moveTo>
                  <a:pt x="619389" y="0"/>
                </a:moveTo>
                <a:lnTo>
                  <a:pt x="687652" y="3175"/>
                </a:lnTo>
                <a:lnTo>
                  <a:pt x="747977" y="9525"/>
                </a:lnTo>
                <a:lnTo>
                  <a:pt x="800364" y="20637"/>
                </a:lnTo>
                <a:lnTo>
                  <a:pt x="846402" y="36512"/>
                </a:lnTo>
                <a:lnTo>
                  <a:pt x="887677" y="52387"/>
                </a:lnTo>
                <a:lnTo>
                  <a:pt x="924189" y="68262"/>
                </a:lnTo>
                <a:lnTo>
                  <a:pt x="962289" y="87312"/>
                </a:lnTo>
                <a:lnTo>
                  <a:pt x="1000389" y="106362"/>
                </a:lnTo>
                <a:lnTo>
                  <a:pt x="1036902" y="125412"/>
                </a:lnTo>
                <a:lnTo>
                  <a:pt x="1078177" y="141287"/>
                </a:lnTo>
                <a:lnTo>
                  <a:pt x="1124214" y="155575"/>
                </a:lnTo>
                <a:lnTo>
                  <a:pt x="1176602" y="166687"/>
                </a:lnTo>
                <a:lnTo>
                  <a:pt x="1236927" y="174625"/>
                </a:lnTo>
                <a:lnTo>
                  <a:pt x="1305189" y="176212"/>
                </a:lnTo>
                <a:lnTo>
                  <a:pt x="1373452" y="174625"/>
                </a:lnTo>
                <a:lnTo>
                  <a:pt x="1433777" y="166687"/>
                </a:lnTo>
                <a:lnTo>
                  <a:pt x="1486164" y="155575"/>
                </a:lnTo>
                <a:lnTo>
                  <a:pt x="1532202" y="141287"/>
                </a:lnTo>
                <a:lnTo>
                  <a:pt x="1573477" y="125412"/>
                </a:lnTo>
                <a:lnTo>
                  <a:pt x="1609989" y="106362"/>
                </a:lnTo>
                <a:lnTo>
                  <a:pt x="1648089" y="87312"/>
                </a:lnTo>
                <a:lnTo>
                  <a:pt x="1686189" y="68262"/>
                </a:lnTo>
                <a:lnTo>
                  <a:pt x="1722702" y="52387"/>
                </a:lnTo>
                <a:lnTo>
                  <a:pt x="1763977" y="36512"/>
                </a:lnTo>
                <a:lnTo>
                  <a:pt x="1810014" y="20637"/>
                </a:lnTo>
                <a:lnTo>
                  <a:pt x="1862402" y="9525"/>
                </a:lnTo>
                <a:lnTo>
                  <a:pt x="1922727" y="3175"/>
                </a:lnTo>
                <a:lnTo>
                  <a:pt x="1990989" y="0"/>
                </a:lnTo>
                <a:lnTo>
                  <a:pt x="2059252" y="3175"/>
                </a:lnTo>
                <a:lnTo>
                  <a:pt x="2119577" y="9525"/>
                </a:lnTo>
                <a:lnTo>
                  <a:pt x="2171964" y="20637"/>
                </a:lnTo>
                <a:lnTo>
                  <a:pt x="2218002" y="36512"/>
                </a:lnTo>
                <a:lnTo>
                  <a:pt x="2259277" y="52387"/>
                </a:lnTo>
                <a:lnTo>
                  <a:pt x="2295789" y="68262"/>
                </a:lnTo>
                <a:lnTo>
                  <a:pt x="2333889" y="87312"/>
                </a:lnTo>
                <a:lnTo>
                  <a:pt x="2371989" y="106362"/>
                </a:lnTo>
                <a:lnTo>
                  <a:pt x="2408502" y="125412"/>
                </a:lnTo>
                <a:lnTo>
                  <a:pt x="2449777" y="141287"/>
                </a:lnTo>
                <a:lnTo>
                  <a:pt x="2495814" y="155575"/>
                </a:lnTo>
                <a:lnTo>
                  <a:pt x="2548202" y="166687"/>
                </a:lnTo>
                <a:lnTo>
                  <a:pt x="2608527" y="174625"/>
                </a:lnTo>
                <a:lnTo>
                  <a:pt x="2676789" y="176212"/>
                </a:lnTo>
                <a:lnTo>
                  <a:pt x="2745052" y="174625"/>
                </a:lnTo>
                <a:lnTo>
                  <a:pt x="2805377" y="166687"/>
                </a:lnTo>
                <a:lnTo>
                  <a:pt x="2857764" y="155575"/>
                </a:lnTo>
                <a:lnTo>
                  <a:pt x="2903802" y="141287"/>
                </a:lnTo>
                <a:lnTo>
                  <a:pt x="2945077" y="125412"/>
                </a:lnTo>
                <a:lnTo>
                  <a:pt x="2981589" y="106362"/>
                </a:lnTo>
                <a:lnTo>
                  <a:pt x="3019689" y="87312"/>
                </a:lnTo>
                <a:lnTo>
                  <a:pt x="3057789" y="68262"/>
                </a:lnTo>
                <a:lnTo>
                  <a:pt x="3094302" y="52387"/>
                </a:lnTo>
                <a:lnTo>
                  <a:pt x="3135577" y="36512"/>
                </a:lnTo>
                <a:lnTo>
                  <a:pt x="3181614" y="20637"/>
                </a:lnTo>
                <a:lnTo>
                  <a:pt x="3234002" y="9525"/>
                </a:lnTo>
                <a:lnTo>
                  <a:pt x="3294327" y="3175"/>
                </a:lnTo>
                <a:lnTo>
                  <a:pt x="3361002" y="0"/>
                </a:lnTo>
                <a:lnTo>
                  <a:pt x="3430852" y="3175"/>
                </a:lnTo>
                <a:lnTo>
                  <a:pt x="3491177" y="9525"/>
                </a:lnTo>
                <a:lnTo>
                  <a:pt x="3543564" y="20637"/>
                </a:lnTo>
                <a:lnTo>
                  <a:pt x="3589602" y="36512"/>
                </a:lnTo>
                <a:lnTo>
                  <a:pt x="3630877" y="52387"/>
                </a:lnTo>
                <a:lnTo>
                  <a:pt x="3667389" y="68262"/>
                </a:lnTo>
                <a:lnTo>
                  <a:pt x="3705489" y="87312"/>
                </a:lnTo>
                <a:lnTo>
                  <a:pt x="3743589" y="106362"/>
                </a:lnTo>
                <a:lnTo>
                  <a:pt x="3780102" y="125412"/>
                </a:lnTo>
                <a:lnTo>
                  <a:pt x="3821377" y="141287"/>
                </a:lnTo>
                <a:lnTo>
                  <a:pt x="3867414" y="155575"/>
                </a:lnTo>
                <a:lnTo>
                  <a:pt x="3919802" y="166687"/>
                </a:lnTo>
                <a:lnTo>
                  <a:pt x="3980127" y="174625"/>
                </a:lnTo>
                <a:lnTo>
                  <a:pt x="4048389" y="176212"/>
                </a:lnTo>
                <a:lnTo>
                  <a:pt x="4116652" y="174625"/>
                </a:lnTo>
                <a:lnTo>
                  <a:pt x="4176977" y="166687"/>
                </a:lnTo>
                <a:lnTo>
                  <a:pt x="4229364" y="155575"/>
                </a:lnTo>
                <a:lnTo>
                  <a:pt x="4275402" y="141287"/>
                </a:lnTo>
                <a:lnTo>
                  <a:pt x="4316677" y="125412"/>
                </a:lnTo>
                <a:lnTo>
                  <a:pt x="4353189" y="106362"/>
                </a:lnTo>
                <a:lnTo>
                  <a:pt x="4429389" y="68262"/>
                </a:lnTo>
                <a:lnTo>
                  <a:pt x="4465902" y="52387"/>
                </a:lnTo>
                <a:lnTo>
                  <a:pt x="4507177" y="36512"/>
                </a:lnTo>
                <a:lnTo>
                  <a:pt x="4553214" y="20637"/>
                </a:lnTo>
                <a:lnTo>
                  <a:pt x="4605602" y="9525"/>
                </a:lnTo>
                <a:lnTo>
                  <a:pt x="4665928" y="3175"/>
                </a:lnTo>
                <a:lnTo>
                  <a:pt x="4734189" y="0"/>
                </a:lnTo>
                <a:lnTo>
                  <a:pt x="4802453" y="3175"/>
                </a:lnTo>
                <a:lnTo>
                  <a:pt x="4862777" y="9525"/>
                </a:lnTo>
                <a:lnTo>
                  <a:pt x="4915165" y="20637"/>
                </a:lnTo>
                <a:lnTo>
                  <a:pt x="4961201" y="36512"/>
                </a:lnTo>
                <a:lnTo>
                  <a:pt x="5002476" y="52387"/>
                </a:lnTo>
                <a:lnTo>
                  <a:pt x="5038989" y="68262"/>
                </a:lnTo>
                <a:lnTo>
                  <a:pt x="5077089" y="87312"/>
                </a:lnTo>
                <a:lnTo>
                  <a:pt x="5115189" y="106362"/>
                </a:lnTo>
                <a:lnTo>
                  <a:pt x="5151701" y="125412"/>
                </a:lnTo>
                <a:lnTo>
                  <a:pt x="5192976" y="141287"/>
                </a:lnTo>
                <a:lnTo>
                  <a:pt x="5239014" y="155575"/>
                </a:lnTo>
                <a:lnTo>
                  <a:pt x="5291401" y="166687"/>
                </a:lnTo>
                <a:lnTo>
                  <a:pt x="5351727" y="174625"/>
                </a:lnTo>
                <a:lnTo>
                  <a:pt x="5410199" y="175985"/>
                </a:lnTo>
                <a:lnTo>
                  <a:pt x="5468671" y="174625"/>
                </a:lnTo>
                <a:lnTo>
                  <a:pt x="5528996" y="166687"/>
                </a:lnTo>
                <a:lnTo>
                  <a:pt x="5581383" y="155575"/>
                </a:lnTo>
                <a:lnTo>
                  <a:pt x="5627421" y="141287"/>
                </a:lnTo>
                <a:lnTo>
                  <a:pt x="5668696" y="125412"/>
                </a:lnTo>
                <a:lnTo>
                  <a:pt x="5705209" y="106362"/>
                </a:lnTo>
                <a:lnTo>
                  <a:pt x="5743308" y="87312"/>
                </a:lnTo>
                <a:lnTo>
                  <a:pt x="5781408" y="68262"/>
                </a:lnTo>
                <a:lnTo>
                  <a:pt x="5817921" y="52387"/>
                </a:lnTo>
                <a:lnTo>
                  <a:pt x="5859196" y="36512"/>
                </a:lnTo>
                <a:lnTo>
                  <a:pt x="5905234" y="20637"/>
                </a:lnTo>
                <a:lnTo>
                  <a:pt x="5957621" y="9525"/>
                </a:lnTo>
                <a:lnTo>
                  <a:pt x="6017947" y="3175"/>
                </a:lnTo>
                <a:lnTo>
                  <a:pt x="6086208" y="0"/>
                </a:lnTo>
                <a:lnTo>
                  <a:pt x="6095999" y="455"/>
                </a:lnTo>
                <a:lnTo>
                  <a:pt x="6105789" y="0"/>
                </a:lnTo>
                <a:lnTo>
                  <a:pt x="6174052" y="3175"/>
                </a:lnTo>
                <a:lnTo>
                  <a:pt x="6234377" y="9525"/>
                </a:lnTo>
                <a:lnTo>
                  <a:pt x="6286764" y="20637"/>
                </a:lnTo>
                <a:lnTo>
                  <a:pt x="6332802" y="36512"/>
                </a:lnTo>
                <a:lnTo>
                  <a:pt x="6374077" y="52387"/>
                </a:lnTo>
                <a:lnTo>
                  <a:pt x="6410589" y="68262"/>
                </a:lnTo>
                <a:lnTo>
                  <a:pt x="6448689" y="87312"/>
                </a:lnTo>
                <a:lnTo>
                  <a:pt x="6486789" y="106362"/>
                </a:lnTo>
                <a:lnTo>
                  <a:pt x="6523302" y="125412"/>
                </a:lnTo>
                <a:lnTo>
                  <a:pt x="6564577" y="141287"/>
                </a:lnTo>
                <a:lnTo>
                  <a:pt x="6610614" y="155575"/>
                </a:lnTo>
                <a:lnTo>
                  <a:pt x="6663002" y="166687"/>
                </a:lnTo>
                <a:lnTo>
                  <a:pt x="6723327" y="174625"/>
                </a:lnTo>
                <a:lnTo>
                  <a:pt x="6781799" y="175985"/>
                </a:lnTo>
                <a:lnTo>
                  <a:pt x="6840271" y="174625"/>
                </a:lnTo>
                <a:lnTo>
                  <a:pt x="6900596" y="166687"/>
                </a:lnTo>
                <a:lnTo>
                  <a:pt x="6952983" y="155575"/>
                </a:lnTo>
                <a:lnTo>
                  <a:pt x="6999021" y="141287"/>
                </a:lnTo>
                <a:lnTo>
                  <a:pt x="7040296" y="125412"/>
                </a:lnTo>
                <a:lnTo>
                  <a:pt x="7076808" y="106362"/>
                </a:lnTo>
                <a:lnTo>
                  <a:pt x="7114908" y="87312"/>
                </a:lnTo>
                <a:lnTo>
                  <a:pt x="7153008" y="68262"/>
                </a:lnTo>
                <a:lnTo>
                  <a:pt x="7189521" y="52387"/>
                </a:lnTo>
                <a:lnTo>
                  <a:pt x="7230796" y="36512"/>
                </a:lnTo>
                <a:lnTo>
                  <a:pt x="7276833" y="20637"/>
                </a:lnTo>
                <a:lnTo>
                  <a:pt x="7329221" y="9525"/>
                </a:lnTo>
                <a:lnTo>
                  <a:pt x="7389546" y="3175"/>
                </a:lnTo>
                <a:lnTo>
                  <a:pt x="7457808" y="0"/>
                </a:lnTo>
                <a:lnTo>
                  <a:pt x="7526071" y="3175"/>
                </a:lnTo>
                <a:lnTo>
                  <a:pt x="7586396" y="9525"/>
                </a:lnTo>
                <a:lnTo>
                  <a:pt x="7638783" y="20637"/>
                </a:lnTo>
                <a:lnTo>
                  <a:pt x="7684821" y="36512"/>
                </a:lnTo>
                <a:lnTo>
                  <a:pt x="7726096" y="52387"/>
                </a:lnTo>
                <a:lnTo>
                  <a:pt x="7762608" y="68262"/>
                </a:lnTo>
                <a:lnTo>
                  <a:pt x="7800708" y="87312"/>
                </a:lnTo>
                <a:lnTo>
                  <a:pt x="7838808" y="106362"/>
                </a:lnTo>
                <a:lnTo>
                  <a:pt x="7875321" y="125412"/>
                </a:lnTo>
                <a:lnTo>
                  <a:pt x="7916596" y="141287"/>
                </a:lnTo>
                <a:lnTo>
                  <a:pt x="7962633" y="155575"/>
                </a:lnTo>
                <a:lnTo>
                  <a:pt x="8015021" y="166687"/>
                </a:lnTo>
                <a:lnTo>
                  <a:pt x="8075346" y="174625"/>
                </a:lnTo>
                <a:lnTo>
                  <a:pt x="8143608" y="176212"/>
                </a:lnTo>
                <a:lnTo>
                  <a:pt x="8211871" y="174625"/>
                </a:lnTo>
                <a:lnTo>
                  <a:pt x="8272196" y="166687"/>
                </a:lnTo>
                <a:lnTo>
                  <a:pt x="8324583" y="155575"/>
                </a:lnTo>
                <a:lnTo>
                  <a:pt x="8370621" y="141287"/>
                </a:lnTo>
                <a:lnTo>
                  <a:pt x="8411896" y="125412"/>
                </a:lnTo>
                <a:lnTo>
                  <a:pt x="8448408" y="106362"/>
                </a:lnTo>
                <a:lnTo>
                  <a:pt x="8486508" y="87312"/>
                </a:lnTo>
                <a:lnTo>
                  <a:pt x="8524608" y="68262"/>
                </a:lnTo>
                <a:lnTo>
                  <a:pt x="8561120" y="52387"/>
                </a:lnTo>
                <a:lnTo>
                  <a:pt x="8602396" y="36512"/>
                </a:lnTo>
                <a:lnTo>
                  <a:pt x="8648432" y="20637"/>
                </a:lnTo>
                <a:lnTo>
                  <a:pt x="8700820" y="9525"/>
                </a:lnTo>
                <a:lnTo>
                  <a:pt x="8761146" y="3175"/>
                </a:lnTo>
                <a:lnTo>
                  <a:pt x="8827820" y="0"/>
                </a:lnTo>
                <a:lnTo>
                  <a:pt x="8897670" y="3175"/>
                </a:lnTo>
                <a:lnTo>
                  <a:pt x="8957996" y="9525"/>
                </a:lnTo>
                <a:lnTo>
                  <a:pt x="9010382" y="20637"/>
                </a:lnTo>
                <a:lnTo>
                  <a:pt x="9056420" y="36512"/>
                </a:lnTo>
                <a:lnTo>
                  <a:pt x="9097696" y="52387"/>
                </a:lnTo>
                <a:lnTo>
                  <a:pt x="9134208" y="68262"/>
                </a:lnTo>
                <a:lnTo>
                  <a:pt x="9172308" y="87312"/>
                </a:lnTo>
                <a:lnTo>
                  <a:pt x="9210408" y="106362"/>
                </a:lnTo>
                <a:lnTo>
                  <a:pt x="9246920" y="125412"/>
                </a:lnTo>
                <a:lnTo>
                  <a:pt x="9288196" y="141287"/>
                </a:lnTo>
                <a:lnTo>
                  <a:pt x="9334232" y="155575"/>
                </a:lnTo>
                <a:lnTo>
                  <a:pt x="9386620" y="166687"/>
                </a:lnTo>
                <a:lnTo>
                  <a:pt x="9446946" y="174625"/>
                </a:lnTo>
                <a:lnTo>
                  <a:pt x="9515208" y="176212"/>
                </a:lnTo>
                <a:lnTo>
                  <a:pt x="9583470" y="174625"/>
                </a:lnTo>
                <a:lnTo>
                  <a:pt x="9643796" y="166687"/>
                </a:lnTo>
                <a:lnTo>
                  <a:pt x="9696182" y="155575"/>
                </a:lnTo>
                <a:lnTo>
                  <a:pt x="9742220" y="141287"/>
                </a:lnTo>
                <a:lnTo>
                  <a:pt x="9783496" y="125412"/>
                </a:lnTo>
                <a:lnTo>
                  <a:pt x="9820008" y="106362"/>
                </a:lnTo>
                <a:lnTo>
                  <a:pt x="9896208" y="68262"/>
                </a:lnTo>
                <a:lnTo>
                  <a:pt x="9932720" y="52387"/>
                </a:lnTo>
                <a:lnTo>
                  <a:pt x="9973996" y="36512"/>
                </a:lnTo>
                <a:lnTo>
                  <a:pt x="10020032" y="20637"/>
                </a:lnTo>
                <a:lnTo>
                  <a:pt x="10072420" y="9525"/>
                </a:lnTo>
                <a:lnTo>
                  <a:pt x="10132746" y="3175"/>
                </a:lnTo>
                <a:lnTo>
                  <a:pt x="10201008" y="0"/>
                </a:lnTo>
                <a:lnTo>
                  <a:pt x="10269270" y="3175"/>
                </a:lnTo>
                <a:lnTo>
                  <a:pt x="10329596" y="9525"/>
                </a:lnTo>
                <a:lnTo>
                  <a:pt x="10381982" y="20637"/>
                </a:lnTo>
                <a:lnTo>
                  <a:pt x="10428020" y="36512"/>
                </a:lnTo>
                <a:lnTo>
                  <a:pt x="10469296" y="52387"/>
                </a:lnTo>
                <a:lnTo>
                  <a:pt x="10505808" y="68262"/>
                </a:lnTo>
                <a:lnTo>
                  <a:pt x="10543908" y="87312"/>
                </a:lnTo>
                <a:lnTo>
                  <a:pt x="10582008" y="106362"/>
                </a:lnTo>
                <a:lnTo>
                  <a:pt x="10618520" y="125412"/>
                </a:lnTo>
                <a:lnTo>
                  <a:pt x="10659796" y="141287"/>
                </a:lnTo>
                <a:lnTo>
                  <a:pt x="10705832" y="155575"/>
                </a:lnTo>
                <a:lnTo>
                  <a:pt x="10758220" y="166687"/>
                </a:lnTo>
                <a:lnTo>
                  <a:pt x="10818546" y="174625"/>
                </a:lnTo>
                <a:lnTo>
                  <a:pt x="10886808" y="176212"/>
                </a:lnTo>
                <a:lnTo>
                  <a:pt x="10955070" y="174625"/>
                </a:lnTo>
                <a:lnTo>
                  <a:pt x="11015396" y="166687"/>
                </a:lnTo>
                <a:lnTo>
                  <a:pt x="11067782" y="155575"/>
                </a:lnTo>
                <a:lnTo>
                  <a:pt x="11113820" y="141287"/>
                </a:lnTo>
                <a:lnTo>
                  <a:pt x="11155096" y="125412"/>
                </a:lnTo>
                <a:lnTo>
                  <a:pt x="11191608" y="106362"/>
                </a:lnTo>
                <a:lnTo>
                  <a:pt x="11229708" y="87312"/>
                </a:lnTo>
                <a:lnTo>
                  <a:pt x="11267808" y="68262"/>
                </a:lnTo>
                <a:lnTo>
                  <a:pt x="11304320" y="52387"/>
                </a:lnTo>
                <a:lnTo>
                  <a:pt x="11345596" y="36512"/>
                </a:lnTo>
                <a:lnTo>
                  <a:pt x="11391632" y="20637"/>
                </a:lnTo>
                <a:lnTo>
                  <a:pt x="11444020" y="9525"/>
                </a:lnTo>
                <a:lnTo>
                  <a:pt x="11504346" y="3175"/>
                </a:lnTo>
                <a:lnTo>
                  <a:pt x="11572608" y="0"/>
                </a:lnTo>
                <a:lnTo>
                  <a:pt x="11640870" y="3175"/>
                </a:lnTo>
                <a:lnTo>
                  <a:pt x="11701196" y="9525"/>
                </a:lnTo>
                <a:lnTo>
                  <a:pt x="11753582" y="20637"/>
                </a:lnTo>
                <a:lnTo>
                  <a:pt x="11799620" y="36512"/>
                </a:lnTo>
                <a:lnTo>
                  <a:pt x="11840896" y="52387"/>
                </a:lnTo>
                <a:lnTo>
                  <a:pt x="11877408" y="68262"/>
                </a:lnTo>
                <a:lnTo>
                  <a:pt x="11915508" y="87312"/>
                </a:lnTo>
                <a:lnTo>
                  <a:pt x="11953608" y="106362"/>
                </a:lnTo>
                <a:lnTo>
                  <a:pt x="11990120" y="125412"/>
                </a:lnTo>
                <a:lnTo>
                  <a:pt x="12031396" y="141287"/>
                </a:lnTo>
                <a:lnTo>
                  <a:pt x="12077432" y="155575"/>
                </a:lnTo>
                <a:lnTo>
                  <a:pt x="12129820" y="166688"/>
                </a:lnTo>
                <a:lnTo>
                  <a:pt x="12190146" y="174625"/>
                </a:lnTo>
                <a:lnTo>
                  <a:pt x="12192000" y="174668"/>
                </a:lnTo>
                <a:lnTo>
                  <a:pt x="12192000" y="885826"/>
                </a:lnTo>
                <a:lnTo>
                  <a:pt x="12192000" y="1787292"/>
                </a:lnTo>
                <a:lnTo>
                  <a:pt x="0" y="1787292"/>
                </a:lnTo>
                <a:lnTo>
                  <a:pt x="0" y="885826"/>
                </a:lnTo>
                <a:lnTo>
                  <a:pt x="0" y="174668"/>
                </a:lnTo>
                <a:lnTo>
                  <a:pt x="1852" y="174625"/>
                </a:lnTo>
                <a:lnTo>
                  <a:pt x="62177" y="166687"/>
                </a:lnTo>
                <a:lnTo>
                  <a:pt x="114564" y="155575"/>
                </a:lnTo>
                <a:lnTo>
                  <a:pt x="160602" y="141287"/>
                </a:lnTo>
                <a:lnTo>
                  <a:pt x="201877" y="125412"/>
                </a:lnTo>
                <a:lnTo>
                  <a:pt x="238389" y="106362"/>
                </a:lnTo>
                <a:lnTo>
                  <a:pt x="276489" y="87312"/>
                </a:lnTo>
                <a:lnTo>
                  <a:pt x="314589" y="68262"/>
                </a:lnTo>
                <a:lnTo>
                  <a:pt x="351102" y="52387"/>
                </a:lnTo>
                <a:lnTo>
                  <a:pt x="392377" y="36512"/>
                </a:lnTo>
                <a:lnTo>
                  <a:pt x="438414" y="20637"/>
                </a:lnTo>
                <a:lnTo>
                  <a:pt x="490802" y="9525"/>
                </a:lnTo>
                <a:lnTo>
                  <a:pt x="551127" y="31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57C3A6-D027-49CD-8069-E618EDB408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73314" y="5493376"/>
            <a:ext cx="8045373" cy="742279"/>
          </a:xfrm>
        </p:spPr>
        <p:txBody>
          <a:bodyPr anchor="ctr">
            <a:normAutofit/>
          </a:bodyPr>
          <a:lstStyle/>
          <a:p>
            <a:endParaRPr lang="en-US" sz="1800">
              <a:solidFill>
                <a:srgbClr val="2A1A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14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0851669-7281-49C2-8BF0-67BA70EC1A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4ACB56-E94A-4A74-8DA7-0B5E92E46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382385"/>
            <a:ext cx="8534399" cy="963657"/>
          </a:xfrm>
        </p:spPr>
        <p:txBody>
          <a:bodyPr anchor="b">
            <a:normAutofit/>
          </a:bodyPr>
          <a:lstStyle/>
          <a:p>
            <a:pPr algn="ctr"/>
            <a:r>
              <a:rPr lang="en-US" sz="4400" dirty="0"/>
              <a:t>Role of Project Planning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6992B13-74C4-4370-93C5-F5403D944D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" y="0"/>
            <a:ext cx="2275119" cy="6858000"/>
          </a:xfrm>
          <a:custGeom>
            <a:avLst/>
            <a:gdLst>
              <a:gd name="connsiteX0" fmla="*/ 0 w 2275119"/>
              <a:gd name="connsiteY0" fmla="*/ 0 h 6858000"/>
              <a:gd name="connsiteX1" fmla="*/ 1389294 w 2275119"/>
              <a:gd name="connsiteY1" fmla="*/ 0 h 6858000"/>
              <a:gd name="connsiteX2" fmla="*/ 1556068 w 2275119"/>
              <a:gd name="connsiteY2" fmla="*/ 0 h 6858000"/>
              <a:gd name="connsiteX3" fmla="*/ 2098907 w 2275119"/>
              <a:gd name="connsiteY3" fmla="*/ 0 h 6858000"/>
              <a:gd name="connsiteX4" fmla="*/ 2100494 w 2275119"/>
              <a:gd name="connsiteY4" fmla="*/ 68263 h 6858000"/>
              <a:gd name="connsiteX5" fmla="*/ 2108432 w 2275119"/>
              <a:gd name="connsiteY5" fmla="*/ 128588 h 6858000"/>
              <a:gd name="connsiteX6" fmla="*/ 2119544 w 2275119"/>
              <a:gd name="connsiteY6" fmla="*/ 180975 h 6858000"/>
              <a:gd name="connsiteX7" fmla="*/ 2133832 w 2275119"/>
              <a:gd name="connsiteY7" fmla="*/ 227013 h 6858000"/>
              <a:gd name="connsiteX8" fmla="*/ 2149707 w 2275119"/>
              <a:gd name="connsiteY8" fmla="*/ 268288 h 6858000"/>
              <a:gd name="connsiteX9" fmla="*/ 2168757 w 2275119"/>
              <a:gd name="connsiteY9" fmla="*/ 304800 h 6858000"/>
              <a:gd name="connsiteX10" fmla="*/ 2187807 w 2275119"/>
              <a:gd name="connsiteY10" fmla="*/ 342900 h 6858000"/>
              <a:gd name="connsiteX11" fmla="*/ 2206857 w 2275119"/>
              <a:gd name="connsiteY11" fmla="*/ 381000 h 6858000"/>
              <a:gd name="connsiteX12" fmla="*/ 2222732 w 2275119"/>
              <a:gd name="connsiteY12" fmla="*/ 417513 h 6858000"/>
              <a:gd name="connsiteX13" fmla="*/ 2238607 w 2275119"/>
              <a:gd name="connsiteY13" fmla="*/ 458788 h 6858000"/>
              <a:gd name="connsiteX14" fmla="*/ 2254482 w 2275119"/>
              <a:gd name="connsiteY14" fmla="*/ 504825 h 6858000"/>
              <a:gd name="connsiteX15" fmla="*/ 2265594 w 2275119"/>
              <a:gd name="connsiteY15" fmla="*/ 557213 h 6858000"/>
              <a:gd name="connsiteX16" fmla="*/ 2271944 w 2275119"/>
              <a:gd name="connsiteY16" fmla="*/ 617538 h 6858000"/>
              <a:gd name="connsiteX17" fmla="*/ 2275119 w 2275119"/>
              <a:gd name="connsiteY17" fmla="*/ 685800 h 6858000"/>
              <a:gd name="connsiteX18" fmla="*/ 2271944 w 2275119"/>
              <a:gd name="connsiteY18" fmla="*/ 754063 h 6858000"/>
              <a:gd name="connsiteX19" fmla="*/ 2265594 w 2275119"/>
              <a:gd name="connsiteY19" fmla="*/ 814388 h 6858000"/>
              <a:gd name="connsiteX20" fmla="*/ 2254482 w 2275119"/>
              <a:gd name="connsiteY20" fmla="*/ 866775 h 6858000"/>
              <a:gd name="connsiteX21" fmla="*/ 2238607 w 2275119"/>
              <a:gd name="connsiteY21" fmla="*/ 912813 h 6858000"/>
              <a:gd name="connsiteX22" fmla="*/ 2222732 w 2275119"/>
              <a:gd name="connsiteY22" fmla="*/ 954088 h 6858000"/>
              <a:gd name="connsiteX23" fmla="*/ 2206857 w 2275119"/>
              <a:gd name="connsiteY23" fmla="*/ 990600 h 6858000"/>
              <a:gd name="connsiteX24" fmla="*/ 2187807 w 2275119"/>
              <a:gd name="connsiteY24" fmla="*/ 1028700 h 6858000"/>
              <a:gd name="connsiteX25" fmla="*/ 2168757 w 2275119"/>
              <a:gd name="connsiteY25" fmla="*/ 1066800 h 6858000"/>
              <a:gd name="connsiteX26" fmla="*/ 2149707 w 2275119"/>
              <a:gd name="connsiteY26" fmla="*/ 1103313 h 6858000"/>
              <a:gd name="connsiteX27" fmla="*/ 2133832 w 2275119"/>
              <a:gd name="connsiteY27" fmla="*/ 1144588 h 6858000"/>
              <a:gd name="connsiteX28" fmla="*/ 2119544 w 2275119"/>
              <a:gd name="connsiteY28" fmla="*/ 1190625 h 6858000"/>
              <a:gd name="connsiteX29" fmla="*/ 2108432 w 2275119"/>
              <a:gd name="connsiteY29" fmla="*/ 1243013 h 6858000"/>
              <a:gd name="connsiteX30" fmla="*/ 2100494 w 2275119"/>
              <a:gd name="connsiteY30" fmla="*/ 1303338 h 6858000"/>
              <a:gd name="connsiteX31" fmla="*/ 2098907 w 2275119"/>
              <a:gd name="connsiteY31" fmla="*/ 1371600 h 6858000"/>
              <a:gd name="connsiteX32" fmla="*/ 2100494 w 2275119"/>
              <a:gd name="connsiteY32" fmla="*/ 1439863 h 6858000"/>
              <a:gd name="connsiteX33" fmla="*/ 2108432 w 2275119"/>
              <a:gd name="connsiteY33" fmla="*/ 1500188 h 6858000"/>
              <a:gd name="connsiteX34" fmla="*/ 2119544 w 2275119"/>
              <a:gd name="connsiteY34" fmla="*/ 1552575 h 6858000"/>
              <a:gd name="connsiteX35" fmla="*/ 2133832 w 2275119"/>
              <a:gd name="connsiteY35" fmla="*/ 1598613 h 6858000"/>
              <a:gd name="connsiteX36" fmla="*/ 2149707 w 2275119"/>
              <a:gd name="connsiteY36" fmla="*/ 1639888 h 6858000"/>
              <a:gd name="connsiteX37" fmla="*/ 2168757 w 2275119"/>
              <a:gd name="connsiteY37" fmla="*/ 1676400 h 6858000"/>
              <a:gd name="connsiteX38" fmla="*/ 2187807 w 2275119"/>
              <a:gd name="connsiteY38" fmla="*/ 1714500 h 6858000"/>
              <a:gd name="connsiteX39" fmla="*/ 2206857 w 2275119"/>
              <a:gd name="connsiteY39" fmla="*/ 1752600 h 6858000"/>
              <a:gd name="connsiteX40" fmla="*/ 2222732 w 2275119"/>
              <a:gd name="connsiteY40" fmla="*/ 1789113 h 6858000"/>
              <a:gd name="connsiteX41" fmla="*/ 2238607 w 2275119"/>
              <a:gd name="connsiteY41" fmla="*/ 1830388 h 6858000"/>
              <a:gd name="connsiteX42" fmla="*/ 2254482 w 2275119"/>
              <a:gd name="connsiteY42" fmla="*/ 1876425 h 6858000"/>
              <a:gd name="connsiteX43" fmla="*/ 2265594 w 2275119"/>
              <a:gd name="connsiteY43" fmla="*/ 1928813 h 6858000"/>
              <a:gd name="connsiteX44" fmla="*/ 2271944 w 2275119"/>
              <a:gd name="connsiteY44" fmla="*/ 1989138 h 6858000"/>
              <a:gd name="connsiteX45" fmla="*/ 2275119 w 2275119"/>
              <a:gd name="connsiteY45" fmla="*/ 2057400 h 6858000"/>
              <a:gd name="connsiteX46" fmla="*/ 2271944 w 2275119"/>
              <a:gd name="connsiteY46" fmla="*/ 2125663 h 6858000"/>
              <a:gd name="connsiteX47" fmla="*/ 2265594 w 2275119"/>
              <a:gd name="connsiteY47" fmla="*/ 2185988 h 6858000"/>
              <a:gd name="connsiteX48" fmla="*/ 2254482 w 2275119"/>
              <a:gd name="connsiteY48" fmla="*/ 2238375 h 6858000"/>
              <a:gd name="connsiteX49" fmla="*/ 2238607 w 2275119"/>
              <a:gd name="connsiteY49" fmla="*/ 2284413 h 6858000"/>
              <a:gd name="connsiteX50" fmla="*/ 2222732 w 2275119"/>
              <a:gd name="connsiteY50" fmla="*/ 2325688 h 6858000"/>
              <a:gd name="connsiteX51" fmla="*/ 2206857 w 2275119"/>
              <a:gd name="connsiteY51" fmla="*/ 2362200 h 6858000"/>
              <a:gd name="connsiteX52" fmla="*/ 2187807 w 2275119"/>
              <a:gd name="connsiteY52" fmla="*/ 2400300 h 6858000"/>
              <a:gd name="connsiteX53" fmla="*/ 2168757 w 2275119"/>
              <a:gd name="connsiteY53" fmla="*/ 2438400 h 6858000"/>
              <a:gd name="connsiteX54" fmla="*/ 2149707 w 2275119"/>
              <a:gd name="connsiteY54" fmla="*/ 2474913 h 6858000"/>
              <a:gd name="connsiteX55" fmla="*/ 2133832 w 2275119"/>
              <a:gd name="connsiteY55" fmla="*/ 2516188 h 6858000"/>
              <a:gd name="connsiteX56" fmla="*/ 2119544 w 2275119"/>
              <a:gd name="connsiteY56" fmla="*/ 2562225 h 6858000"/>
              <a:gd name="connsiteX57" fmla="*/ 2108432 w 2275119"/>
              <a:gd name="connsiteY57" fmla="*/ 2614613 h 6858000"/>
              <a:gd name="connsiteX58" fmla="*/ 2100494 w 2275119"/>
              <a:gd name="connsiteY58" fmla="*/ 2674938 h 6858000"/>
              <a:gd name="connsiteX59" fmla="*/ 2098907 w 2275119"/>
              <a:gd name="connsiteY59" fmla="*/ 2743200 h 6858000"/>
              <a:gd name="connsiteX60" fmla="*/ 2100494 w 2275119"/>
              <a:gd name="connsiteY60" fmla="*/ 2811463 h 6858000"/>
              <a:gd name="connsiteX61" fmla="*/ 2108432 w 2275119"/>
              <a:gd name="connsiteY61" fmla="*/ 2871788 h 6858000"/>
              <a:gd name="connsiteX62" fmla="*/ 2119544 w 2275119"/>
              <a:gd name="connsiteY62" fmla="*/ 2924175 h 6858000"/>
              <a:gd name="connsiteX63" fmla="*/ 2133832 w 2275119"/>
              <a:gd name="connsiteY63" fmla="*/ 2970213 h 6858000"/>
              <a:gd name="connsiteX64" fmla="*/ 2149707 w 2275119"/>
              <a:gd name="connsiteY64" fmla="*/ 3011488 h 6858000"/>
              <a:gd name="connsiteX65" fmla="*/ 2168757 w 2275119"/>
              <a:gd name="connsiteY65" fmla="*/ 3048000 h 6858000"/>
              <a:gd name="connsiteX66" fmla="*/ 2187807 w 2275119"/>
              <a:gd name="connsiteY66" fmla="*/ 3086100 h 6858000"/>
              <a:gd name="connsiteX67" fmla="*/ 2206857 w 2275119"/>
              <a:gd name="connsiteY67" fmla="*/ 3124200 h 6858000"/>
              <a:gd name="connsiteX68" fmla="*/ 2222732 w 2275119"/>
              <a:gd name="connsiteY68" fmla="*/ 3160713 h 6858000"/>
              <a:gd name="connsiteX69" fmla="*/ 2238607 w 2275119"/>
              <a:gd name="connsiteY69" fmla="*/ 3201988 h 6858000"/>
              <a:gd name="connsiteX70" fmla="*/ 2254482 w 2275119"/>
              <a:gd name="connsiteY70" fmla="*/ 3248025 h 6858000"/>
              <a:gd name="connsiteX71" fmla="*/ 2265594 w 2275119"/>
              <a:gd name="connsiteY71" fmla="*/ 3300413 h 6858000"/>
              <a:gd name="connsiteX72" fmla="*/ 2271944 w 2275119"/>
              <a:gd name="connsiteY72" fmla="*/ 3360738 h 6858000"/>
              <a:gd name="connsiteX73" fmla="*/ 2275119 w 2275119"/>
              <a:gd name="connsiteY73" fmla="*/ 3427413 h 6858000"/>
              <a:gd name="connsiteX74" fmla="*/ 2271944 w 2275119"/>
              <a:gd name="connsiteY74" fmla="*/ 3497263 h 6858000"/>
              <a:gd name="connsiteX75" fmla="*/ 2265594 w 2275119"/>
              <a:gd name="connsiteY75" fmla="*/ 3557588 h 6858000"/>
              <a:gd name="connsiteX76" fmla="*/ 2254482 w 2275119"/>
              <a:gd name="connsiteY76" fmla="*/ 3609975 h 6858000"/>
              <a:gd name="connsiteX77" fmla="*/ 2238607 w 2275119"/>
              <a:gd name="connsiteY77" fmla="*/ 3656013 h 6858000"/>
              <a:gd name="connsiteX78" fmla="*/ 2222732 w 2275119"/>
              <a:gd name="connsiteY78" fmla="*/ 3697288 h 6858000"/>
              <a:gd name="connsiteX79" fmla="*/ 2206857 w 2275119"/>
              <a:gd name="connsiteY79" fmla="*/ 3733800 h 6858000"/>
              <a:gd name="connsiteX80" fmla="*/ 2187807 w 2275119"/>
              <a:gd name="connsiteY80" fmla="*/ 3771900 h 6858000"/>
              <a:gd name="connsiteX81" fmla="*/ 2168757 w 2275119"/>
              <a:gd name="connsiteY81" fmla="*/ 3810000 h 6858000"/>
              <a:gd name="connsiteX82" fmla="*/ 2149707 w 2275119"/>
              <a:gd name="connsiteY82" fmla="*/ 3846513 h 6858000"/>
              <a:gd name="connsiteX83" fmla="*/ 2133832 w 2275119"/>
              <a:gd name="connsiteY83" fmla="*/ 3887788 h 6858000"/>
              <a:gd name="connsiteX84" fmla="*/ 2119544 w 2275119"/>
              <a:gd name="connsiteY84" fmla="*/ 3933825 h 6858000"/>
              <a:gd name="connsiteX85" fmla="*/ 2108432 w 2275119"/>
              <a:gd name="connsiteY85" fmla="*/ 3986213 h 6858000"/>
              <a:gd name="connsiteX86" fmla="*/ 2100494 w 2275119"/>
              <a:gd name="connsiteY86" fmla="*/ 4046538 h 6858000"/>
              <a:gd name="connsiteX87" fmla="*/ 2098907 w 2275119"/>
              <a:gd name="connsiteY87" fmla="*/ 4114800 h 6858000"/>
              <a:gd name="connsiteX88" fmla="*/ 2100494 w 2275119"/>
              <a:gd name="connsiteY88" fmla="*/ 4183063 h 6858000"/>
              <a:gd name="connsiteX89" fmla="*/ 2108432 w 2275119"/>
              <a:gd name="connsiteY89" fmla="*/ 4243388 h 6858000"/>
              <a:gd name="connsiteX90" fmla="*/ 2119544 w 2275119"/>
              <a:gd name="connsiteY90" fmla="*/ 4295775 h 6858000"/>
              <a:gd name="connsiteX91" fmla="*/ 2133832 w 2275119"/>
              <a:gd name="connsiteY91" fmla="*/ 4341813 h 6858000"/>
              <a:gd name="connsiteX92" fmla="*/ 2149707 w 2275119"/>
              <a:gd name="connsiteY92" fmla="*/ 4383088 h 6858000"/>
              <a:gd name="connsiteX93" fmla="*/ 2168757 w 2275119"/>
              <a:gd name="connsiteY93" fmla="*/ 4419600 h 6858000"/>
              <a:gd name="connsiteX94" fmla="*/ 2206857 w 2275119"/>
              <a:gd name="connsiteY94" fmla="*/ 4495800 h 6858000"/>
              <a:gd name="connsiteX95" fmla="*/ 2222732 w 2275119"/>
              <a:gd name="connsiteY95" fmla="*/ 4532313 h 6858000"/>
              <a:gd name="connsiteX96" fmla="*/ 2238607 w 2275119"/>
              <a:gd name="connsiteY96" fmla="*/ 4573588 h 6858000"/>
              <a:gd name="connsiteX97" fmla="*/ 2254482 w 2275119"/>
              <a:gd name="connsiteY97" fmla="*/ 4619625 h 6858000"/>
              <a:gd name="connsiteX98" fmla="*/ 2265594 w 2275119"/>
              <a:gd name="connsiteY98" fmla="*/ 4672013 h 6858000"/>
              <a:gd name="connsiteX99" fmla="*/ 2271944 w 2275119"/>
              <a:gd name="connsiteY99" fmla="*/ 4732338 h 6858000"/>
              <a:gd name="connsiteX100" fmla="*/ 2275119 w 2275119"/>
              <a:gd name="connsiteY100" fmla="*/ 4800600 h 6858000"/>
              <a:gd name="connsiteX101" fmla="*/ 2271944 w 2275119"/>
              <a:gd name="connsiteY101" fmla="*/ 4868863 h 6858000"/>
              <a:gd name="connsiteX102" fmla="*/ 2265594 w 2275119"/>
              <a:gd name="connsiteY102" fmla="*/ 4929188 h 6858000"/>
              <a:gd name="connsiteX103" fmla="*/ 2254482 w 2275119"/>
              <a:gd name="connsiteY103" fmla="*/ 4981575 h 6858000"/>
              <a:gd name="connsiteX104" fmla="*/ 2238607 w 2275119"/>
              <a:gd name="connsiteY104" fmla="*/ 5027613 h 6858000"/>
              <a:gd name="connsiteX105" fmla="*/ 2222732 w 2275119"/>
              <a:gd name="connsiteY105" fmla="*/ 5068888 h 6858000"/>
              <a:gd name="connsiteX106" fmla="*/ 2206857 w 2275119"/>
              <a:gd name="connsiteY106" fmla="*/ 5105400 h 6858000"/>
              <a:gd name="connsiteX107" fmla="*/ 2187807 w 2275119"/>
              <a:gd name="connsiteY107" fmla="*/ 5143500 h 6858000"/>
              <a:gd name="connsiteX108" fmla="*/ 2168757 w 2275119"/>
              <a:gd name="connsiteY108" fmla="*/ 5181600 h 6858000"/>
              <a:gd name="connsiteX109" fmla="*/ 2149707 w 2275119"/>
              <a:gd name="connsiteY109" fmla="*/ 5218113 h 6858000"/>
              <a:gd name="connsiteX110" fmla="*/ 2133832 w 2275119"/>
              <a:gd name="connsiteY110" fmla="*/ 5259388 h 6858000"/>
              <a:gd name="connsiteX111" fmla="*/ 2119544 w 2275119"/>
              <a:gd name="connsiteY111" fmla="*/ 5305425 h 6858000"/>
              <a:gd name="connsiteX112" fmla="*/ 2108432 w 2275119"/>
              <a:gd name="connsiteY112" fmla="*/ 5357813 h 6858000"/>
              <a:gd name="connsiteX113" fmla="*/ 2100494 w 2275119"/>
              <a:gd name="connsiteY113" fmla="*/ 5418138 h 6858000"/>
              <a:gd name="connsiteX114" fmla="*/ 2098907 w 2275119"/>
              <a:gd name="connsiteY114" fmla="*/ 5486400 h 6858000"/>
              <a:gd name="connsiteX115" fmla="*/ 2100494 w 2275119"/>
              <a:gd name="connsiteY115" fmla="*/ 5554663 h 6858000"/>
              <a:gd name="connsiteX116" fmla="*/ 2108432 w 2275119"/>
              <a:gd name="connsiteY116" fmla="*/ 5614988 h 6858000"/>
              <a:gd name="connsiteX117" fmla="*/ 2119544 w 2275119"/>
              <a:gd name="connsiteY117" fmla="*/ 5667375 h 6858000"/>
              <a:gd name="connsiteX118" fmla="*/ 2133832 w 2275119"/>
              <a:gd name="connsiteY118" fmla="*/ 5713413 h 6858000"/>
              <a:gd name="connsiteX119" fmla="*/ 2149707 w 2275119"/>
              <a:gd name="connsiteY119" fmla="*/ 5754688 h 6858000"/>
              <a:gd name="connsiteX120" fmla="*/ 2168757 w 2275119"/>
              <a:gd name="connsiteY120" fmla="*/ 5791200 h 6858000"/>
              <a:gd name="connsiteX121" fmla="*/ 2187807 w 2275119"/>
              <a:gd name="connsiteY121" fmla="*/ 5829300 h 6858000"/>
              <a:gd name="connsiteX122" fmla="*/ 2206857 w 2275119"/>
              <a:gd name="connsiteY122" fmla="*/ 5867400 h 6858000"/>
              <a:gd name="connsiteX123" fmla="*/ 2222732 w 2275119"/>
              <a:gd name="connsiteY123" fmla="*/ 5903913 h 6858000"/>
              <a:gd name="connsiteX124" fmla="*/ 2238607 w 2275119"/>
              <a:gd name="connsiteY124" fmla="*/ 5945188 h 6858000"/>
              <a:gd name="connsiteX125" fmla="*/ 2254482 w 2275119"/>
              <a:gd name="connsiteY125" fmla="*/ 5991225 h 6858000"/>
              <a:gd name="connsiteX126" fmla="*/ 2265594 w 2275119"/>
              <a:gd name="connsiteY126" fmla="*/ 6043613 h 6858000"/>
              <a:gd name="connsiteX127" fmla="*/ 2271944 w 2275119"/>
              <a:gd name="connsiteY127" fmla="*/ 6103938 h 6858000"/>
              <a:gd name="connsiteX128" fmla="*/ 2275119 w 2275119"/>
              <a:gd name="connsiteY128" fmla="*/ 6172200 h 6858000"/>
              <a:gd name="connsiteX129" fmla="*/ 2271944 w 2275119"/>
              <a:gd name="connsiteY129" fmla="*/ 6240463 h 6858000"/>
              <a:gd name="connsiteX130" fmla="*/ 2265594 w 2275119"/>
              <a:gd name="connsiteY130" fmla="*/ 6300788 h 6858000"/>
              <a:gd name="connsiteX131" fmla="*/ 2254482 w 2275119"/>
              <a:gd name="connsiteY131" fmla="*/ 6353175 h 6858000"/>
              <a:gd name="connsiteX132" fmla="*/ 2238607 w 2275119"/>
              <a:gd name="connsiteY132" fmla="*/ 6399213 h 6858000"/>
              <a:gd name="connsiteX133" fmla="*/ 2222732 w 2275119"/>
              <a:gd name="connsiteY133" fmla="*/ 6440488 h 6858000"/>
              <a:gd name="connsiteX134" fmla="*/ 2206857 w 2275119"/>
              <a:gd name="connsiteY134" fmla="*/ 6477000 h 6858000"/>
              <a:gd name="connsiteX135" fmla="*/ 2187807 w 2275119"/>
              <a:gd name="connsiteY135" fmla="*/ 6515100 h 6858000"/>
              <a:gd name="connsiteX136" fmla="*/ 2168757 w 2275119"/>
              <a:gd name="connsiteY136" fmla="*/ 6553200 h 6858000"/>
              <a:gd name="connsiteX137" fmla="*/ 2149707 w 2275119"/>
              <a:gd name="connsiteY137" fmla="*/ 6589713 h 6858000"/>
              <a:gd name="connsiteX138" fmla="*/ 2133832 w 2275119"/>
              <a:gd name="connsiteY138" fmla="*/ 6630988 h 6858000"/>
              <a:gd name="connsiteX139" fmla="*/ 2119544 w 2275119"/>
              <a:gd name="connsiteY139" fmla="*/ 6677025 h 6858000"/>
              <a:gd name="connsiteX140" fmla="*/ 2108432 w 2275119"/>
              <a:gd name="connsiteY140" fmla="*/ 6729413 h 6858000"/>
              <a:gd name="connsiteX141" fmla="*/ 2100494 w 2275119"/>
              <a:gd name="connsiteY141" fmla="*/ 6789738 h 6858000"/>
              <a:gd name="connsiteX142" fmla="*/ 2098907 w 2275119"/>
              <a:gd name="connsiteY142" fmla="*/ 6858000 h 6858000"/>
              <a:gd name="connsiteX143" fmla="*/ 1556068 w 2275119"/>
              <a:gd name="connsiteY143" fmla="*/ 6858000 h 6858000"/>
              <a:gd name="connsiteX144" fmla="*/ 1389294 w 2275119"/>
              <a:gd name="connsiteY144" fmla="*/ 6858000 h 6858000"/>
              <a:gd name="connsiteX145" fmla="*/ 0 w 2275119"/>
              <a:gd name="connsiteY14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2275119" h="6858000">
                <a:moveTo>
                  <a:pt x="0" y="0"/>
                </a:moveTo>
                <a:lnTo>
                  <a:pt x="1389294" y="0"/>
                </a:lnTo>
                <a:lnTo>
                  <a:pt x="1556068" y="0"/>
                </a:lnTo>
                <a:lnTo>
                  <a:pt x="2098907" y="0"/>
                </a:lnTo>
                <a:lnTo>
                  <a:pt x="2100494" y="68263"/>
                </a:lnTo>
                <a:lnTo>
                  <a:pt x="2108432" y="128588"/>
                </a:lnTo>
                <a:lnTo>
                  <a:pt x="2119544" y="180975"/>
                </a:lnTo>
                <a:lnTo>
                  <a:pt x="2133832" y="227013"/>
                </a:lnTo>
                <a:lnTo>
                  <a:pt x="2149707" y="268288"/>
                </a:lnTo>
                <a:lnTo>
                  <a:pt x="2168757" y="304800"/>
                </a:lnTo>
                <a:lnTo>
                  <a:pt x="2187807" y="342900"/>
                </a:lnTo>
                <a:lnTo>
                  <a:pt x="2206857" y="381000"/>
                </a:lnTo>
                <a:lnTo>
                  <a:pt x="2222732" y="417513"/>
                </a:lnTo>
                <a:lnTo>
                  <a:pt x="2238607" y="458788"/>
                </a:lnTo>
                <a:lnTo>
                  <a:pt x="2254482" y="504825"/>
                </a:lnTo>
                <a:lnTo>
                  <a:pt x="2265594" y="557213"/>
                </a:lnTo>
                <a:lnTo>
                  <a:pt x="2271944" y="617538"/>
                </a:lnTo>
                <a:lnTo>
                  <a:pt x="2275119" y="685800"/>
                </a:lnTo>
                <a:lnTo>
                  <a:pt x="2271944" y="754063"/>
                </a:lnTo>
                <a:lnTo>
                  <a:pt x="2265594" y="814388"/>
                </a:lnTo>
                <a:lnTo>
                  <a:pt x="2254482" y="866775"/>
                </a:lnTo>
                <a:lnTo>
                  <a:pt x="2238607" y="912813"/>
                </a:lnTo>
                <a:lnTo>
                  <a:pt x="2222732" y="954088"/>
                </a:lnTo>
                <a:lnTo>
                  <a:pt x="2206857" y="990600"/>
                </a:lnTo>
                <a:lnTo>
                  <a:pt x="2187807" y="1028700"/>
                </a:lnTo>
                <a:lnTo>
                  <a:pt x="2168757" y="1066800"/>
                </a:lnTo>
                <a:lnTo>
                  <a:pt x="2149707" y="1103313"/>
                </a:lnTo>
                <a:lnTo>
                  <a:pt x="2133832" y="1144588"/>
                </a:lnTo>
                <a:lnTo>
                  <a:pt x="2119544" y="1190625"/>
                </a:lnTo>
                <a:lnTo>
                  <a:pt x="2108432" y="1243013"/>
                </a:lnTo>
                <a:lnTo>
                  <a:pt x="2100494" y="1303338"/>
                </a:lnTo>
                <a:lnTo>
                  <a:pt x="2098907" y="1371600"/>
                </a:lnTo>
                <a:lnTo>
                  <a:pt x="2100494" y="1439863"/>
                </a:lnTo>
                <a:lnTo>
                  <a:pt x="2108432" y="1500188"/>
                </a:lnTo>
                <a:lnTo>
                  <a:pt x="2119544" y="1552575"/>
                </a:lnTo>
                <a:lnTo>
                  <a:pt x="2133832" y="1598613"/>
                </a:lnTo>
                <a:lnTo>
                  <a:pt x="2149707" y="1639888"/>
                </a:lnTo>
                <a:lnTo>
                  <a:pt x="2168757" y="1676400"/>
                </a:lnTo>
                <a:lnTo>
                  <a:pt x="2187807" y="1714500"/>
                </a:lnTo>
                <a:lnTo>
                  <a:pt x="2206857" y="1752600"/>
                </a:lnTo>
                <a:lnTo>
                  <a:pt x="2222732" y="1789113"/>
                </a:lnTo>
                <a:lnTo>
                  <a:pt x="2238607" y="1830388"/>
                </a:lnTo>
                <a:lnTo>
                  <a:pt x="2254482" y="1876425"/>
                </a:lnTo>
                <a:lnTo>
                  <a:pt x="2265594" y="1928813"/>
                </a:lnTo>
                <a:lnTo>
                  <a:pt x="2271944" y="1989138"/>
                </a:lnTo>
                <a:lnTo>
                  <a:pt x="2275119" y="2057400"/>
                </a:lnTo>
                <a:lnTo>
                  <a:pt x="2271944" y="2125663"/>
                </a:lnTo>
                <a:lnTo>
                  <a:pt x="2265594" y="2185988"/>
                </a:lnTo>
                <a:lnTo>
                  <a:pt x="2254482" y="2238375"/>
                </a:lnTo>
                <a:lnTo>
                  <a:pt x="2238607" y="2284413"/>
                </a:lnTo>
                <a:lnTo>
                  <a:pt x="2222732" y="2325688"/>
                </a:lnTo>
                <a:lnTo>
                  <a:pt x="2206857" y="2362200"/>
                </a:lnTo>
                <a:lnTo>
                  <a:pt x="2187807" y="2400300"/>
                </a:lnTo>
                <a:lnTo>
                  <a:pt x="2168757" y="2438400"/>
                </a:lnTo>
                <a:lnTo>
                  <a:pt x="2149707" y="2474913"/>
                </a:lnTo>
                <a:lnTo>
                  <a:pt x="2133832" y="2516188"/>
                </a:lnTo>
                <a:lnTo>
                  <a:pt x="2119544" y="2562225"/>
                </a:lnTo>
                <a:lnTo>
                  <a:pt x="2108432" y="2614613"/>
                </a:lnTo>
                <a:lnTo>
                  <a:pt x="2100494" y="2674938"/>
                </a:lnTo>
                <a:lnTo>
                  <a:pt x="2098907" y="2743200"/>
                </a:lnTo>
                <a:lnTo>
                  <a:pt x="2100494" y="2811463"/>
                </a:lnTo>
                <a:lnTo>
                  <a:pt x="2108432" y="2871788"/>
                </a:lnTo>
                <a:lnTo>
                  <a:pt x="2119544" y="2924175"/>
                </a:lnTo>
                <a:lnTo>
                  <a:pt x="2133832" y="2970213"/>
                </a:lnTo>
                <a:lnTo>
                  <a:pt x="2149707" y="3011488"/>
                </a:lnTo>
                <a:lnTo>
                  <a:pt x="2168757" y="3048000"/>
                </a:lnTo>
                <a:lnTo>
                  <a:pt x="2187807" y="3086100"/>
                </a:lnTo>
                <a:lnTo>
                  <a:pt x="2206857" y="3124200"/>
                </a:lnTo>
                <a:lnTo>
                  <a:pt x="2222732" y="3160713"/>
                </a:lnTo>
                <a:lnTo>
                  <a:pt x="2238607" y="3201988"/>
                </a:lnTo>
                <a:lnTo>
                  <a:pt x="2254482" y="3248025"/>
                </a:lnTo>
                <a:lnTo>
                  <a:pt x="2265594" y="3300413"/>
                </a:lnTo>
                <a:lnTo>
                  <a:pt x="2271944" y="3360738"/>
                </a:lnTo>
                <a:lnTo>
                  <a:pt x="2275119" y="3427413"/>
                </a:lnTo>
                <a:lnTo>
                  <a:pt x="2271944" y="3497263"/>
                </a:lnTo>
                <a:lnTo>
                  <a:pt x="2265594" y="3557588"/>
                </a:lnTo>
                <a:lnTo>
                  <a:pt x="2254482" y="3609975"/>
                </a:lnTo>
                <a:lnTo>
                  <a:pt x="2238607" y="3656013"/>
                </a:lnTo>
                <a:lnTo>
                  <a:pt x="2222732" y="3697288"/>
                </a:lnTo>
                <a:lnTo>
                  <a:pt x="2206857" y="3733800"/>
                </a:lnTo>
                <a:lnTo>
                  <a:pt x="2187807" y="3771900"/>
                </a:lnTo>
                <a:lnTo>
                  <a:pt x="2168757" y="3810000"/>
                </a:lnTo>
                <a:lnTo>
                  <a:pt x="2149707" y="3846513"/>
                </a:lnTo>
                <a:lnTo>
                  <a:pt x="2133832" y="3887788"/>
                </a:lnTo>
                <a:lnTo>
                  <a:pt x="2119544" y="3933825"/>
                </a:lnTo>
                <a:lnTo>
                  <a:pt x="2108432" y="3986213"/>
                </a:lnTo>
                <a:lnTo>
                  <a:pt x="2100494" y="4046538"/>
                </a:lnTo>
                <a:lnTo>
                  <a:pt x="2098907" y="4114800"/>
                </a:lnTo>
                <a:lnTo>
                  <a:pt x="2100494" y="4183063"/>
                </a:lnTo>
                <a:lnTo>
                  <a:pt x="2108432" y="4243388"/>
                </a:lnTo>
                <a:lnTo>
                  <a:pt x="2119544" y="4295775"/>
                </a:lnTo>
                <a:lnTo>
                  <a:pt x="2133832" y="4341813"/>
                </a:lnTo>
                <a:lnTo>
                  <a:pt x="2149707" y="4383088"/>
                </a:lnTo>
                <a:lnTo>
                  <a:pt x="2168757" y="4419600"/>
                </a:lnTo>
                <a:lnTo>
                  <a:pt x="2206857" y="4495800"/>
                </a:lnTo>
                <a:lnTo>
                  <a:pt x="2222732" y="4532313"/>
                </a:lnTo>
                <a:lnTo>
                  <a:pt x="2238607" y="4573588"/>
                </a:lnTo>
                <a:lnTo>
                  <a:pt x="2254482" y="4619625"/>
                </a:lnTo>
                <a:lnTo>
                  <a:pt x="2265594" y="4672013"/>
                </a:lnTo>
                <a:lnTo>
                  <a:pt x="2271944" y="4732338"/>
                </a:lnTo>
                <a:lnTo>
                  <a:pt x="2275119" y="4800600"/>
                </a:lnTo>
                <a:lnTo>
                  <a:pt x="2271944" y="4868863"/>
                </a:lnTo>
                <a:lnTo>
                  <a:pt x="2265594" y="4929188"/>
                </a:lnTo>
                <a:lnTo>
                  <a:pt x="2254482" y="4981575"/>
                </a:lnTo>
                <a:lnTo>
                  <a:pt x="2238607" y="5027613"/>
                </a:lnTo>
                <a:lnTo>
                  <a:pt x="2222732" y="5068888"/>
                </a:lnTo>
                <a:lnTo>
                  <a:pt x="2206857" y="5105400"/>
                </a:lnTo>
                <a:lnTo>
                  <a:pt x="2187807" y="5143500"/>
                </a:lnTo>
                <a:lnTo>
                  <a:pt x="2168757" y="5181600"/>
                </a:lnTo>
                <a:lnTo>
                  <a:pt x="2149707" y="5218113"/>
                </a:lnTo>
                <a:lnTo>
                  <a:pt x="2133832" y="5259388"/>
                </a:lnTo>
                <a:lnTo>
                  <a:pt x="2119544" y="5305425"/>
                </a:lnTo>
                <a:lnTo>
                  <a:pt x="2108432" y="5357813"/>
                </a:lnTo>
                <a:lnTo>
                  <a:pt x="2100494" y="5418138"/>
                </a:lnTo>
                <a:lnTo>
                  <a:pt x="2098907" y="5486400"/>
                </a:lnTo>
                <a:lnTo>
                  <a:pt x="2100494" y="5554663"/>
                </a:lnTo>
                <a:lnTo>
                  <a:pt x="2108432" y="5614988"/>
                </a:lnTo>
                <a:lnTo>
                  <a:pt x="2119544" y="5667375"/>
                </a:lnTo>
                <a:lnTo>
                  <a:pt x="2133832" y="5713413"/>
                </a:lnTo>
                <a:lnTo>
                  <a:pt x="2149707" y="5754688"/>
                </a:lnTo>
                <a:lnTo>
                  <a:pt x="2168757" y="5791200"/>
                </a:lnTo>
                <a:lnTo>
                  <a:pt x="2187807" y="5829300"/>
                </a:lnTo>
                <a:lnTo>
                  <a:pt x="2206857" y="5867400"/>
                </a:lnTo>
                <a:lnTo>
                  <a:pt x="2222732" y="5903913"/>
                </a:lnTo>
                <a:lnTo>
                  <a:pt x="2238607" y="5945188"/>
                </a:lnTo>
                <a:lnTo>
                  <a:pt x="2254482" y="5991225"/>
                </a:lnTo>
                <a:lnTo>
                  <a:pt x="2265594" y="6043613"/>
                </a:lnTo>
                <a:lnTo>
                  <a:pt x="2271944" y="6103938"/>
                </a:lnTo>
                <a:lnTo>
                  <a:pt x="2275119" y="6172200"/>
                </a:lnTo>
                <a:lnTo>
                  <a:pt x="2271944" y="6240463"/>
                </a:lnTo>
                <a:lnTo>
                  <a:pt x="2265594" y="6300788"/>
                </a:lnTo>
                <a:lnTo>
                  <a:pt x="2254482" y="6353175"/>
                </a:lnTo>
                <a:lnTo>
                  <a:pt x="2238607" y="6399213"/>
                </a:lnTo>
                <a:lnTo>
                  <a:pt x="2222732" y="6440488"/>
                </a:lnTo>
                <a:lnTo>
                  <a:pt x="2206857" y="6477000"/>
                </a:lnTo>
                <a:lnTo>
                  <a:pt x="2187807" y="6515100"/>
                </a:lnTo>
                <a:lnTo>
                  <a:pt x="2168757" y="6553200"/>
                </a:lnTo>
                <a:lnTo>
                  <a:pt x="2149707" y="6589713"/>
                </a:lnTo>
                <a:lnTo>
                  <a:pt x="2133832" y="6630988"/>
                </a:lnTo>
                <a:lnTo>
                  <a:pt x="2119544" y="6677025"/>
                </a:lnTo>
                <a:lnTo>
                  <a:pt x="2108432" y="6729413"/>
                </a:lnTo>
                <a:lnTo>
                  <a:pt x="2100494" y="6789738"/>
                </a:lnTo>
                <a:lnTo>
                  <a:pt x="2098907" y="6858000"/>
                </a:lnTo>
                <a:lnTo>
                  <a:pt x="1556068" y="6858000"/>
                </a:lnTo>
                <a:lnTo>
                  <a:pt x="138929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3AE1F77-1EC8-47BA-A381-B6618A2FCD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55E119-B65A-41EE-8369-3C5277C12C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8251" y="1431235"/>
            <a:ext cx="8811749" cy="5044381"/>
          </a:xfrm>
        </p:spPr>
        <p:txBody>
          <a:bodyPr>
            <a:noAutofit/>
          </a:bodyPr>
          <a:lstStyle/>
          <a:p>
            <a:r>
              <a:rPr lang="en-US" sz="2400" dirty="0"/>
              <a:t>Identify the deliverables and project planning steps required to meet the project’s intermediate and final goals. </a:t>
            </a:r>
          </a:p>
          <a:p>
            <a:pPr lvl="1"/>
            <a:r>
              <a:rPr lang="en-US" sz="2400" dirty="0"/>
              <a:t>What are the specific outputs you're expected to produce?</a:t>
            </a:r>
          </a:p>
          <a:p>
            <a:pPr lvl="2"/>
            <a:r>
              <a:rPr lang="en-US" sz="2400" dirty="0"/>
              <a:t>Intermediate goal outputs</a:t>
            </a:r>
          </a:p>
          <a:p>
            <a:pPr lvl="3"/>
            <a:r>
              <a:rPr lang="en-US" sz="2000" dirty="0"/>
              <a:t>Deliverables</a:t>
            </a:r>
          </a:p>
          <a:p>
            <a:pPr lvl="3"/>
            <a:r>
              <a:rPr lang="en-US" sz="2000" dirty="0"/>
              <a:t>Documentation</a:t>
            </a:r>
          </a:p>
          <a:p>
            <a:pPr lvl="2"/>
            <a:r>
              <a:rPr lang="en-US" sz="2400" dirty="0"/>
              <a:t>Final outputs </a:t>
            </a:r>
          </a:p>
          <a:p>
            <a:pPr lvl="3"/>
            <a:r>
              <a:rPr lang="en-US" sz="2000" dirty="0"/>
              <a:t>Deliverables</a:t>
            </a:r>
          </a:p>
          <a:p>
            <a:pPr lvl="3"/>
            <a:r>
              <a:rPr lang="en-US" sz="2000" dirty="0"/>
              <a:t>Documentation</a:t>
            </a:r>
          </a:p>
          <a:p>
            <a:pPr lvl="1"/>
            <a:r>
              <a:rPr lang="en-US" sz="2400" dirty="0"/>
              <a:t>Estimate due dates for each deliverable in your project plan.</a:t>
            </a:r>
          </a:p>
          <a:p>
            <a:pPr lvl="1"/>
            <a:r>
              <a:rPr lang="en-US" sz="2400" dirty="0"/>
              <a:t>Determine the needed resources for each step and deliverable</a:t>
            </a:r>
          </a:p>
        </p:txBody>
      </p:sp>
    </p:spTree>
    <p:extLst>
      <p:ext uri="{BB962C8B-B14F-4D97-AF65-F5344CB8AC3E}">
        <p14:creationId xmlns:p14="http://schemas.microsoft.com/office/powerpoint/2010/main" val="23977639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0A2967-68F0-46AD-86DB-77A65E2FE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9" y="644525"/>
            <a:ext cx="3384329" cy="5408866"/>
          </a:xfrm>
        </p:spPr>
        <p:txBody>
          <a:bodyPr anchor="ctr">
            <a:normAutofit/>
          </a:bodyPr>
          <a:lstStyle/>
          <a:p>
            <a:r>
              <a:rPr lang="en-US" sz="4000"/>
              <a:t>Project Planning Steps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87F2170-7C11-4D6B-BE32-8B6EA069883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8137681"/>
              </p:ext>
            </p:extLst>
          </p:nvPr>
        </p:nvGraphicFramePr>
        <p:xfrm>
          <a:off x="5175250" y="644525"/>
          <a:ext cx="6254750" cy="54088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3989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6F7D5-0D2E-4AFF-8E7A-E0313193D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9" y="633092"/>
            <a:ext cx="3384329" cy="5421435"/>
          </a:xfrm>
        </p:spPr>
        <p:txBody>
          <a:bodyPr anchor="ctr">
            <a:normAutofit/>
          </a:bodyPr>
          <a:lstStyle/>
          <a:p>
            <a:r>
              <a:rPr lang="en-US" sz="4000"/>
              <a:t>Items to include in the plan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F571785-DE01-4119-8649-F1EFC1D340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2959409"/>
              </p:ext>
            </p:extLst>
          </p:nvPr>
        </p:nvGraphicFramePr>
        <p:xfrm>
          <a:off x="4127085" y="645106"/>
          <a:ext cx="7317113" cy="54094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17633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A4584-8745-4749-94E7-1DDDD1FD0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Documents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FF0EE0-C7E6-47E9-A4AF-B711C2F05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260851"/>
            <a:ext cx="10178322" cy="5264898"/>
          </a:xfrm>
        </p:spPr>
        <p:txBody>
          <a:bodyPr>
            <a:normAutofit fontScale="92500"/>
          </a:bodyPr>
          <a:lstStyle/>
          <a:p>
            <a:pPr algn="l" fontAlgn="base"/>
            <a:r>
              <a:rPr lang="en-US" sz="2400" b="0" i="0" dirty="0">
                <a:solidFill>
                  <a:srgbClr val="154C90"/>
                </a:solidFill>
                <a:effectLst/>
              </a:rPr>
              <a:t>Project Business Case:   </a:t>
            </a:r>
            <a:r>
              <a:rPr lang="en-US" sz="2400" b="0" i="0" dirty="0">
                <a:solidFill>
                  <a:srgbClr val="666666"/>
                </a:solidFill>
                <a:effectLst/>
              </a:rPr>
              <a:t>why the project is taking place ( goals, objectives, and outcomes )</a:t>
            </a:r>
            <a:endParaRPr lang="en-US" sz="2400" b="0" i="0" dirty="0">
              <a:solidFill>
                <a:srgbClr val="154C90"/>
              </a:solidFill>
              <a:effectLst/>
            </a:endParaRPr>
          </a:p>
          <a:p>
            <a:pPr algn="l" fontAlgn="base"/>
            <a:r>
              <a:rPr lang="en-US" sz="2400" b="0" i="0" dirty="0">
                <a:solidFill>
                  <a:srgbClr val="154C90"/>
                </a:solidFill>
                <a:effectLst/>
              </a:rPr>
              <a:t>Project Charter: </a:t>
            </a:r>
            <a:r>
              <a:rPr lang="en-US" sz="2400" b="0" i="0" dirty="0">
                <a:solidFill>
                  <a:srgbClr val="666666"/>
                </a:solidFill>
                <a:effectLst/>
              </a:rPr>
              <a:t>authorizes the project giving the project manager authority to plan, execute, and manage the project.</a:t>
            </a:r>
            <a:endParaRPr lang="en-US" sz="2400" b="0" i="0" dirty="0">
              <a:solidFill>
                <a:srgbClr val="154C90"/>
              </a:solidFill>
              <a:effectLst/>
            </a:endParaRPr>
          </a:p>
          <a:p>
            <a:pPr algn="l" fontAlgn="base"/>
            <a:r>
              <a:rPr lang="en-US" sz="2400" b="0" i="0" dirty="0">
                <a:solidFill>
                  <a:srgbClr val="154C90"/>
                </a:solidFill>
                <a:effectLst/>
              </a:rPr>
              <a:t>Responsibilities Breakdown: </a:t>
            </a:r>
            <a:r>
              <a:rPr lang="en-US" sz="2400" b="0" i="0" dirty="0">
                <a:solidFill>
                  <a:srgbClr val="666666"/>
                </a:solidFill>
                <a:effectLst/>
              </a:rPr>
              <a:t>define and assign the responsibilities</a:t>
            </a:r>
            <a:endParaRPr lang="en-US" sz="2400" b="0" i="0" dirty="0">
              <a:solidFill>
                <a:srgbClr val="154C90"/>
              </a:solidFill>
              <a:effectLst/>
            </a:endParaRPr>
          </a:p>
          <a:p>
            <a:pPr algn="l" fontAlgn="base"/>
            <a:r>
              <a:rPr lang="en-US" sz="2400" b="0" i="0" dirty="0">
                <a:solidFill>
                  <a:srgbClr val="154C90"/>
                </a:solidFill>
                <a:effectLst/>
              </a:rPr>
              <a:t>Work Breakdown Structure (WBS): </a:t>
            </a:r>
            <a:r>
              <a:rPr lang="en-US" sz="2400" b="0" i="0" dirty="0">
                <a:solidFill>
                  <a:srgbClr val="666666"/>
                </a:solidFill>
                <a:effectLst/>
              </a:rPr>
              <a:t>organizes the work into manageable sections</a:t>
            </a:r>
            <a:endParaRPr lang="en-US" sz="2400" b="0" i="0" dirty="0">
              <a:solidFill>
                <a:srgbClr val="154C90"/>
              </a:solidFill>
              <a:effectLst/>
            </a:endParaRPr>
          </a:p>
          <a:p>
            <a:pPr algn="l" fontAlgn="base"/>
            <a:r>
              <a:rPr lang="en-US" sz="2400" b="0" i="0" dirty="0">
                <a:solidFill>
                  <a:srgbClr val="154C90"/>
                </a:solidFill>
                <a:effectLst/>
              </a:rPr>
              <a:t>Risks and Issues Log: </a:t>
            </a:r>
            <a:r>
              <a:rPr lang="en-US" sz="2400" b="0" i="0" dirty="0">
                <a:solidFill>
                  <a:srgbClr val="666666"/>
                </a:solidFill>
                <a:effectLst/>
              </a:rPr>
              <a:t>Risk/Issue, description, impact, likelihood, mitigation, owner</a:t>
            </a:r>
            <a:endParaRPr lang="en-US" sz="2400" b="0" i="0" dirty="0">
              <a:solidFill>
                <a:srgbClr val="154C90"/>
              </a:solidFill>
              <a:effectLst/>
            </a:endParaRPr>
          </a:p>
          <a:p>
            <a:pPr algn="l" fontAlgn="base"/>
            <a:r>
              <a:rPr lang="en-US" sz="2400" b="0" i="0" dirty="0">
                <a:solidFill>
                  <a:srgbClr val="154C90"/>
                </a:solidFill>
                <a:effectLst/>
              </a:rPr>
              <a:t>Project Communications Plan: </a:t>
            </a:r>
            <a:r>
              <a:rPr lang="en-US" sz="2400" b="0" i="0" dirty="0">
                <a:solidFill>
                  <a:srgbClr val="666666"/>
                </a:solidFill>
                <a:effectLst/>
              </a:rPr>
              <a:t>Communication channels &amp; frequency</a:t>
            </a:r>
            <a:endParaRPr lang="en-US" sz="2400" b="0" i="0" dirty="0">
              <a:solidFill>
                <a:srgbClr val="154C90"/>
              </a:solidFill>
              <a:effectLst/>
            </a:endParaRPr>
          </a:p>
          <a:p>
            <a:pPr algn="l" fontAlgn="base"/>
            <a:r>
              <a:rPr lang="en-US" sz="2400" b="0" i="0" dirty="0">
                <a:solidFill>
                  <a:srgbClr val="154C90"/>
                </a:solidFill>
                <a:effectLst/>
              </a:rPr>
              <a:t>Change Request Management: </a:t>
            </a:r>
            <a:r>
              <a:rPr lang="en-US" sz="2400" b="0" i="0" dirty="0">
                <a:solidFill>
                  <a:srgbClr val="666666"/>
                </a:solidFill>
                <a:effectLst/>
              </a:rPr>
              <a:t>additions or alterations to the agreed-upon deliverables</a:t>
            </a:r>
            <a:endParaRPr lang="en-US" sz="2400" b="0" i="0" dirty="0">
              <a:solidFill>
                <a:srgbClr val="154C90"/>
              </a:solidFill>
              <a:effectLst/>
            </a:endParaRPr>
          </a:p>
          <a:p>
            <a:pPr algn="l" fontAlgn="base"/>
            <a:r>
              <a:rPr lang="en-US" sz="2400" b="0" i="0" dirty="0">
                <a:solidFill>
                  <a:srgbClr val="154C90"/>
                </a:solidFill>
                <a:effectLst/>
              </a:rPr>
              <a:t> Project Schedule: </a:t>
            </a:r>
            <a:r>
              <a:rPr lang="en-US" sz="2400" b="0" i="0" dirty="0">
                <a:solidFill>
                  <a:srgbClr val="666666"/>
                </a:solidFill>
                <a:effectLst/>
              </a:rPr>
              <a:t>work to be done, timeline and responsible staff</a:t>
            </a:r>
            <a:endParaRPr lang="en-US" sz="2400" b="0" i="0" dirty="0">
              <a:solidFill>
                <a:srgbClr val="154C90"/>
              </a:solidFill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7908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E9B2B-BA96-4FCC-8F01-402C196AE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45105"/>
            <a:ext cx="4717481" cy="1320855"/>
          </a:xfrm>
        </p:spPr>
        <p:txBody>
          <a:bodyPr>
            <a:normAutofit/>
          </a:bodyPr>
          <a:lstStyle/>
          <a:p>
            <a:r>
              <a:rPr lang="en-US" sz="4400" dirty="0"/>
              <a:t>Project Charter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42750-D870-431C-B1F1-F6E92B8FFB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647056"/>
            <a:ext cx="9861799" cy="474592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800" dirty="0">
                <a:solidFill>
                  <a:schemeClr val="tx1"/>
                </a:solidFill>
              </a:rPr>
              <a:t>Initiates project</a:t>
            </a:r>
          </a:p>
          <a:p>
            <a:pPr>
              <a:lnSpc>
                <a:spcPct val="100000"/>
              </a:lnSpc>
            </a:pPr>
            <a:r>
              <a:rPr lang="en-US" sz="2800" dirty="0">
                <a:solidFill>
                  <a:schemeClr val="tx1"/>
                </a:solidFill>
              </a:rPr>
              <a:t>Outlines goals and objectives</a:t>
            </a:r>
          </a:p>
          <a:p>
            <a:pPr>
              <a:lnSpc>
                <a:spcPct val="100000"/>
              </a:lnSpc>
            </a:pPr>
            <a:r>
              <a:rPr lang="en-US" sz="2800" dirty="0">
                <a:solidFill>
                  <a:schemeClr val="tx1"/>
                </a:solidFill>
              </a:rPr>
              <a:t>Drafted before the planning begins</a:t>
            </a:r>
          </a:p>
          <a:p>
            <a:pPr>
              <a:lnSpc>
                <a:spcPct val="100000"/>
              </a:lnSpc>
            </a:pPr>
            <a:r>
              <a:rPr lang="en-US" sz="2800" dirty="0">
                <a:solidFill>
                  <a:schemeClr val="tx1"/>
                </a:solidFill>
              </a:rPr>
              <a:t>Defines the fundamental information of a project</a:t>
            </a:r>
          </a:p>
          <a:p>
            <a:pPr>
              <a:lnSpc>
                <a:spcPct val="100000"/>
              </a:lnSpc>
            </a:pPr>
            <a:r>
              <a:rPr lang="en-US" sz="2800" dirty="0">
                <a:solidFill>
                  <a:schemeClr val="tx1"/>
                </a:solidFill>
              </a:rPr>
              <a:t>Project sponsors sign off to authorize the project</a:t>
            </a:r>
          </a:p>
          <a:p>
            <a:pPr>
              <a:lnSpc>
                <a:spcPct val="100000"/>
              </a:lnSpc>
            </a:pPr>
            <a:r>
              <a:rPr lang="en-US" sz="2800" dirty="0">
                <a:solidFill>
                  <a:schemeClr val="tx1"/>
                </a:solidFill>
              </a:rPr>
              <a:t>Defines the authority of the project manager to utilize organizational resources to accomplish the project objectives</a:t>
            </a:r>
          </a:p>
          <a:p>
            <a:pPr>
              <a:lnSpc>
                <a:spcPct val="100000"/>
              </a:lnSpc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Graphic 6" descr="Handshake">
            <a:extLst>
              <a:ext uri="{FF2B5EF4-FFF2-40B4-BE49-F238E27FC236}">
                <a16:creationId xmlns:a16="http://schemas.microsoft.com/office/drawing/2014/main" id="{AC8B277E-CF01-4230-856D-F7F44EB7C5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02768" y="840628"/>
            <a:ext cx="3769975" cy="372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5659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22C3B48-99E5-4B5C-8E49-15C2A9552F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77C68E-9517-47FE-BFE6-CCBCC412C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0787" y="482321"/>
            <a:ext cx="3656581" cy="5571625"/>
          </a:xfrm>
        </p:spPr>
        <p:txBody>
          <a:bodyPr anchor="ctr">
            <a:normAutofit/>
          </a:bodyPr>
          <a:lstStyle/>
          <a:p>
            <a:r>
              <a:rPr lang="en-US" sz="4700"/>
              <a:t>Project Charter Components</a:t>
            </a:r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id="{C67B4E51-3288-4A1F-A92C-87C9401EDE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7569200" cy="6858000"/>
          </a:xfrm>
          <a:custGeom>
            <a:avLst/>
            <a:gdLst>
              <a:gd name="connsiteX0" fmla="*/ 0 w 7569200"/>
              <a:gd name="connsiteY0" fmla="*/ 0 h 6858000"/>
              <a:gd name="connsiteX1" fmla="*/ 7389812 w 7569200"/>
              <a:gd name="connsiteY1" fmla="*/ 0 h 6858000"/>
              <a:gd name="connsiteX2" fmla="*/ 7394575 w 7569200"/>
              <a:gd name="connsiteY2" fmla="*/ 66675 h 6858000"/>
              <a:gd name="connsiteX3" fmla="*/ 7402512 w 7569200"/>
              <a:gd name="connsiteY3" fmla="*/ 122237 h 6858000"/>
              <a:gd name="connsiteX4" fmla="*/ 7412037 w 7569200"/>
              <a:gd name="connsiteY4" fmla="*/ 174625 h 6858000"/>
              <a:gd name="connsiteX5" fmla="*/ 7427912 w 7569200"/>
              <a:gd name="connsiteY5" fmla="*/ 217487 h 6858000"/>
              <a:gd name="connsiteX6" fmla="*/ 7443787 w 7569200"/>
              <a:gd name="connsiteY6" fmla="*/ 260350 h 6858000"/>
              <a:gd name="connsiteX7" fmla="*/ 7462837 w 7569200"/>
              <a:gd name="connsiteY7" fmla="*/ 296862 h 6858000"/>
              <a:gd name="connsiteX8" fmla="*/ 7481887 w 7569200"/>
              <a:gd name="connsiteY8" fmla="*/ 334962 h 6858000"/>
              <a:gd name="connsiteX9" fmla="*/ 7499350 w 7569200"/>
              <a:gd name="connsiteY9" fmla="*/ 369887 h 6858000"/>
              <a:gd name="connsiteX10" fmla="*/ 7516812 w 7569200"/>
              <a:gd name="connsiteY10" fmla="*/ 409575 h 6858000"/>
              <a:gd name="connsiteX11" fmla="*/ 7532687 w 7569200"/>
              <a:gd name="connsiteY11" fmla="*/ 450850 h 6858000"/>
              <a:gd name="connsiteX12" fmla="*/ 7546975 w 7569200"/>
              <a:gd name="connsiteY12" fmla="*/ 496887 h 6858000"/>
              <a:gd name="connsiteX13" fmla="*/ 7558087 w 7569200"/>
              <a:gd name="connsiteY13" fmla="*/ 546100 h 6858000"/>
              <a:gd name="connsiteX14" fmla="*/ 7566025 w 7569200"/>
              <a:gd name="connsiteY14" fmla="*/ 606425 h 6858000"/>
              <a:gd name="connsiteX15" fmla="*/ 7569200 w 7569200"/>
              <a:gd name="connsiteY15" fmla="*/ 673100 h 6858000"/>
              <a:gd name="connsiteX16" fmla="*/ 7566025 w 7569200"/>
              <a:gd name="connsiteY16" fmla="*/ 744537 h 6858000"/>
              <a:gd name="connsiteX17" fmla="*/ 7558087 w 7569200"/>
              <a:gd name="connsiteY17" fmla="*/ 801687 h 6858000"/>
              <a:gd name="connsiteX18" fmla="*/ 7546975 w 7569200"/>
              <a:gd name="connsiteY18" fmla="*/ 854075 h 6858000"/>
              <a:gd name="connsiteX19" fmla="*/ 7532687 w 7569200"/>
              <a:gd name="connsiteY19" fmla="*/ 901700 h 6858000"/>
              <a:gd name="connsiteX20" fmla="*/ 7516812 w 7569200"/>
              <a:gd name="connsiteY20" fmla="*/ 942975 h 6858000"/>
              <a:gd name="connsiteX21" fmla="*/ 7497762 w 7569200"/>
              <a:gd name="connsiteY21" fmla="*/ 981075 h 6858000"/>
              <a:gd name="connsiteX22" fmla="*/ 7478712 w 7569200"/>
              <a:gd name="connsiteY22" fmla="*/ 1017587 h 6858000"/>
              <a:gd name="connsiteX23" fmla="*/ 7459662 w 7569200"/>
              <a:gd name="connsiteY23" fmla="*/ 1055687 h 6858000"/>
              <a:gd name="connsiteX24" fmla="*/ 7442200 w 7569200"/>
              <a:gd name="connsiteY24" fmla="*/ 1095375 h 6858000"/>
              <a:gd name="connsiteX25" fmla="*/ 7424737 w 7569200"/>
              <a:gd name="connsiteY25" fmla="*/ 1136650 h 6858000"/>
              <a:gd name="connsiteX26" fmla="*/ 7410450 w 7569200"/>
              <a:gd name="connsiteY26" fmla="*/ 1182687 h 6858000"/>
              <a:gd name="connsiteX27" fmla="*/ 7400925 w 7569200"/>
              <a:gd name="connsiteY27" fmla="*/ 1235075 h 6858000"/>
              <a:gd name="connsiteX28" fmla="*/ 7391400 w 7569200"/>
              <a:gd name="connsiteY28" fmla="*/ 1295400 h 6858000"/>
              <a:gd name="connsiteX29" fmla="*/ 7389812 w 7569200"/>
              <a:gd name="connsiteY29" fmla="*/ 1363662 h 6858000"/>
              <a:gd name="connsiteX30" fmla="*/ 7391400 w 7569200"/>
              <a:gd name="connsiteY30" fmla="*/ 1431925 h 6858000"/>
              <a:gd name="connsiteX31" fmla="*/ 7400925 w 7569200"/>
              <a:gd name="connsiteY31" fmla="*/ 1492250 h 6858000"/>
              <a:gd name="connsiteX32" fmla="*/ 7410450 w 7569200"/>
              <a:gd name="connsiteY32" fmla="*/ 1544637 h 6858000"/>
              <a:gd name="connsiteX33" fmla="*/ 7424737 w 7569200"/>
              <a:gd name="connsiteY33" fmla="*/ 1589087 h 6858000"/>
              <a:gd name="connsiteX34" fmla="*/ 7442200 w 7569200"/>
              <a:gd name="connsiteY34" fmla="*/ 1631950 h 6858000"/>
              <a:gd name="connsiteX35" fmla="*/ 7459662 w 7569200"/>
              <a:gd name="connsiteY35" fmla="*/ 1671637 h 6858000"/>
              <a:gd name="connsiteX36" fmla="*/ 7478712 w 7569200"/>
              <a:gd name="connsiteY36" fmla="*/ 1708150 h 6858000"/>
              <a:gd name="connsiteX37" fmla="*/ 7497762 w 7569200"/>
              <a:gd name="connsiteY37" fmla="*/ 1743075 h 6858000"/>
              <a:gd name="connsiteX38" fmla="*/ 7516812 w 7569200"/>
              <a:gd name="connsiteY38" fmla="*/ 1782762 h 6858000"/>
              <a:gd name="connsiteX39" fmla="*/ 7532687 w 7569200"/>
              <a:gd name="connsiteY39" fmla="*/ 1824037 h 6858000"/>
              <a:gd name="connsiteX40" fmla="*/ 7546975 w 7569200"/>
              <a:gd name="connsiteY40" fmla="*/ 1870075 h 6858000"/>
              <a:gd name="connsiteX41" fmla="*/ 7558087 w 7569200"/>
              <a:gd name="connsiteY41" fmla="*/ 1922462 h 6858000"/>
              <a:gd name="connsiteX42" fmla="*/ 7566025 w 7569200"/>
              <a:gd name="connsiteY42" fmla="*/ 1982787 h 6858000"/>
              <a:gd name="connsiteX43" fmla="*/ 7569200 w 7569200"/>
              <a:gd name="connsiteY43" fmla="*/ 2051050 h 6858000"/>
              <a:gd name="connsiteX44" fmla="*/ 7566025 w 7569200"/>
              <a:gd name="connsiteY44" fmla="*/ 2119312 h 6858000"/>
              <a:gd name="connsiteX45" fmla="*/ 7558087 w 7569200"/>
              <a:gd name="connsiteY45" fmla="*/ 2179637 h 6858000"/>
              <a:gd name="connsiteX46" fmla="*/ 7546975 w 7569200"/>
              <a:gd name="connsiteY46" fmla="*/ 2232025 h 6858000"/>
              <a:gd name="connsiteX47" fmla="*/ 7532687 w 7569200"/>
              <a:gd name="connsiteY47" fmla="*/ 2278062 h 6858000"/>
              <a:gd name="connsiteX48" fmla="*/ 7516812 w 7569200"/>
              <a:gd name="connsiteY48" fmla="*/ 2319337 h 6858000"/>
              <a:gd name="connsiteX49" fmla="*/ 7497762 w 7569200"/>
              <a:gd name="connsiteY49" fmla="*/ 2359025 h 6858000"/>
              <a:gd name="connsiteX50" fmla="*/ 7478712 w 7569200"/>
              <a:gd name="connsiteY50" fmla="*/ 2395537 h 6858000"/>
              <a:gd name="connsiteX51" fmla="*/ 7459662 w 7569200"/>
              <a:gd name="connsiteY51" fmla="*/ 2433637 h 6858000"/>
              <a:gd name="connsiteX52" fmla="*/ 7442200 w 7569200"/>
              <a:gd name="connsiteY52" fmla="*/ 2471737 h 6858000"/>
              <a:gd name="connsiteX53" fmla="*/ 7424737 w 7569200"/>
              <a:gd name="connsiteY53" fmla="*/ 2513012 h 6858000"/>
              <a:gd name="connsiteX54" fmla="*/ 7410450 w 7569200"/>
              <a:gd name="connsiteY54" fmla="*/ 2560637 h 6858000"/>
              <a:gd name="connsiteX55" fmla="*/ 7400925 w 7569200"/>
              <a:gd name="connsiteY55" fmla="*/ 2613025 h 6858000"/>
              <a:gd name="connsiteX56" fmla="*/ 7391400 w 7569200"/>
              <a:gd name="connsiteY56" fmla="*/ 2671762 h 6858000"/>
              <a:gd name="connsiteX57" fmla="*/ 7389812 w 7569200"/>
              <a:gd name="connsiteY57" fmla="*/ 2741612 h 6858000"/>
              <a:gd name="connsiteX58" fmla="*/ 7391400 w 7569200"/>
              <a:gd name="connsiteY58" fmla="*/ 2809875 h 6858000"/>
              <a:gd name="connsiteX59" fmla="*/ 7400925 w 7569200"/>
              <a:gd name="connsiteY59" fmla="*/ 2868612 h 6858000"/>
              <a:gd name="connsiteX60" fmla="*/ 7410450 w 7569200"/>
              <a:gd name="connsiteY60" fmla="*/ 2922587 h 6858000"/>
              <a:gd name="connsiteX61" fmla="*/ 7424737 w 7569200"/>
              <a:gd name="connsiteY61" fmla="*/ 2967037 h 6858000"/>
              <a:gd name="connsiteX62" fmla="*/ 7442200 w 7569200"/>
              <a:gd name="connsiteY62" fmla="*/ 3009900 h 6858000"/>
              <a:gd name="connsiteX63" fmla="*/ 7459662 w 7569200"/>
              <a:gd name="connsiteY63" fmla="*/ 3046412 h 6858000"/>
              <a:gd name="connsiteX64" fmla="*/ 7478712 w 7569200"/>
              <a:gd name="connsiteY64" fmla="*/ 3084512 h 6858000"/>
              <a:gd name="connsiteX65" fmla="*/ 7497762 w 7569200"/>
              <a:gd name="connsiteY65" fmla="*/ 3121025 h 6858000"/>
              <a:gd name="connsiteX66" fmla="*/ 7516812 w 7569200"/>
              <a:gd name="connsiteY66" fmla="*/ 3160712 h 6858000"/>
              <a:gd name="connsiteX67" fmla="*/ 7532687 w 7569200"/>
              <a:gd name="connsiteY67" fmla="*/ 3201987 h 6858000"/>
              <a:gd name="connsiteX68" fmla="*/ 7546975 w 7569200"/>
              <a:gd name="connsiteY68" fmla="*/ 3248025 h 6858000"/>
              <a:gd name="connsiteX69" fmla="*/ 7558087 w 7569200"/>
              <a:gd name="connsiteY69" fmla="*/ 3300412 h 6858000"/>
              <a:gd name="connsiteX70" fmla="*/ 7566025 w 7569200"/>
              <a:gd name="connsiteY70" fmla="*/ 3360737 h 6858000"/>
              <a:gd name="connsiteX71" fmla="*/ 7569200 w 7569200"/>
              <a:gd name="connsiteY71" fmla="*/ 3427412 h 6858000"/>
              <a:gd name="connsiteX72" fmla="*/ 7566025 w 7569200"/>
              <a:gd name="connsiteY72" fmla="*/ 3497262 h 6858000"/>
              <a:gd name="connsiteX73" fmla="*/ 7558087 w 7569200"/>
              <a:gd name="connsiteY73" fmla="*/ 3557587 h 6858000"/>
              <a:gd name="connsiteX74" fmla="*/ 7546975 w 7569200"/>
              <a:gd name="connsiteY74" fmla="*/ 3609975 h 6858000"/>
              <a:gd name="connsiteX75" fmla="*/ 7532687 w 7569200"/>
              <a:gd name="connsiteY75" fmla="*/ 3656012 h 6858000"/>
              <a:gd name="connsiteX76" fmla="*/ 7516812 w 7569200"/>
              <a:gd name="connsiteY76" fmla="*/ 3697287 h 6858000"/>
              <a:gd name="connsiteX77" fmla="*/ 7497762 w 7569200"/>
              <a:gd name="connsiteY77" fmla="*/ 3736975 h 6858000"/>
              <a:gd name="connsiteX78" fmla="*/ 7459662 w 7569200"/>
              <a:gd name="connsiteY78" fmla="*/ 3811587 h 6858000"/>
              <a:gd name="connsiteX79" fmla="*/ 7442200 w 7569200"/>
              <a:gd name="connsiteY79" fmla="*/ 3848100 h 6858000"/>
              <a:gd name="connsiteX80" fmla="*/ 7424737 w 7569200"/>
              <a:gd name="connsiteY80" fmla="*/ 3890962 h 6858000"/>
              <a:gd name="connsiteX81" fmla="*/ 7410450 w 7569200"/>
              <a:gd name="connsiteY81" fmla="*/ 3935412 h 6858000"/>
              <a:gd name="connsiteX82" fmla="*/ 7400925 w 7569200"/>
              <a:gd name="connsiteY82" fmla="*/ 3987800 h 6858000"/>
              <a:gd name="connsiteX83" fmla="*/ 7391400 w 7569200"/>
              <a:gd name="connsiteY83" fmla="*/ 4048125 h 6858000"/>
              <a:gd name="connsiteX84" fmla="*/ 7389812 w 7569200"/>
              <a:gd name="connsiteY84" fmla="*/ 4116387 h 6858000"/>
              <a:gd name="connsiteX85" fmla="*/ 7391400 w 7569200"/>
              <a:gd name="connsiteY85" fmla="*/ 4186237 h 6858000"/>
              <a:gd name="connsiteX86" fmla="*/ 7400925 w 7569200"/>
              <a:gd name="connsiteY86" fmla="*/ 4244975 h 6858000"/>
              <a:gd name="connsiteX87" fmla="*/ 7410450 w 7569200"/>
              <a:gd name="connsiteY87" fmla="*/ 4297362 h 6858000"/>
              <a:gd name="connsiteX88" fmla="*/ 7424737 w 7569200"/>
              <a:gd name="connsiteY88" fmla="*/ 4343400 h 6858000"/>
              <a:gd name="connsiteX89" fmla="*/ 7442200 w 7569200"/>
              <a:gd name="connsiteY89" fmla="*/ 4386262 h 6858000"/>
              <a:gd name="connsiteX90" fmla="*/ 7459662 w 7569200"/>
              <a:gd name="connsiteY90" fmla="*/ 4424362 h 6858000"/>
              <a:gd name="connsiteX91" fmla="*/ 7497762 w 7569200"/>
              <a:gd name="connsiteY91" fmla="*/ 4498975 h 6858000"/>
              <a:gd name="connsiteX92" fmla="*/ 7516812 w 7569200"/>
              <a:gd name="connsiteY92" fmla="*/ 4537075 h 6858000"/>
              <a:gd name="connsiteX93" fmla="*/ 7532687 w 7569200"/>
              <a:gd name="connsiteY93" fmla="*/ 4579937 h 6858000"/>
              <a:gd name="connsiteX94" fmla="*/ 7546975 w 7569200"/>
              <a:gd name="connsiteY94" fmla="*/ 4625975 h 6858000"/>
              <a:gd name="connsiteX95" fmla="*/ 7558087 w 7569200"/>
              <a:gd name="connsiteY95" fmla="*/ 4678362 h 6858000"/>
              <a:gd name="connsiteX96" fmla="*/ 7566025 w 7569200"/>
              <a:gd name="connsiteY96" fmla="*/ 4738687 h 6858000"/>
              <a:gd name="connsiteX97" fmla="*/ 7569200 w 7569200"/>
              <a:gd name="connsiteY97" fmla="*/ 4806950 h 6858000"/>
              <a:gd name="connsiteX98" fmla="*/ 7566025 w 7569200"/>
              <a:gd name="connsiteY98" fmla="*/ 4875212 h 6858000"/>
              <a:gd name="connsiteX99" fmla="*/ 7558087 w 7569200"/>
              <a:gd name="connsiteY99" fmla="*/ 4935537 h 6858000"/>
              <a:gd name="connsiteX100" fmla="*/ 7546975 w 7569200"/>
              <a:gd name="connsiteY100" fmla="*/ 4987925 h 6858000"/>
              <a:gd name="connsiteX101" fmla="*/ 7532687 w 7569200"/>
              <a:gd name="connsiteY101" fmla="*/ 5033962 h 6858000"/>
              <a:gd name="connsiteX102" fmla="*/ 7516812 w 7569200"/>
              <a:gd name="connsiteY102" fmla="*/ 5075237 h 6858000"/>
              <a:gd name="connsiteX103" fmla="*/ 7497762 w 7569200"/>
              <a:gd name="connsiteY103" fmla="*/ 5114925 h 6858000"/>
              <a:gd name="connsiteX104" fmla="*/ 7478712 w 7569200"/>
              <a:gd name="connsiteY104" fmla="*/ 5149850 h 6858000"/>
              <a:gd name="connsiteX105" fmla="*/ 7459662 w 7569200"/>
              <a:gd name="connsiteY105" fmla="*/ 5186362 h 6858000"/>
              <a:gd name="connsiteX106" fmla="*/ 7442200 w 7569200"/>
              <a:gd name="connsiteY106" fmla="*/ 5226050 h 6858000"/>
              <a:gd name="connsiteX107" fmla="*/ 7424737 w 7569200"/>
              <a:gd name="connsiteY107" fmla="*/ 5268912 h 6858000"/>
              <a:gd name="connsiteX108" fmla="*/ 7410450 w 7569200"/>
              <a:gd name="connsiteY108" fmla="*/ 5313362 h 6858000"/>
              <a:gd name="connsiteX109" fmla="*/ 7400925 w 7569200"/>
              <a:gd name="connsiteY109" fmla="*/ 5365750 h 6858000"/>
              <a:gd name="connsiteX110" fmla="*/ 7391400 w 7569200"/>
              <a:gd name="connsiteY110" fmla="*/ 5426075 h 6858000"/>
              <a:gd name="connsiteX111" fmla="*/ 7389812 w 7569200"/>
              <a:gd name="connsiteY111" fmla="*/ 5494337 h 6858000"/>
              <a:gd name="connsiteX112" fmla="*/ 7391400 w 7569200"/>
              <a:gd name="connsiteY112" fmla="*/ 5562600 h 6858000"/>
              <a:gd name="connsiteX113" fmla="*/ 7400925 w 7569200"/>
              <a:gd name="connsiteY113" fmla="*/ 5622925 h 6858000"/>
              <a:gd name="connsiteX114" fmla="*/ 7410450 w 7569200"/>
              <a:gd name="connsiteY114" fmla="*/ 5675312 h 6858000"/>
              <a:gd name="connsiteX115" fmla="*/ 7424737 w 7569200"/>
              <a:gd name="connsiteY115" fmla="*/ 5721350 h 6858000"/>
              <a:gd name="connsiteX116" fmla="*/ 7442200 w 7569200"/>
              <a:gd name="connsiteY116" fmla="*/ 5762625 h 6858000"/>
              <a:gd name="connsiteX117" fmla="*/ 7459662 w 7569200"/>
              <a:gd name="connsiteY117" fmla="*/ 5802312 h 6858000"/>
              <a:gd name="connsiteX118" fmla="*/ 7478712 w 7569200"/>
              <a:gd name="connsiteY118" fmla="*/ 5840412 h 6858000"/>
              <a:gd name="connsiteX119" fmla="*/ 7497762 w 7569200"/>
              <a:gd name="connsiteY119" fmla="*/ 5876925 h 6858000"/>
              <a:gd name="connsiteX120" fmla="*/ 7516812 w 7569200"/>
              <a:gd name="connsiteY120" fmla="*/ 5915025 h 6858000"/>
              <a:gd name="connsiteX121" fmla="*/ 7532687 w 7569200"/>
              <a:gd name="connsiteY121" fmla="*/ 5956300 h 6858000"/>
              <a:gd name="connsiteX122" fmla="*/ 7546975 w 7569200"/>
              <a:gd name="connsiteY122" fmla="*/ 6003925 h 6858000"/>
              <a:gd name="connsiteX123" fmla="*/ 7558087 w 7569200"/>
              <a:gd name="connsiteY123" fmla="*/ 6056312 h 6858000"/>
              <a:gd name="connsiteX124" fmla="*/ 7566025 w 7569200"/>
              <a:gd name="connsiteY124" fmla="*/ 6113462 h 6858000"/>
              <a:gd name="connsiteX125" fmla="*/ 7569200 w 7569200"/>
              <a:gd name="connsiteY125" fmla="*/ 6183312 h 6858000"/>
              <a:gd name="connsiteX126" fmla="*/ 7566025 w 7569200"/>
              <a:gd name="connsiteY126" fmla="*/ 6251575 h 6858000"/>
              <a:gd name="connsiteX127" fmla="*/ 7558087 w 7569200"/>
              <a:gd name="connsiteY127" fmla="*/ 6311900 h 6858000"/>
              <a:gd name="connsiteX128" fmla="*/ 7546975 w 7569200"/>
              <a:gd name="connsiteY128" fmla="*/ 6361112 h 6858000"/>
              <a:gd name="connsiteX129" fmla="*/ 7532687 w 7569200"/>
              <a:gd name="connsiteY129" fmla="*/ 6407150 h 6858000"/>
              <a:gd name="connsiteX130" fmla="*/ 7516812 w 7569200"/>
              <a:gd name="connsiteY130" fmla="*/ 6448425 h 6858000"/>
              <a:gd name="connsiteX131" fmla="*/ 7499350 w 7569200"/>
              <a:gd name="connsiteY131" fmla="*/ 6488112 h 6858000"/>
              <a:gd name="connsiteX132" fmla="*/ 7481887 w 7569200"/>
              <a:gd name="connsiteY132" fmla="*/ 6523037 h 6858000"/>
              <a:gd name="connsiteX133" fmla="*/ 7462837 w 7569200"/>
              <a:gd name="connsiteY133" fmla="*/ 6561137 h 6858000"/>
              <a:gd name="connsiteX134" fmla="*/ 7443787 w 7569200"/>
              <a:gd name="connsiteY134" fmla="*/ 6597650 h 6858000"/>
              <a:gd name="connsiteX135" fmla="*/ 7427912 w 7569200"/>
              <a:gd name="connsiteY135" fmla="*/ 6640512 h 6858000"/>
              <a:gd name="connsiteX136" fmla="*/ 7412037 w 7569200"/>
              <a:gd name="connsiteY136" fmla="*/ 6683375 h 6858000"/>
              <a:gd name="connsiteX137" fmla="*/ 7402512 w 7569200"/>
              <a:gd name="connsiteY137" fmla="*/ 6735762 h 6858000"/>
              <a:gd name="connsiteX138" fmla="*/ 7394575 w 7569200"/>
              <a:gd name="connsiteY138" fmla="*/ 6791325 h 6858000"/>
              <a:gd name="connsiteX139" fmla="*/ 7389812 w 7569200"/>
              <a:gd name="connsiteY139" fmla="*/ 6858000 h 6858000"/>
              <a:gd name="connsiteX140" fmla="*/ 0 w 7569200"/>
              <a:gd name="connsiteY140" fmla="*/ 6858000 h 6858000"/>
              <a:gd name="connsiteX141" fmla="*/ 0 w 7569200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569200" h="6858000">
                <a:moveTo>
                  <a:pt x="0" y="0"/>
                </a:moveTo>
                <a:lnTo>
                  <a:pt x="7389812" y="0"/>
                </a:lnTo>
                <a:lnTo>
                  <a:pt x="7394575" y="66675"/>
                </a:lnTo>
                <a:lnTo>
                  <a:pt x="7402512" y="122237"/>
                </a:lnTo>
                <a:lnTo>
                  <a:pt x="7412037" y="174625"/>
                </a:lnTo>
                <a:lnTo>
                  <a:pt x="7427912" y="217487"/>
                </a:lnTo>
                <a:lnTo>
                  <a:pt x="7443787" y="260350"/>
                </a:lnTo>
                <a:lnTo>
                  <a:pt x="7462837" y="296862"/>
                </a:lnTo>
                <a:lnTo>
                  <a:pt x="7481887" y="334962"/>
                </a:lnTo>
                <a:lnTo>
                  <a:pt x="7499350" y="369887"/>
                </a:lnTo>
                <a:lnTo>
                  <a:pt x="7516812" y="409575"/>
                </a:lnTo>
                <a:lnTo>
                  <a:pt x="7532687" y="450850"/>
                </a:lnTo>
                <a:lnTo>
                  <a:pt x="7546975" y="496887"/>
                </a:lnTo>
                <a:lnTo>
                  <a:pt x="7558087" y="546100"/>
                </a:lnTo>
                <a:lnTo>
                  <a:pt x="7566025" y="606425"/>
                </a:lnTo>
                <a:lnTo>
                  <a:pt x="7569200" y="673100"/>
                </a:lnTo>
                <a:lnTo>
                  <a:pt x="7566025" y="744537"/>
                </a:lnTo>
                <a:lnTo>
                  <a:pt x="7558087" y="801687"/>
                </a:lnTo>
                <a:lnTo>
                  <a:pt x="7546975" y="854075"/>
                </a:lnTo>
                <a:lnTo>
                  <a:pt x="7532687" y="901700"/>
                </a:lnTo>
                <a:lnTo>
                  <a:pt x="7516812" y="942975"/>
                </a:lnTo>
                <a:lnTo>
                  <a:pt x="7497762" y="981075"/>
                </a:lnTo>
                <a:lnTo>
                  <a:pt x="7478712" y="1017587"/>
                </a:lnTo>
                <a:lnTo>
                  <a:pt x="7459662" y="1055687"/>
                </a:lnTo>
                <a:lnTo>
                  <a:pt x="7442200" y="1095375"/>
                </a:lnTo>
                <a:lnTo>
                  <a:pt x="7424737" y="1136650"/>
                </a:lnTo>
                <a:lnTo>
                  <a:pt x="7410450" y="1182687"/>
                </a:lnTo>
                <a:lnTo>
                  <a:pt x="7400925" y="1235075"/>
                </a:lnTo>
                <a:lnTo>
                  <a:pt x="7391400" y="1295400"/>
                </a:lnTo>
                <a:lnTo>
                  <a:pt x="7389812" y="1363662"/>
                </a:lnTo>
                <a:lnTo>
                  <a:pt x="7391400" y="1431925"/>
                </a:lnTo>
                <a:lnTo>
                  <a:pt x="7400925" y="1492250"/>
                </a:lnTo>
                <a:lnTo>
                  <a:pt x="7410450" y="1544637"/>
                </a:lnTo>
                <a:lnTo>
                  <a:pt x="7424737" y="1589087"/>
                </a:lnTo>
                <a:lnTo>
                  <a:pt x="7442200" y="1631950"/>
                </a:lnTo>
                <a:lnTo>
                  <a:pt x="7459662" y="1671637"/>
                </a:lnTo>
                <a:lnTo>
                  <a:pt x="7478712" y="1708150"/>
                </a:lnTo>
                <a:lnTo>
                  <a:pt x="7497762" y="1743075"/>
                </a:lnTo>
                <a:lnTo>
                  <a:pt x="7516812" y="1782762"/>
                </a:lnTo>
                <a:lnTo>
                  <a:pt x="7532687" y="1824037"/>
                </a:lnTo>
                <a:lnTo>
                  <a:pt x="7546975" y="1870075"/>
                </a:lnTo>
                <a:lnTo>
                  <a:pt x="7558087" y="1922462"/>
                </a:lnTo>
                <a:lnTo>
                  <a:pt x="7566025" y="1982787"/>
                </a:lnTo>
                <a:lnTo>
                  <a:pt x="7569200" y="2051050"/>
                </a:lnTo>
                <a:lnTo>
                  <a:pt x="7566025" y="2119312"/>
                </a:lnTo>
                <a:lnTo>
                  <a:pt x="7558087" y="2179637"/>
                </a:lnTo>
                <a:lnTo>
                  <a:pt x="7546975" y="2232025"/>
                </a:lnTo>
                <a:lnTo>
                  <a:pt x="7532687" y="2278062"/>
                </a:lnTo>
                <a:lnTo>
                  <a:pt x="7516812" y="2319337"/>
                </a:lnTo>
                <a:lnTo>
                  <a:pt x="7497762" y="2359025"/>
                </a:lnTo>
                <a:lnTo>
                  <a:pt x="7478712" y="2395537"/>
                </a:lnTo>
                <a:lnTo>
                  <a:pt x="7459662" y="2433637"/>
                </a:lnTo>
                <a:lnTo>
                  <a:pt x="7442200" y="2471737"/>
                </a:lnTo>
                <a:lnTo>
                  <a:pt x="7424737" y="2513012"/>
                </a:lnTo>
                <a:lnTo>
                  <a:pt x="7410450" y="2560637"/>
                </a:lnTo>
                <a:lnTo>
                  <a:pt x="7400925" y="2613025"/>
                </a:lnTo>
                <a:lnTo>
                  <a:pt x="7391400" y="2671762"/>
                </a:lnTo>
                <a:lnTo>
                  <a:pt x="7389812" y="2741612"/>
                </a:lnTo>
                <a:lnTo>
                  <a:pt x="7391400" y="2809875"/>
                </a:lnTo>
                <a:lnTo>
                  <a:pt x="7400925" y="2868612"/>
                </a:lnTo>
                <a:lnTo>
                  <a:pt x="7410450" y="2922587"/>
                </a:lnTo>
                <a:lnTo>
                  <a:pt x="7424737" y="2967037"/>
                </a:lnTo>
                <a:lnTo>
                  <a:pt x="7442200" y="3009900"/>
                </a:lnTo>
                <a:lnTo>
                  <a:pt x="7459662" y="3046412"/>
                </a:lnTo>
                <a:lnTo>
                  <a:pt x="7478712" y="3084512"/>
                </a:lnTo>
                <a:lnTo>
                  <a:pt x="7497762" y="3121025"/>
                </a:lnTo>
                <a:lnTo>
                  <a:pt x="7516812" y="3160712"/>
                </a:lnTo>
                <a:lnTo>
                  <a:pt x="7532687" y="3201987"/>
                </a:lnTo>
                <a:lnTo>
                  <a:pt x="7546975" y="3248025"/>
                </a:lnTo>
                <a:lnTo>
                  <a:pt x="7558087" y="3300412"/>
                </a:lnTo>
                <a:lnTo>
                  <a:pt x="7566025" y="3360737"/>
                </a:lnTo>
                <a:lnTo>
                  <a:pt x="7569200" y="3427412"/>
                </a:lnTo>
                <a:lnTo>
                  <a:pt x="7566025" y="3497262"/>
                </a:lnTo>
                <a:lnTo>
                  <a:pt x="7558087" y="3557587"/>
                </a:lnTo>
                <a:lnTo>
                  <a:pt x="7546975" y="3609975"/>
                </a:lnTo>
                <a:lnTo>
                  <a:pt x="7532687" y="3656012"/>
                </a:lnTo>
                <a:lnTo>
                  <a:pt x="7516812" y="3697287"/>
                </a:lnTo>
                <a:lnTo>
                  <a:pt x="7497762" y="3736975"/>
                </a:lnTo>
                <a:lnTo>
                  <a:pt x="7459662" y="3811587"/>
                </a:lnTo>
                <a:lnTo>
                  <a:pt x="7442200" y="3848100"/>
                </a:lnTo>
                <a:lnTo>
                  <a:pt x="7424737" y="3890962"/>
                </a:lnTo>
                <a:lnTo>
                  <a:pt x="7410450" y="3935412"/>
                </a:lnTo>
                <a:lnTo>
                  <a:pt x="7400925" y="3987800"/>
                </a:lnTo>
                <a:lnTo>
                  <a:pt x="7391400" y="4048125"/>
                </a:lnTo>
                <a:lnTo>
                  <a:pt x="7389812" y="4116387"/>
                </a:lnTo>
                <a:lnTo>
                  <a:pt x="7391400" y="4186237"/>
                </a:lnTo>
                <a:lnTo>
                  <a:pt x="7400925" y="4244975"/>
                </a:lnTo>
                <a:lnTo>
                  <a:pt x="7410450" y="4297362"/>
                </a:lnTo>
                <a:lnTo>
                  <a:pt x="7424737" y="4343400"/>
                </a:lnTo>
                <a:lnTo>
                  <a:pt x="7442200" y="4386262"/>
                </a:lnTo>
                <a:lnTo>
                  <a:pt x="7459662" y="4424362"/>
                </a:lnTo>
                <a:lnTo>
                  <a:pt x="7497762" y="4498975"/>
                </a:lnTo>
                <a:lnTo>
                  <a:pt x="7516812" y="4537075"/>
                </a:lnTo>
                <a:lnTo>
                  <a:pt x="7532687" y="4579937"/>
                </a:lnTo>
                <a:lnTo>
                  <a:pt x="7546975" y="4625975"/>
                </a:lnTo>
                <a:lnTo>
                  <a:pt x="7558087" y="4678362"/>
                </a:lnTo>
                <a:lnTo>
                  <a:pt x="7566025" y="4738687"/>
                </a:lnTo>
                <a:lnTo>
                  <a:pt x="7569200" y="4806950"/>
                </a:lnTo>
                <a:lnTo>
                  <a:pt x="7566025" y="4875212"/>
                </a:lnTo>
                <a:lnTo>
                  <a:pt x="7558087" y="4935537"/>
                </a:lnTo>
                <a:lnTo>
                  <a:pt x="7546975" y="4987925"/>
                </a:lnTo>
                <a:lnTo>
                  <a:pt x="7532687" y="5033962"/>
                </a:lnTo>
                <a:lnTo>
                  <a:pt x="7516812" y="5075237"/>
                </a:lnTo>
                <a:lnTo>
                  <a:pt x="7497762" y="5114925"/>
                </a:lnTo>
                <a:lnTo>
                  <a:pt x="7478712" y="5149850"/>
                </a:lnTo>
                <a:lnTo>
                  <a:pt x="7459662" y="5186362"/>
                </a:lnTo>
                <a:lnTo>
                  <a:pt x="7442200" y="5226050"/>
                </a:lnTo>
                <a:lnTo>
                  <a:pt x="7424737" y="5268912"/>
                </a:lnTo>
                <a:lnTo>
                  <a:pt x="7410450" y="5313362"/>
                </a:lnTo>
                <a:lnTo>
                  <a:pt x="7400925" y="5365750"/>
                </a:lnTo>
                <a:lnTo>
                  <a:pt x="7391400" y="5426075"/>
                </a:lnTo>
                <a:lnTo>
                  <a:pt x="7389812" y="5494337"/>
                </a:lnTo>
                <a:lnTo>
                  <a:pt x="7391400" y="5562600"/>
                </a:lnTo>
                <a:lnTo>
                  <a:pt x="7400925" y="5622925"/>
                </a:lnTo>
                <a:lnTo>
                  <a:pt x="7410450" y="5675312"/>
                </a:lnTo>
                <a:lnTo>
                  <a:pt x="7424737" y="5721350"/>
                </a:lnTo>
                <a:lnTo>
                  <a:pt x="7442200" y="5762625"/>
                </a:lnTo>
                <a:lnTo>
                  <a:pt x="7459662" y="5802312"/>
                </a:lnTo>
                <a:lnTo>
                  <a:pt x="7478712" y="5840412"/>
                </a:lnTo>
                <a:lnTo>
                  <a:pt x="7497762" y="5876925"/>
                </a:lnTo>
                <a:lnTo>
                  <a:pt x="7516812" y="5915025"/>
                </a:lnTo>
                <a:lnTo>
                  <a:pt x="7532687" y="5956300"/>
                </a:lnTo>
                <a:lnTo>
                  <a:pt x="7546975" y="6003925"/>
                </a:lnTo>
                <a:lnTo>
                  <a:pt x="7558087" y="6056312"/>
                </a:lnTo>
                <a:lnTo>
                  <a:pt x="7566025" y="6113462"/>
                </a:lnTo>
                <a:lnTo>
                  <a:pt x="7569200" y="6183312"/>
                </a:lnTo>
                <a:lnTo>
                  <a:pt x="7566025" y="6251575"/>
                </a:lnTo>
                <a:lnTo>
                  <a:pt x="7558087" y="6311900"/>
                </a:lnTo>
                <a:lnTo>
                  <a:pt x="7546975" y="6361112"/>
                </a:lnTo>
                <a:lnTo>
                  <a:pt x="7532687" y="6407150"/>
                </a:lnTo>
                <a:lnTo>
                  <a:pt x="7516812" y="6448425"/>
                </a:lnTo>
                <a:lnTo>
                  <a:pt x="7499350" y="6488112"/>
                </a:lnTo>
                <a:lnTo>
                  <a:pt x="7481887" y="6523037"/>
                </a:lnTo>
                <a:lnTo>
                  <a:pt x="7462837" y="6561137"/>
                </a:lnTo>
                <a:lnTo>
                  <a:pt x="7443787" y="6597650"/>
                </a:lnTo>
                <a:lnTo>
                  <a:pt x="7427912" y="6640512"/>
                </a:lnTo>
                <a:lnTo>
                  <a:pt x="7412037" y="6683375"/>
                </a:lnTo>
                <a:lnTo>
                  <a:pt x="7402512" y="6735762"/>
                </a:lnTo>
                <a:lnTo>
                  <a:pt x="7394575" y="6791325"/>
                </a:lnTo>
                <a:lnTo>
                  <a:pt x="738981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3E95A6B-F840-413C-9E78-C33C02FFA4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36A47EC-F316-4193-9915-ED5F29F265F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9255762"/>
              </p:ext>
            </p:extLst>
          </p:nvPr>
        </p:nvGraphicFramePr>
        <p:xfrm>
          <a:off x="765175" y="481013"/>
          <a:ext cx="6305550" cy="55732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96720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F0A59-4473-4A39-9050-77F13C1BB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9" y="645106"/>
            <a:ext cx="3384329" cy="5421435"/>
          </a:xfrm>
        </p:spPr>
        <p:txBody>
          <a:bodyPr anchor="ctr">
            <a:normAutofit/>
          </a:bodyPr>
          <a:lstStyle/>
          <a:p>
            <a:r>
              <a:rPr lang="en-US" sz="3700"/>
              <a:t>Why project management?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590637F-5CF0-4499-A36C-654D50A734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9774946"/>
              </p:ext>
            </p:extLst>
          </p:nvPr>
        </p:nvGraphicFramePr>
        <p:xfrm>
          <a:off x="5280025" y="644525"/>
          <a:ext cx="5994400" cy="54094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82624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9">
            <a:extLst>
              <a:ext uri="{FF2B5EF4-FFF2-40B4-BE49-F238E27FC236}">
                <a16:creationId xmlns:a16="http://schemas.microsoft.com/office/drawing/2014/main" id="{022C3B48-99E5-4B5C-8E49-15C2A9552F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A398FD-1B26-4650-A538-7D7D65CF5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0787" y="482321"/>
            <a:ext cx="3656581" cy="5571625"/>
          </a:xfrm>
        </p:spPr>
        <p:txBody>
          <a:bodyPr anchor="ctr">
            <a:normAutofit/>
          </a:bodyPr>
          <a:lstStyle/>
          <a:p>
            <a:r>
              <a:rPr lang="en-US" sz="4000"/>
              <a:t>What is project management?</a:t>
            </a:r>
          </a:p>
        </p:txBody>
      </p:sp>
      <p:sp>
        <p:nvSpPr>
          <p:cNvPr id="17" name="Freeform 10">
            <a:extLst>
              <a:ext uri="{FF2B5EF4-FFF2-40B4-BE49-F238E27FC236}">
                <a16:creationId xmlns:a16="http://schemas.microsoft.com/office/drawing/2014/main" id="{C67B4E51-3288-4A1F-A92C-87C9401EDE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7569200" cy="6858000"/>
          </a:xfrm>
          <a:custGeom>
            <a:avLst/>
            <a:gdLst>
              <a:gd name="connsiteX0" fmla="*/ 0 w 7569200"/>
              <a:gd name="connsiteY0" fmla="*/ 0 h 6858000"/>
              <a:gd name="connsiteX1" fmla="*/ 7389812 w 7569200"/>
              <a:gd name="connsiteY1" fmla="*/ 0 h 6858000"/>
              <a:gd name="connsiteX2" fmla="*/ 7394575 w 7569200"/>
              <a:gd name="connsiteY2" fmla="*/ 66675 h 6858000"/>
              <a:gd name="connsiteX3" fmla="*/ 7402512 w 7569200"/>
              <a:gd name="connsiteY3" fmla="*/ 122237 h 6858000"/>
              <a:gd name="connsiteX4" fmla="*/ 7412037 w 7569200"/>
              <a:gd name="connsiteY4" fmla="*/ 174625 h 6858000"/>
              <a:gd name="connsiteX5" fmla="*/ 7427912 w 7569200"/>
              <a:gd name="connsiteY5" fmla="*/ 217487 h 6858000"/>
              <a:gd name="connsiteX6" fmla="*/ 7443787 w 7569200"/>
              <a:gd name="connsiteY6" fmla="*/ 260350 h 6858000"/>
              <a:gd name="connsiteX7" fmla="*/ 7462837 w 7569200"/>
              <a:gd name="connsiteY7" fmla="*/ 296862 h 6858000"/>
              <a:gd name="connsiteX8" fmla="*/ 7481887 w 7569200"/>
              <a:gd name="connsiteY8" fmla="*/ 334962 h 6858000"/>
              <a:gd name="connsiteX9" fmla="*/ 7499350 w 7569200"/>
              <a:gd name="connsiteY9" fmla="*/ 369887 h 6858000"/>
              <a:gd name="connsiteX10" fmla="*/ 7516812 w 7569200"/>
              <a:gd name="connsiteY10" fmla="*/ 409575 h 6858000"/>
              <a:gd name="connsiteX11" fmla="*/ 7532687 w 7569200"/>
              <a:gd name="connsiteY11" fmla="*/ 450850 h 6858000"/>
              <a:gd name="connsiteX12" fmla="*/ 7546975 w 7569200"/>
              <a:gd name="connsiteY12" fmla="*/ 496887 h 6858000"/>
              <a:gd name="connsiteX13" fmla="*/ 7558087 w 7569200"/>
              <a:gd name="connsiteY13" fmla="*/ 546100 h 6858000"/>
              <a:gd name="connsiteX14" fmla="*/ 7566025 w 7569200"/>
              <a:gd name="connsiteY14" fmla="*/ 606425 h 6858000"/>
              <a:gd name="connsiteX15" fmla="*/ 7569200 w 7569200"/>
              <a:gd name="connsiteY15" fmla="*/ 673100 h 6858000"/>
              <a:gd name="connsiteX16" fmla="*/ 7566025 w 7569200"/>
              <a:gd name="connsiteY16" fmla="*/ 744537 h 6858000"/>
              <a:gd name="connsiteX17" fmla="*/ 7558087 w 7569200"/>
              <a:gd name="connsiteY17" fmla="*/ 801687 h 6858000"/>
              <a:gd name="connsiteX18" fmla="*/ 7546975 w 7569200"/>
              <a:gd name="connsiteY18" fmla="*/ 854075 h 6858000"/>
              <a:gd name="connsiteX19" fmla="*/ 7532687 w 7569200"/>
              <a:gd name="connsiteY19" fmla="*/ 901700 h 6858000"/>
              <a:gd name="connsiteX20" fmla="*/ 7516812 w 7569200"/>
              <a:gd name="connsiteY20" fmla="*/ 942975 h 6858000"/>
              <a:gd name="connsiteX21" fmla="*/ 7497762 w 7569200"/>
              <a:gd name="connsiteY21" fmla="*/ 981075 h 6858000"/>
              <a:gd name="connsiteX22" fmla="*/ 7478712 w 7569200"/>
              <a:gd name="connsiteY22" fmla="*/ 1017587 h 6858000"/>
              <a:gd name="connsiteX23" fmla="*/ 7459662 w 7569200"/>
              <a:gd name="connsiteY23" fmla="*/ 1055687 h 6858000"/>
              <a:gd name="connsiteX24" fmla="*/ 7442200 w 7569200"/>
              <a:gd name="connsiteY24" fmla="*/ 1095375 h 6858000"/>
              <a:gd name="connsiteX25" fmla="*/ 7424737 w 7569200"/>
              <a:gd name="connsiteY25" fmla="*/ 1136650 h 6858000"/>
              <a:gd name="connsiteX26" fmla="*/ 7410450 w 7569200"/>
              <a:gd name="connsiteY26" fmla="*/ 1182687 h 6858000"/>
              <a:gd name="connsiteX27" fmla="*/ 7400925 w 7569200"/>
              <a:gd name="connsiteY27" fmla="*/ 1235075 h 6858000"/>
              <a:gd name="connsiteX28" fmla="*/ 7391400 w 7569200"/>
              <a:gd name="connsiteY28" fmla="*/ 1295400 h 6858000"/>
              <a:gd name="connsiteX29" fmla="*/ 7389812 w 7569200"/>
              <a:gd name="connsiteY29" fmla="*/ 1363662 h 6858000"/>
              <a:gd name="connsiteX30" fmla="*/ 7391400 w 7569200"/>
              <a:gd name="connsiteY30" fmla="*/ 1431925 h 6858000"/>
              <a:gd name="connsiteX31" fmla="*/ 7400925 w 7569200"/>
              <a:gd name="connsiteY31" fmla="*/ 1492250 h 6858000"/>
              <a:gd name="connsiteX32" fmla="*/ 7410450 w 7569200"/>
              <a:gd name="connsiteY32" fmla="*/ 1544637 h 6858000"/>
              <a:gd name="connsiteX33" fmla="*/ 7424737 w 7569200"/>
              <a:gd name="connsiteY33" fmla="*/ 1589087 h 6858000"/>
              <a:gd name="connsiteX34" fmla="*/ 7442200 w 7569200"/>
              <a:gd name="connsiteY34" fmla="*/ 1631950 h 6858000"/>
              <a:gd name="connsiteX35" fmla="*/ 7459662 w 7569200"/>
              <a:gd name="connsiteY35" fmla="*/ 1671637 h 6858000"/>
              <a:gd name="connsiteX36" fmla="*/ 7478712 w 7569200"/>
              <a:gd name="connsiteY36" fmla="*/ 1708150 h 6858000"/>
              <a:gd name="connsiteX37" fmla="*/ 7497762 w 7569200"/>
              <a:gd name="connsiteY37" fmla="*/ 1743075 h 6858000"/>
              <a:gd name="connsiteX38" fmla="*/ 7516812 w 7569200"/>
              <a:gd name="connsiteY38" fmla="*/ 1782762 h 6858000"/>
              <a:gd name="connsiteX39" fmla="*/ 7532687 w 7569200"/>
              <a:gd name="connsiteY39" fmla="*/ 1824037 h 6858000"/>
              <a:gd name="connsiteX40" fmla="*/ 7546975 w 7569200"/>
              <a:gd name="connsiteY40" fmla="*/ 1870075 h 6858000"/>
              <a:gd name="connsiteX41" fmla="*/ 7558087 w 7569200"/>
              <a:gd name="connsiteY41" fmla="*/ 1922462 h 6858000"/>
              <a:gd name="connsiteX42" fmla="*/ 7566025 w 7569200"/>
              <a:gd name="connsiteY42" fmla="*/ 1982787 h 6858000"/>
              <a:gd name="connsiteX43" fmla="*/ 7569200 w 7569200"/>
              <a:gd name="connsiteY43" fmla="*/ 2051050 h 6858000"/>
              <a:gd name="connsiteX44" fmla="*/ 7566025 w 7569200"/>
              <a:gd name="connsiteY44" fmla="*/ 2119312 h 6858000"/>
              <a:gd name="connsiteX45" fmla="*/ 7558087 w 7569200"/>
              <a:gd name="connsiteY45" fmla="*/ 2179637 h 6858000"/>
              <a:gd name="connsiteX46" fmla="*/ 7546975 w 7569200"/>
              <a:gd name="connsiteY46" fmla="*/ 2232025 h 6858000"/>
              <a:gd name="connsiteX47" fmla="*/ 7532687 w 7569200"/>
              <a:gd name="connsiteY47" fmla="*/ 2278062 h 6858000"/>
              <a:gd name="connsiteX48" fmla="*/ 7516812 w 7569200"/>
              <a:gd name="connsiteY48" fmla="*/ 2319337 h 6858000"/>
              <a:gd name="connsiteX49" fmla="*/ 7497762 w 7569200"/>
              <a:gd name="connsiteY49" fmla="*/ 2359025 h 6858000"/>
              <a:gd name="connsiteX50" fmla="*/ 7478712 w 7569200"/>
              <a:gd name="connsiteY50" fmla="*/ 2395537 h 6858000"/>
              <a:gd name="connsiteX51" fmla="*/ 7459662 w 7569200"/>
              <a:gd name="connsiteY51" fmla="*/ 2433637 h 6858000"/>
              <a:gd name="connsiteX52" fmla="*/ 7442200 w 7569200"/>
              <a:gd name="connsiteY52" fmla="*/ 2471737 h 6858000"/>
              <a:gd name="connsiteX53" fmla="*/ 7424737 w 7569200"/>
              <a:gd name="connsiteY53" fmla="*/ 2513012 h 6858000"/>
              <a:gd name="connsiteX54" fmla="*/ 7410450 w 7569200"/>
              <a:gd name="connsiteY54" fmla="*/ 2560637 h 6858000"/>
              <a:gd name="connsiteX55" fmla="*/ 7400925 w 7569200"/>
              <a:gd name="connsiteY55" fmla="*/ 2613025 h 6858000"/>
              <a:gd name="connsiteX56" fmla="*/ 7391400 w 7569200"/>
              <a:gd name="connsiteY56" fmla="*/ 2671762 h 6858000"/>
              <a:gd name="connsiteX57" fmla="*/ 7389812 w 7569200"/>
              <a:gd name="connsiteY57" fmla="*/ 2741612 h 6858000"/>
              <a:gd name="connsiteX58" fmla="*/ 7391400 w 7569200"/>
              <a:gd name="connsiteY58" fmla="*/ 2809875 h 6858000"/>
              <a:gd name="connsiteX59" fmla="*/ 7400925 w 7569200"/>
              <a:gd name="connsiteY59" fmla="*/ 2868612 h 6858000"/>
              <a:gd name="connsiteX60" fmla="*/ 7410450 w 7569200"/>
              <a:gd name="connsiteY60" fmla="*/ 2922587 h 6858000"/>
              <a:gd name="connsiteX61" fmla="*/ 7424737 w 7569200"/>
              <a:gd name="connsiteY61" fmla="*/ 2967037 h 6858000"/>
              <a:gd name="connsiteX62" fmla="*/ 7442200 w 7569200"/>
              <a:gd name="connsiteY62" fmla="*/ 3009900 h 6858000"/>
              <a:gd name="connsiteX63" fmla="*/ 7459662 w 7569200"/>
              <a:gd name="connsiteY63" fmla="*/ 3046412 h 6858000"/>
              <a:gd name="connsiteX64" fmla="*/ 7478712 w 7569200"/>
              <a:gd name="connsiteY64" fmla="*/ 3084512 h 6858000"/>
              <a:gd name="connsiteX65" fmla="*/ 7497762 w 7569200"/>
              <a:gd name="connsiteY65" fmla="*/ 3121025 h 6858000"/>
              <a:gd name="connsiteX66" fmla="*/ 7516812 w 7569200"/>
              <a:gd name="connsiteY66" fmla="*/ 3160712 h 6858000"/>
              <a:gd name="connsiteX67" fmla="*/ 7532687 w 7569200"/>
              <a:gd name="connsiteY67" fmla="*/ 3201987 h 6858000"/>
              <a:gd name="connsiteX68" fmla="*/ 7546975 w 7569200"/>
              <a:gd name="connsiteY68" fmla="*/ 3248025 h 6858000"/>
              <a:gd name="connsiteX69" fmla="*/ 7558087 w 7569200"/>
              <a:gd name="connsiteY69" fmla="*/ 3300412 h 6858000"/>
              <a:gd name="connsiteX70" fmla="*/ 7566025 w 7569200"/>
              <a:gd name="connsiteY70" fmla="*/ 3360737 h 6858000"/>
              <a:gd name="connsiteX71" fmla="*/ 7569200 w 7569200"/>
              <a:gd name="connsiteY71" fmla="*/ 3427412 h 6858000"/>
              <a:gd name="connsiteX72" fmla="*/ 7566025 w 7569200"/>
              <a:gd name="connsiteY72" fmla="*/ 3497262 h 6858000"/>
              <a:gd name="connsiteX73" fmla="*/ 7558087 w 7569200"/>
              <a:gd name="connsiteY73" fmla="*/ 3557587 h 6858000"/>
              <a:gd name="connsiteX74" fmla="*/ 7546975 w 7569200"/>
              <a:gd name="connsiteY74" fmla="*/ 3609975 h 6858000"/>
              <a:gd name="connsiteX75" fmla="*/ 7532687 w 7569200"/>
              <a:gd name="connsiteY75" fmla="*/ 3656012 h 6858000"/>
              <a:gd name="connsiteX76" fmla="*/ 7516812 w 7569200"/>
              <a:gd name="connsiteY76" fmla="*/ 3697287 h 6858000"/>
              <a:gd name="connsiteX77" fmla="*/ 7497762 w 7569200"/>
              <a:gd name="connsiteY77" fmla="*/ 3736975 h 6858000"/>
              <a:gd name="connsiteX78" fmla="*/ 7459662 w 7569200"/>
              <a:gd name="connsiteY78" fmla="*/ 3811587 h 6858000"/>
              <a:gd name="connsiteX79" fmla="*/ 7442200 w 7569200"/>
              <a:gd name="connsiteY79" fmla="*/ 3848100 h 6858000"/>
              <a:gd name="connsiteX80" fmla="*/ 7424737 w 7569200"/>
              <a:gd name="connsiteY80" fmla="*/ 3890962 h 6858000"/>
              <a:gd name="connsiteX81" fmla="*/ 7410450 w 7569200"/>
              <a:gd name="connsiteY81" fmla="*/ 3935412 h 6858000"/>
              <a:gd name="connsiteX82" fmla="*/ 7400925 w 7569200"/>
              <a:gd name="connsiteY82" fmla="*/ 3987800 h 6858000"/>
              <a:gd name="connsiteX83" fmla="*/ 7391400 w 7569200"/>
              <a:gd name="connsiteY83" fmla="*/ 4048125 h 6858000"/>
              <a:gd name="connsiteX84" fmla="*/ 7389812 w 7569200"/>
              <a:gd name="connsiteY84" fmla="*/ 4116387 h 6858000"/>
              <a:gd name="connsiteX85" fmla="*/ 7391400 w 7569200"/>
              <a:gd name="connsiteY85" fmla="*/ 4186237 h 6858000"/>
              <a:gd name="connsiteX86" fmla="*/ 7400925 w 7569200"/>
              <a:gd name="connsiteY86" fmla="*/ 4244975 h 6858000"/>
              <a:gd name="connsiteX87" fmla="*/ 7410450 w 7569200"/>
              <a:gd name="connsiteY87" fmla="*/ 4297362 h 6858000"/>
              <a:gd name="connsiteX88" fmla="*/ 7424737 w 7569200"/>
              <a:gd name="connsiteY88" fmla="*/ 4343400 h 6858000"/>
              <a:gd name="connsiteX89" fmla="*/ 7442200 w 7569200"/>
              <a:gd name="connsiteY89" fmla="*/ 4386262 h 6858000"/>
              <a:gd name="connsiteX90" fmla="*/ 7459662 w 7569200"/>
              <a:gd name="connsiteY90" fmla="*/ 4424362 h 6858000"/>
              <a:gd name="connsiteX91" fmla="*/ 7497762 w 7569200"/>
              <a:gd name="connsiteY91" fmla="*/ 4498975 h 6858000"/>
              <a:gd name="connsiteX92" fmla="*/ 7516812 w 7569200"/>
              <a:gd name="connsiteY92" fmla="*/ 4537075 h 6858000"/>
              <a:gd name="connsiteX93" fmla="*/ 7532687 w 7569200"/>
              <a:gd name="connsiteY93" fmla="*/ 4579937 h 6858000"/>
              <a:gd name="connsiteX94" fmla="*/ 7546975 w 7569200"/>
              <a:gd name="connsiteY94" fmla="*/ 4625975 h 6858000"/>
              <a:gd name="connsiteX95" fmla="*/ 7558087 w 7569200"/>
              <a:gd name="connsiteY95" fmla="*/ 4678362 h 6858000"/>
              <a:gd name="connsiteX96" fmla="*/ 7566025 w 7569200"/>
              <a:gd name="connsiteY96" fmla="*/ 4738687 h 6858000"/>
              <a:gd name="connsiteX97" fmla="*/ 7569200 w 7569200"/>
              <a:gd name="connsiteY97" fmla="*/ 4806950 h 6858000"/>
              <a:gd name="connsiteX98" fmla="*/ 7566025 w 7569200"/>
              <a:gd name="connsiteY98" fmla="*/ 4875212 h 6858000"/>
              <a:gd name="connsiteX99" fmla="*/ 7558087 w 7569200"/>
              <a:gd name="connsiteY99" fmla="*/ 4935537 h 6858000"/>
              <a:gd name="connsiteX100" fmla="*/ 7546975 w 7569200"/>
              <a:gd name="connsiteY100" fmla="*/ 4987925 h 6858000"/>
              <a:gd name="connsiteX101" fmla="*/ 7532687 w 7569200"/>
              <a:gd name="connsiteY101" fmla="*/ 5033962 h 6858000"/>
              <a:gd name="connsiteX102" fmla="*/ 7516812 w 7569200"/>
              <a:gd name="connsiteY102" fmla="*/ 5075237 h 6858000"/>
              <a:gd name="connsiteX103" fmla="*/ 7497762 w 7569200"/>
              <a:gd name="connsiteY103" fmla="*/ 5114925 h 6858000"/>
              <a:gd name="connsiteX104" fmla="*/ 7478712 w 7569200"/>
              <a:gd name="connsiteY104" fmla="*/ 5149850 h 6858000"/>
              <a:gd name="connsiteX105" fmla="*/ 7459662 w 7569200"/>
              <a:gd name="connsiteY105" fmla="*/ 5186362 h 6858000"/>
              <a:gd name="connsiteX106" fmla="*/ 7442200 w 7569200"/>
              <a:gd name="connsiteY106" fmla="*/ 5226050 h 6858000"/>
              <a:gd name="connsiteX107" fmla="*/ 7424737 w 7569200"/>
              <a:gd name="connsiteY107" fmla="*/ 5268912 h 6858000"/>
              <a:gd name="connsiteX108" fmla="*/ 7410450 w 7569200"/>
              <a:gd name="connsiteY108" fmla="*/ 5313362 h 6858000"/>
              <a:gd name="connsiteX109" fmla="*/ 7400925 w 7569200"/>
              <a:gd name="connsiteY109" fmla="*/ 5365750 h 6858000"/>
              <a:gd name="connsiteX110" fmla="*/ 7391400 w 7569200"/>
              <a:gd name="connsiteY110" fmla="*/ 5426075 h 6858000"/>
              <a:gd name="connsiteX111" fmla="*/ 7389812 w 7569200"/>
              <a:gd name="connsiteY111" fmla="*/ 5494337 h 6858000"/>
              <a:gd name="connsiteX112" fmla="*/ 7391400 w 7569200"/>
              <a:gd name="connsiteY112" fmla="*/ 5562600 h 6858000"/>
              <a:gd name="connsiteX113" fmla="*/ 7400925 w 7569200"/>
              <a:gd name="connsiteY113" fmla="*/ 5622925 h 6858000"/>
              <a:gd name="connsiteX114" fmla="*/ 7410450 w 7569200"/>
              <a:gd name="connsiteY114" fmla="*/ 5675312 h 6858000"/>
              <a:gd name="connsiteX115" fmla="*/ 7424737 w 7569200"/>
              <a:gd name="connsiteY115" fmla="*/ 5721350 h 6858000"/>
              <a:gd name="connsiteX116" fmla="*/ 7442200 w 7569200"/>
              <a:gd name="connsiteY116" fmla="*/ 5762625 h 6858000"/>
              <a:gd name="connsiteX117" fmla="*/ 7459662 w 7569200"/>
              <a:gd name="connsiteY117" fmla="*/ 5802312 h 6858000"/>
              <a:gd name="connsiteX118" fmla="*/ 7478712 w 7569200"/>
              <a:gd name="connsiteY118" fmla="*/ 5840412 h 6858000"/>
              <a:gd name="connsiteX119" fmla="*/ 7497762 w 7569200"/>
              <a:gd name="connsiteY119" fmla="*/ 5876925 h 6858000"/>
              <a:gd name="connsiteX120" fmla="*/ 7516812 w 7569200"/>
              <a:gd name="connsiteY120" fmla="*/ 5915025 h 6858000"/>
              <a:gd name="connsiteX121" fmla="*/ 7532687 w 7569200"/>
              <a:gd name="connsiteY121" fmla="*/ 5956300 h 6858000"/>
              <a:gd name="connsiteX122" fmla="*/ 7546975 w 7569200"/>
              <a:gd name="connsiteY122" fmla="*/ 6003925 h 6858000"/>
              <a:gd name="connsiteX123" fmla="*/ 7558087 w 7569200"/>
              <a:gd name="connsiteY123" fmla="*/ 6056312 h 6858000"/>
              <a:gd name="connsiteX124" fmla="*/ 7566025 w 7569200"/>
              <a:gd name="connsiteY124" fmla="*/ 6113462 h 6858000"/>
              <a:gd name="connsiteX125" fmla="*/ 7569200 w 7569200"/>
              <a:gd name="connsiteY125" fmla="*/ 6183312 h 6858000"/>
              <a:gd name="connsiteX126" fmla="*/ 7566025 w 7569200"/>
              <a:gd name="connsiteY126" fmla="*/ 6251575 h 6858000"/>
              <a:gd name="connsiteX127" fmla="*/ 7558087 w 7569200"/>
              <a:gd name="connsiteY127" fmla="*/ 6311900 h 6858000"/>
              <a:gd name="connsiteX128" fmla="*/ 7546975 w 7569200"/>
              <a:gd name="connsiteY128" fmla="*/ 6361112 h 6858000"/>
              <a:gd name="connsiteX129" fmla="*/ 7532687 w 7569200"/>
              <a:gd name="connsiteY129" fmla="*/ 6407150 h 6858000"/>
              <a:gd name="connsiteX130" fmla="*/ 7516812 w 7569200"/>
              <a:gd name="connsiteY130" fmla="*/ 6448425 h 6858000"/>
              <a:gd name="connsiteX131" fmla="*/ 7499350 w 7569200"/>
              <a:gd name="connsiteY131" fmla="*/ 6488112 h 6858000"/>
              <a:gd name="connsiteX132" fmla="*/ 7481887 w 7569200"/>
              <a:gd name="connsiteY132" fmla="*/ 6523037 h 6858000"/>
              <a:gd name="connsiteX133" fmla="*/ 7462837 w 7569200"/>
              <a:gd name="connsiteY133" fmla="*/ 6561137 h 6858000"/>
              <a:gd name="connsiteX134" fmla="*/ 7443787 w 7569200"/>
              <a:gd name="connsiteY134" fmla="*/ 6597650 h 6858000"/>
              <a:gd name="connsiteX135" fmla="*/ 7427912 w 7569200"/>
              <a:gd name="connsiteY135" fmla="*/ 6640512 h 6858000"/>
              <a:gd name="connsiteX136" fmla="*/ 7412037 w 7569200"/>
              <a:gd name="connsiteY136" fmla="*/ 6683375 h 6858000"/>
              <a:gd name="connsiteX137" fmla="*/ 7402512 w 7569200"/>
              <a:gd name="connsiteY137" fmla="*/ 6735762 h 6858000"/>
              <a:gd name="connsiteX138" fmla="*/ 7394575 w 7569200"/>
              <a:gd name="connsiteY138" fmla="*/ 6791325 h 6858000"/>
              <a:gd name="connsiteX139" fmla="*/ 7389812 w 7569200"/>
              <a:gd name="connsiteY139" fmla="*/ 6858000 h 6858000"/>
              <a:gd name="connsiteX140" fmla="*/ 0 w 7569200"/>
              <a:gd name="connsiteY140" fmla="*/ 6858000 h 6858000"/>
              <a:gd name="connsiteX141" fmla="*/ 0 w 7569200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569200" h="6858000">
                <a:moveTo>
                  <a:pt x="0" y="0"/>
                </a:moveTo>
                <a:lnTo>
                  <a:pt x="7389812" y="0"/>
                </a:lnTo>
                <a:lnTo>
                  <a:pt x="7394575" y="66675"/>
                </a:lnTo>
                <a:lnTo>
                  <a:pt x="7402512" y="122237"/>
                </a:lnTo>
                <a:lnTo>
                  <a:pt x="7412037" y="174625"/>
                </a:lnTo>
                <a:lnTo>
                  <a:pt x="7427912" y="217487"/>
                </a:lnTo>
                <a:lnTo>
                  <a:pt x="7443787" y="260350"/>
                </a:lnTo>
                <a:lnTo>
                  <a:pt x="7462837" y="296862"/>
                </a:lnTo>
                <a:lnTo>
                  <a:pt x="7481887" y="334962"/>
                </a:lnTo>
                <a:lnTo>
                  <a:pt x="7499350" y="369887"/>
                </a:lnTo>
                <a:lnTo>
                  <a:pt x="7516812" y="409575"/>
                </a:lnTo>
                <a:lnTo>
                  <a:pt x="7532687" y="450850"/>
                </a:lnTo>
                <a:lnTo>
                  <a:pt x="7546975" y="496887"/>
                </a:lnTo>
                <a:lnTo>
                  <a:pt x="7558087" y="546100"/>
                </a:lnTo>
                <a:lnTo>
                  <a:pt x="7566025" y="606425"/>
                </a:lnTo>
                <a:lnTo>
                  <a:pt x="7569200" y="673100"/>
                </a:lnTo>
                <a:lnTo>
                  <a:pt x="7566025" y="744537"/>
                </a:lnTo>
                <a:lnTo>
                  <a:pt x="7558087" y="801687"/>
                </a:lnTo>
                <a:lnTo>
                  <a:pt x="7546975" y="854075"/>
                </a:lnTo>
                <a:lnTo>
                  <a:pt x="7532687" y="901700"/>
                </a:lnTo>
                <a:lnTo>
                  <a:pt x="7516812" y="942975"/>
                </a:lnTo>
                <a:lnTo>
                  <a:pt x="7497762" y="981075"/>
                </a:lnTo>
                <a:lnTo>
                  <a:pt x="7478712" y="1017587"/>
                </a:lnTo>
                <a:lnTo>
                  <a:pt x="7459662" y="1055687"/>
                </a:lnTo>
                <a:lnTo>
                  <a:pt x="7442200" y="1095375"/>
                </a:lnTo>
                <a:lnTo>
                  <a:pt x="7424737" y="1136650"/>
                </a:lnTo>
                <a:lnTo>
                  <a:pt x="7410450" y="1182687"/>
                </a:lnTo>
                <a:lnTo>
                  <a:pt x="7400925" y="1235075"/>
                </a:lnTo>
                <a:lnTo>
                  <a:pt x="7391400" y="1295400"/>
                </a:lnTo>
                <a:lnTo>
                  <a:pt x="7389812" y="1363662"/>
                </a:lnTo>
                <a:lnTo>
                  <a:pt x="7391400" y="1431925"/>
                </a:lnTo>
                <a:lnTo>
                  <a:pt x="7400925" y="1492250"/>
                </a:lnTo>
                <a:lnTo>
                  <a:pt x="7410450" y="1544637"/>
                </a:lnTo>
                <a:lnTo>
                  <a:pt x="7424737" y="1589087"/>
                </a:lnTo>
                <a:lnTo>
                  <a:pt x="7442200" y="1631950"/>
                </a:lnTo>
                <a:lnTo>
                  <a:pt x="7459662" y="1671637"/>
                </a:lnTo>
                <a:lnTo>
                  <a:pt x="7478712" y="1708150"/>
                </a:lnTo>
                <a:lnTo>
                  <a:pt x="7497762" y="1743075"/>
                </a:lnTo>
                <a:lnTo>
                  <a:pt x="7516812" y="1782762"/>
                </a:lnTo>
                <a:lnTo>
                  <a:pt x="7532687" y="1824037"/>
                </a:lnTo>
                <a:lnTo>
                  <a:pt x="7546975" y="1870075"/>
                </a:lnTo>
                <a:lnTo>
                  <a:pt x="7558087" y="1922462"/>
                </a:lnTo>
                <a:lnTo>
                  <a:pt x="7566025" y="1982787"/>
                </a:lnTo>
                <a:lnTo>
                  <a:pt x="7569200" y="2051050"/>
                </a:lnTo>
                <a:lnTo>
                  <a:pt x="7566025" y="2119312"/>
                </a:lnTo>
                <a:lnTo>
                  <a:pt x="7558087" y="2179637"/>
                </a:lnTo>
                <a:lnTo>
                  <a:pt x="7546975" y="2232025"/>
                </a:lnTo>
                <a:lnTo>
                  <a:pt x="7532687" y="2278062"/>
                </a:lnTo>
                <a:lnTo>
                  <a:pt x="7516812" y="2319337"/>
                </a:lnTo>
                <a:lnTo>
                  <a:pt x="7497762" y="2359025"/>
                </a:lnTo>
                <a:lnTo>
                  <a:pt x="7478712" y="2395537"/>
                </a:lnTo>
                <a:lnTo>
                  <a:pt x="7459662" y="2433637"/>
                </a:lnTo>
                <a:lnTo>
                  <a:pt x="7442200" y="2471737"/>
                </a:lnTo>
                <a:lnTo>
                  <a:pt x="7424737" y="2513012"/>
                </a:lnTo>
                <a:lnTo>
                  <a:pt x="7410450" y="2560637"/>
                </a:lnTo>
                <a:lnTo>
                  <a:pt x="7400925" y="2613025"/>
                </a:lnTo>
                <a:lnTo>
                  <a:pt x="7391400" y="2671762"/>
                </a:lnTo>
                <a:lnTo>
                  <a:pt x="7389812" y="2741612"/>
                </a:lnTo>
                <a:lnTo>
                  <a:pt x="7391400" y="2809875"/>
                </a:lnTo>
                <a:lnTo>
                  <a:pt x="7400925" y="2868612"/>
                </a:lnTo>
                <a:lnTo>
                  <a:pt x="7410450" y="2922587"/>
                </a:lnTo>
                <a:lnTo>
                  <a:pt x="7424737" y="2967037"/>
                </a:lnTo>
                <a:lnTo>
                  <a:pt x="7442200" y="3009900"/>
                </a:lnTo>
                <a:lnTo>
                  <a:pt x="7459662" y="3046412"/>
                </a:lnTo>
                <a:lnTo>
                  <a:pt x="7478712" y="3084512"/>
                </a:lnTo>
                <a:lnTo>
                  <a:pt x="7497762" y="3121025"/>
                </a:lnTo>
                <a:lnTo>
                  <a:pt x="7516812" y="3160712"/>
                </a:lnTo>
                <a:lnTo>
                  <a:pt x="7532687" y="3201987"/>
                </a:lnTo>
                <a:lnTo>
                  <a:pt x="7546975" y="3248025"/>
                </a:lnTo>
                <a:lnTo>
                  <a:pt x="7558087" y="3300412"/>
                </a:lnTo>
                <a:lnTo>
                  <a:pt x="7566025" y="3360737"/>
                </a:lnTo>
                <a:lnTo>
                  <a:pt x="7569200" y="3427412"/>
                </a:lnTo>
                <a:lnTo>
                  <a:pt x="7566025" y="3497262"/>
                </a:lnTo>
                <a:lnTo>
                  <a:pt x="7558087" y="3557587"/>
                </a:lnTo>
                <a:lnTo>
                  <a:pt x="7546975" y="3609975"/>
                </a:lnTo>
                <a:lnTo>
                  <a:pt x="7532687" y="3656012"/>
                </a:lnTo>
                <a:lnTo>
                  <a:pt x="7516812" y="3697287"/>
                </a:lnTo>
                <a:lnTo>
                  <a:pt x="7497762" y="3736975"/>
                </a:lnTo>
                <a:lnTo>
                  <a:pt x="7459662" y="3811587"/>
                </a:lnTo>
                <a:lnTo>
                  <a:pt x="7442200" y="3848100"/>
                </a:lnTo>
                <a:lnTo>
                  <a:pt x="7424737" y="3890962"/>
                </a:lnTo>
                <a:lnTo>
                  <a:pt x="7410450" y="3935412"/>
                </a:lnTo>
                <a:lnTo>
                  <a:pt x="7400925" y="3987800"/>
                </a:lnTo>
                <a:lnTo>
                  <a:pt x="7391400" y="4048125"/>
                </a:lnTo>
                <a:lnTo>
                  <a:pt x="7389812" y="4116387"/>
                </a:lnTo>
                <a:lnTo>
                  <a:pt x="7391400" y="4186237"/>
                </a:lnTo>
                <a:lnTo>
                  <a:pt x="7400925" y="4244975"/>
                </a:lnTo>
                <a:lnTo>
                  <a:pt x="7410450" y="4297362"/>
                </a:lnTo>
                <a:lnTo>
                  <a:pt x="7424737" y="4343400"/>
                </a:lnTo>
                <a:lnTo>
                  <a:pt x="7442200" y="4386262"/>
                </a:lnTo>
                <a:lnTo>
                  <a:pt x="7459662" y="4424362"/>
                </a:lnTo>
                <a:lnTo>
                  <a:pt x="7497762" y="4498975"/>
                </a:lnTo>
                <a:lnTo>
                  <a:pt x="7516812" y="4537075"/>
                </a:lnTo>
                <a:lnTo>
                  <a:pt x="7532687" y="4579937"/>
                </a:lnTo>
                <a:lnTo>
                  <a:pt x="7546975" y="4625975"/>
                </a:lnTo>
                <a:lnTo>
                  <a:pt x="7558087" y="4678362"/>
                </a:lnTo>
                <a:lnTo>
                  <a:pt x="7566025" y="4738687"/>
                </a:lnTo>
                <a:lnTo>
                  <a:pt x="7569200" y="4806950"/>
                </a:lnTo>
                <a:lnTo>
                  <a:pt x="7566025" y="4875212"/>
                </a:lnTo>
                <a:lnTo>
                  <a:pt x="7558087" y="4935537"/>
                </a:lnTo>
                <a:lnTo>
                  <a:pt x="7546975" y="4987925"/>
                </a:lnTo>
                <a:lnTo>
                  <a:pt x="7532687" y="5033962"/>
                </a:lnTo>
                <a:lnTo>
                  <a:pt x="7516812" y="5075237"/>
                </a:lnTo>
                <a:lnTo>
                  <a:pt x="7497762" y="5114925"/>
                </a:lnTo>
                <a:lnTo>
                  <a:pt x="7478712" y="5149850"/>
                </a:lnTo>
                <a:lnTo>
                  <a:pt x="7459662" y="5186362"/>
                </a:lnTo>
                <a:lnTo>
                  <a:pt x="7442200" y="5226050"/>
                </a:lnTo>
                <a:lnTo>
                  <a:pt x="7424737" y="5268912"/>
                </a:lnTo>
                <a:lnTo>
                  <a:pt x="7410450" y="5313362"/>
                </a:lnTo>
                <a:lnTo>
                  <a:pt x="7400925" y="5365750"/>
                </a:lnTo>
                <a:lnTo>
                  <a:pt x="7391400" y="5426075"/>
                </a:lnTo>
                <a:lnTo>
                  <a:pt x="7389812" y="5494337"/>
                </a:lnTo>
                <a:lnTo>
                  <a:pt x="7391400" y="5562600"/>
                </a:lnTo>
                <a:lnTo>
                  <a:pt x="7400925" y="5622925"/>
                </a:lnTo>
                <a:lnTo>
                  <a:pt x="7410450" y="5675312"/>
                </a:lnTo>
                <a:lnTo>
                  <a:pt x="7424737" y="5721350"/>
                </a:lnTo>
                <a:lnTo>
                  <a:pt x="7442200" y="5762625"/>
                </a:lnTo>
                <a:lnTo>
                  <a:pt x="7459662" y="5802312"/>
                </a:lnTo>
                <a:lnTo>
                  <a:pt x="7478712" y="5840412"/>
                </a:lnTo>
                <a:lnTo>
                  <a:pt x="7497762" y="5876925"/>
                </a:lnTo>
                <a:lnTo>
                  <a:pt x="7516812" y="5915025"/>
                </a:lnTo>
                <a:lnTo>
                  <a:pt x="7532687" y="5956300"/>
                </a:lnTo>
                <a:lnTo>
                  <a:pt x="7546975" y="6003925"/>
                </a:lnTo>
                <a:lnTo>
                  <a:pt x="7558087" y="6056312"/>
                </a:lnTo>
                <a:lnTo>
                  <a:pt x="7566025" y="6113462"/>
                </a:lnTo>
                <a:lnTo>
                  <a:pt x="7569200" y="6183312"/>
                </a:lnTo>
                <a:lnTo>
                  <a:pt x="7566025" y="6251575"/>
                </a:lnTo>
                <a:lnTo>
                  <a:pt x="7558087" y="6311900"/>
                </a:lnTo>
                <a:lnTo>
                  <a:pt x="7546975" y="6361112"/>
                </a:lnTo>
                <a:lnTo>
                  <a:pt x="7532687" y="6407150"/>
                </a:lnTo>
                <a:lnTo>
                  <a:pt x="7516812" y="6448425"/>
                </a:lnTo>
                <a:lnTo>
                  <a:pt x="7499350" y="6488112"/>
                </a:lnTo>
                <a:lnTo>
                  <a:pt x="7481887" y="6523037"/>
                </a:lnTo>
                <a:lnTo>
                  <a:pt x="7462837" y="6561137"/>
                </a:lnTo>
                <a:lnTo>
                  <a:pt x="7443787" y="6597650"/>
                </a:lnTo>
                <a:lnTo>
                  <a:pt x="7427912" y="6640512"/>
                </a:lnTo>
                <a:lnTo>
                  <a:pt x="7412037" y="6683375"/>
                </a:lnTo>
                <a:lnTo>
                  <a:pt x="7402512" y="6735762"/>
                </a:lnTo>
                <a:lnTo>
                  <a:pt x="7394575" y="6791325"/>
                </a:lnTo>
                <a:lnTo>
                  <a:pt x="738981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8" name="Rectangle 13">
            <a:extLst>
              <a:ext uri="{FF2B5EF4-FFF2-40B4-BE49-F238E27FC236}">
                <a16:creationId xmlns:a16="http://schemas.microsoft.com/office/drawing/2014/main" id="{D3E95A6B-F840-413C-9E78-C33C02FFA4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19" name="Content Placeholder 2">
            <a:extLst>
              <a:ext uri="{FF2B5EF4-FFF2-40B4-BE49-F238E27FC236}">
                <a16:creationId xmlns:a16="http://schemas.microsoft.com/office/drawing/2014/main" id="{DA8D7D80-0A27-4E1A-AB73-CA03E9EC681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2860242"/>
              </p:ext>
            </p:extLst>
          </p:nvPr>
        </p:nvGraphicFramePr>
        <p:xfrm>
          <a:off x="765175" y="481013"/>
          <a:ext cx="6947590" cy="55732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5214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08E04-2487-4299-86AE-FF2657C31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as you begin a project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8B516D-4055-49AB-8E23-2431C1F10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635697"/>
            <a:ext cx="10178322" cy="4765103"/>
          </a:xfrm>
        </p:spPr>
        <p:txBody>
          <a:bodyPr>
            <a:normAutofit lnSpcReduction="10000"/>
          </a:bodyPr>
          <a:lstStyle/>
          <a:p>
            <a:pPr algn="l" fontAlgn="base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666666"/>
                </a:solidFill>
                <a:effectLst/>
                <a:latin typeface="Montserrat"/>
              </a:rPr>
              <a:t>What are the goals of the project?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666666"/>
                </a:solidFill>
                <a:effectLst/>
                <a:latin typeface="Montserrat"/>
              </a:rPr>
              <a:t>Has a project like this been completed in the past?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666666"/>
                </a:solidFill>
                <a:effectLst/>
                <a:latin typeface="Montserrat"/>
              </a:rPr>
              <a:t>If yes, were project documents archived for future use?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666666"/>
                </a:solidFill>
                <a:effectLst/>
                <a:latin typeface="Montserrat"/>
              </a:rPr>
              <a:t>If yes, review them to avoid repeating mistakes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666666"/>
                </a:solidFill>
                <a:effectLst/>
                <a:latin typeface="Montserrat"/>
              </a:rPr>
              <a:t>Is there a standard project methodology that must be followed? Restrictions?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666666"/>
                </a:solidFill>
                <a:effectLst/>
                <a:latin typeface="Montserrat"/>
              </a:rPr>
              <a:t>What technology, if any, can or should be used? Restrictions?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666666"/>
                </a:solidFill>
                <a:effectLst/>
                <a:latin typeface="Montserrat"/>
              </a:rPr>
              <a:t>What skillsets and resources are required for the project?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666666"/>
                </a:solidFill>
                <a:effectLst/>
                <a:latin typeface="Montserrat"/>
              </a:rPr>
              <a:t>What is the budget?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666666"/>
                </a:solidFill>
                <a:effectLst/>
                <a:latin typeface="Montserrat"/>
              </a:rPr>
              <a:t>What is the timeline?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666666"/>
                </a:solidFill>
                <a:effectLst/>
                <a:latin typeface="Montserrat"/>
              </a:rPr>
              <a:t>What communication is needed?  Who must be kept advised?  How often?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461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40851669-7281-49C2-8BF0-67BA70EC1A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8AAB99-C330-4184-98FA-A13578332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382385"/>
            <a:ext cx="8534399" cy="1413758"/>
          </a:xfrm>
        </p:spPr>
        <p:txBody>
          <a:bodyPr anchor="b">
            <a:normAutofit/>
          </a:bodyPr>
          <a:lstStyle/>
          <a:p>
            <a:pPr algn="ctr"/>
            <a:r>
              <a:rPr lang="en-US" sz="4400"/>
              <a:t>Challenges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6992B13-74C4-4370-93C5-F5403D944D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" y="0"/>
            <a:ext cx="2275119" cy="6858000"/>
          </a:xfrm>
          <a:custGeom>
            <a:avLst/>
            <a:gdLst>
              <a:gd name="connsiteX0" fmla="*/ 0 w 2275119"/>
              <a:gd name="connsiteY0" fmla="*/ 0 h 6858000"/>
              <a:gd name="connsiteX1" fmla="*/ 1389294 w 2275119"/>
              <a:gd name="connsiteY1" fmla="*/ 0 h 6858000"/>
              <a:gd name="connsiteX2" fmla="*/ 1556068 w 2275119"/>
              <a:gd name="connsiteY2" fmla="*/ 0 h 6858000"/>
              <a:gd name="connsiteX3" fmla="*/ 2098907 w 2275119"/>
              <a:gd name="connsiteY3" fmla="*/ 0 h 6858000"/>
              <a:gd name="connsiteX4" fmla="*/ 2100494 w 2275119"/>
              <a:gd name="connsiteY4" fmla="*/ 68263 h 6858000"/>
              <a:gd name="connsiteX5" fmla="*/ 2108432 w 2275119"/>
              <a:gd name="connsiteY5" fmla="*/ 128588 h 6858000"/>
              <a:gd name="connsiteX6" fmla="*/ 2119544 w 2275119"/>
              <a:gd name="connsiteY6" fmla="*/ 180975 h 6858000"/>
              <a:gd name="connsiteX7" fmla="*/ 2133832 w 2275119"/>
              <a:gd name="connsiteY7" fmla="*/ 227013 h 6858000"/>
              <a:gd name="connsiteX8" fmla="*/ 2149707 w 2275119"/>
              <a:gd name="connsiteY8" fmla="*/ 268288 h 6858000"/>
              <a:gd name="connsiteX9" fmla="*/ 2168757 w 2275119"/>
              <a:gd name="connsiteY9" fmla="*/ 304800 h 6858000"/>
              <a:gd name="connsiteX10" fmla="*/ 2187807 w 2275119"/>
              <a:gd name="connsiteY10" fmla="*/ 342900 h 6858000"/>
              <a:gd name="connsiteX11" fmla="*/ 2206857 w 2275119"/>
              <a:gd name="connsiteY11" fmla="*/ 381000 h 6858000"/>
              <a:gd name="connsiteX12" fmla="*/ 2222732 w 2275119"/>
              <a:gd name="connsiteY12" fmla="*/ 417513 h 6858000"/>
              <a:gd name="connsiteX13" fmla="*/ 2238607 w 2275119"/>
              <a:gd name="connsiteY13" fmla="*/ 458788 h 6858000"/>
              <a:gd name="connsiteX14" fmla="*/ 2254482 w 2275119"/>
              <a:gd name="connsiteY14" fmla="*/ 504825 h 6858000"/>
              <a:gd name="connsiteX15" fmla="*/ 2265594 w 2275119"/>
              <a:gd name="connsiteY15" fmla="*/ 557213 h 6858000"/>
              <a:gd name="connsiteX16" fmla="*/ 2271944 w 2275119"/>
              <a:gd name="connsiteY16" fmla="*/ 617538 h 6858000"/>
              <a:gd name="connsiteX17" fmla="*/ 2275119 w 2275119"/>
              <a:gd name="connsiteY17" fmla="*/ 685800 h 6858000"/>
              <a:gd name="connsiteX18" fmla="*/ 2271944 w 2275119"/>
              <a:gd name="connsiteY18" fmla="*/ 754063 h 6858000"/>
              <a:gd name="connsiteX19" fmla="*/ 2265594 w 2275119"/>
              <a:gd name="connsiteY19" fmla="*/ 814388 h 6858000"/>
              <a:gd name="connsiteX20" fmla="*/ 2254482 w 2275119"/>
              <a:gd name="connsiteY20" fmla="*/ 866775 h 6858000"/>
              <a:gd name="connsiteX21" fmla="*/ 2238607 w 2275119"/>
              <a:gd name="connsiteY21" fmla="*/ 912813 h 6858000"/>
              <a:gd name="connsiteX22" fmla="*/ 2222732 w 2275119"/>
              <a:gd name="connsiteY22" fmla="*/ 954088 h 6858000"/>
              <a:gd name="connsiteX23" fmla="*/ 2206857 w 2275119"/>
              <a:gd name="connsiteY23" fmla="*/ 990600 h 6858000"/>
              <a:gd name="connsiteX24" fmla="*/ 2187807 w 2275119"/>
              <a:gd name="connsiteY24" fmla="*/ 1028700 h 6858000"/>
              <a:gd name="connsiteX25" fmla="*/ 2168757 w 2275119"/>
              <a:gd name="connsiteY25" fmla="*/ 1066800 h 6858000"/>
              <a:gd name="connsiteX26" fmla="*/ 2149707 w 2275119"/>
              <a:gd name="connsiteY26" fmla="*/ 1103313 h 6858000"/>
              <a:gd name="connsiteX27" fmla="*/ 2133832 w 2275119"/>
              <a:gd name="connsiteY27" fmla="*/ 1144588 h 6858000"/>
              <a:gd name="connsiteX28" fmla="*/ 2119544 w 2275119"/>
              <a:gd name="connsiteY28" fmla="*/ 1190625 h 6858000"/>
              <a:gd name="connsiteX29" fmla="*/ 2108432 w 2275119"/>
              <a:gd name="connsiteY29" fmla="*/ 1243013 h 6858000"/>
              <a:gd name="connsiteX30" fmla="*/ 2100494 w 2275119"/>
              <a:gd name="connsiteY30" fmla="*/ 1303338 h 6858000"/>
              <a:gd name="connsiteX31" fmla="*/ 2098907 w 2275119"/>
              <a:gd name="connsiteY31" fmla="*/ 1371600 h 6858000"/>
              <a:gd name="connsiteX32" fmla="*/ 2100494 w 2275119"/>
              <a:gd name="connsiteY32" fmla="*/ 1439863 h 6858000"/>
              <a:gd name="connsiteX33" fmla="*/ 2108432 w 2275119"/>
              <a:gd name="connsiteY33" fmla="*/ 1500188 h 6858000"/>
              <a:gd name="connsiteX34" fmla="*/ 2119544 w 2275119"/>
              <a:gd name="connsiteY34" fmla="*/ 1552575 h 6858000"/>
              <a:gd name="connsiteX35" fmla="*/ 2133832 w 2275119"/>
              <a:gd name="connsiteY35" fmla="*/ 1598613 h 6858000"/>
              <a:gd name="connsiteX36" fmla="*/ 2149707 w 2275119"/>
              <a:gd name="connsiteY36" fmla="*/ 1639888 h 6858000"/>
              <a:gd name="connsiteX37" fmla="*/ 2168757 w 2275119"/>
              <a:gd name="connsiteY37" fmla="*/ 1676400 h 6858000"/>
              <a:gd name="connsiteX38" fmla="*/ 2187807 w 2275119"/>
              <a:gd name="connsiteY38" fmla="*/ 1714500 h 6858000"/>
              <a:gd name="connsiteX39" fmla="*/ 2206857 w 2275119"/>
              <a:gd name="connsiteY39" fmla="*/ 1752600 h 6858000"/>
              <a:gd name="connsiteX40" fmla="*/ 2222732 w 2275119"/>
              <a:gd name="connsiteY40" fmla="*/ 1789113 h 6858000"/>
              <a:gd name="connsiteX41" fmla="*/ 2238607 w 2275119"/>
              <a:gd name="connsiteY41" fmla="*/ 1830388 h 6858000"/>
              <a:gd name="connsiteX42" fmla="*/ 2254482 w 2275119"/>
              <a:gd name="connsiteY42" fmla="*/ 1876425 h 6858000"/>
              <a:gd name="connsiteX43" fmla="*/ 2265594 w 2275119"/>
              <a:gd name="connsiteY43" fmla="*/ 1928813 h 6858000"/>
              <a:gd name="connsiteX44" fmla="*/ 2271944 w 2275119"/>
              <a:gd name="connsiteY44" fmla="*/ 1989138 h 6858000"/>
              <a:gd name="connsiteX45" fmla="*/ 2275119 w 2275119"/>
              <a:gd name="connsiteY45" fmla="*/ 2057400 h 6858000"/>
              <a:gd name="connsiteX46" fmla="*/ 2271944 w 2275119"/>
              <a:gd name="connsiteY46" fmla="*/ 2125663 h 6858000"/>
              <a:gd name="connsiteX47" fmla="*/ 2265594 w 2275119"/>
              <a:gd name="connsiteY47" fmla="*/ 2185988 h 6858000"/>
              <a:gd name="connsiteX48" fmla="*/ 2254482 w 2275119"/>
              <a:gd name="connsiteY48" fmla="*/ 2238375 h 6858000"/>
              <a:gd name="connsiteX49" fmla="*/ 2238607 w 2275119"/>
              <a:gd name="connsiteY49" fmla="*/ 2284413 h 6858000"/>
              <a:gd name="connsiteX50" fmla="*/ 2222732 w 2275119"/>
              <a:gd name="connsiteY50" fmla="*/ 2325688 h 6858000"/>
              <a:gd name="connsiteX51" fmla="*/ 2206857 w 2275119"/>
              <a:gd name="connsiteY51" fmla="*/ 2362200 h 6858000"/>
              <a:gd name="connsiteX52" fmla="*/ 2187807 w 2275119"/>
              <a:gd name="connsiteY52" fmla="*/ 2400300 h 6858000"/>
              <a:gd name="connsiteX53" fmla="*/ 2168757 w 2275119"/>
              <a:gd name="connsiteY53" fmla="*/ 2438400 h 6858000"/>
              <a:gd name="connsiteX54" fmla="*/ 2149707 w 2275119"/>
              <a:gd name="connsiteY54" fmla="*/ 2474913 h 6858000"/>
              <a:gd name="connsiteX55" fmla="*/ 2133832 w 2275119"/>
              <a:gd name="connsiteY55" fmla="*/ 2516188 h 6858000"/>
              <a:gd name="connsiteX56" fmla="*/ 2119544 w 2275119"/>
              <a:gd name="connsiteY56" fmla="*/ 2562225 h 6858000"/>
              <a:gd name="connsiteX57" fmla="*/ 2108432 w 2275119"/>
              <a:gd name="connsiteY57" fmla="*/ 2614613 h 6858000"/>
              <a:gd name="connsiteX58" fmla="*/ 2100494 w 2275119"/>
              <a:gd name="connsiteY58" fmla="*/ 2674938 h 6858000"/>
              <a:gd name="connsiteX59" fmla="*/ 2098907 w 2275119"/>
              <a:gd name="connsiteY59" fmla="*/ 2743200 h 6858000"/>
              <a:gd name="connsiteX60" fmla="*/ 2100494 w 2275119"/>
              <a:gd name="connsiteY60" fmla="*/ 2811463 h 6858000"/>
              <a:gd name="connsiteX61" fmla="*/ 2108432 w 2275119"/>
              <a:gd name="connsiteY61" fmla="*/ 2871788 h 6858000"/>
              <a:gd name="connsiteX62" fmla="*/ 2119544 w 2275119"/>
              <a:gd name="connsiteY62" fmla="*/ 2924175 h 6858000"/>
              <a:gd name="connsiteX63" fmla="*/ 2133832 w 2275119"/>
              <a:gd name="connsiteY63" fmla="*/ 2970213 h 6858000"/>
              <a:gd name="connsiteX64" fmla="*/ 2149707 w 2275119"/>
              <a:gd name="connsiteY64" fmla="*/ 3011488 h 6858000"/>
              <a:gd name="connsiteX65" fmla="*/ 2168757 w 2275119"/>
              <a:gd name="connsiteY65" fmla="*/ 3048000 h 6858000"/>
              <a:gd name="connsiteX66" fmla="*/ 2187807 w 2275119"/>
              <a:gd name="connsiteY66" fmla="*/ 3086100 h 6858000"/>
              <a:gd name="connsiteX67" fmla="*/ 2206857 w 2275119"/>
              <a:gd name="connsiteY67" fmla="*/ 3124200 h 6858000"/>
              <a:gd name="connsiteX68" fmla="*/ 2222732 w 2275119"/>
              <a:gd name="connsiteY68" fmla="*/ 3160713 h 6858000"/>
              <a:gd name="connsiteX69" fmla="*/ 2238607 w 2275119"/>
              <a:gd name="connsiteY69" fmla="*/ 3201988 h 6858000"/>
              <a:gd name="connsiteX70" fmla="*/ 2254482 w 2275119"/>
              <a:gd name="connsiteY70" fmla="*/ 3248025 h 6858000"/>
              <a:gd name="connsiteX71" fmla="*/ 2265594 w 2275119"/>
              <a:gd name="connsiteY71" fmla="*/ 3300413 h 6858000"/>
              <a:gd name="connsiteX72" fmla="*/ 2271944 w 2275119"/>
              <a:gd name="connsiteY72" fmla="*/ 3360738 h 6858000"/>
              <a:gd name="connsiteX73" fmla="*/ 2275119 w 2275119"/>
              <a:gd name="connsiteY73" fmla="*/ 3427413 h 6858000"/>
              <a:gd name="connsiteX74" fmla="*/ 2271944 w 2275119"/>
              <a:gd name="connsiteY74" fmla="*/ 3497263 h 6858000"/>
              <a:gd name="connsiteX75" fmla="*/ 2265594 w 2275119"/>
              <a:gd name="connsiteY75" fmla="*/ 3557588 h 6858000"/>
              <a:gd name="connsiteX76" fmla="*/ 2254482 w 2275119"/>
              <a:gd name="connsiteY76" fmla="*/ 3609975 h 6858000"/>
              <a:gd name="connsiteX77" fmla="*/ 2238607 w 2275119"/>
              <a:gd name="connsiteY77" fmla="*/ 3656013 h 6858000"/>
              <a:gd name="connsiteX78" fmla="*/ 2222732 w 2275119"/>
              <a:gd name="connsiteY78" fmla="*/ 3697288 h 6858000"/>
              <a:gd name="connsiteX79" fmla="*/ 2206857 w 2275119"/>
              <a:gd name="connsiteY79" fmla="*/ 3733800 h 6858000"/>
              <a:gd name="connsiteX80" fmla="*/ 2187807 w 2275119"/>
              <a:gd name="connsiteY80" fmla="*/ 3771900 h 6858000"/>
              <a:gd name="connsiteX81" fmla="*/ 2168757 w 2275119"/>
              <a:gd name="connsiteY81" fmla="*/ 3810000 h 6858000"/>
              <a:gd name="connsiteX82" fmla="*/ 2149707 w 2275119"/>
              <a:gd name="connsiteY82" fmla="*/ 3846513 h 6858000"/>
              <a:gd name="connsiteX83" fmla="*/ 2133832 w 2275119"/>
              <a:gd name="connsiteY83" fmla="*/ 3887788 h 6858000"/>
              <a:gd name="connsiteX84" fmla="*/ 2119544 w 2275119"/>
              <a:gd name="connsiteY84" fmla="*/ 3933825 h 6858000"/>
              <a:gd name="connsiteX85" fmla="*/ 2108432 w 2275119"/>
              <a:gd name="connsiteY85" fmla="*/ 3986213 h 6858000"/>
              <a:gd name="connsiteX86" fmla="*/ 2100494 w 2275119"/>
              <a:gd name="connsiteY86" fmla="*/ 4046538 h 6858000"/>
              <a:gd name="connsiteX87" fmla="*/ 2098907 w 2275119"/>
              <a:gd name="connsiteY87" fmla="*/ 4114800 h 6858000"/>
              <a:gd name="connsiteX88" fmla="*/ 2100494 w 2275119"/>
              <a:gd name="connsiteY88" fmla="*/ 4183063 h 6858000"/>
              <a:gd name="connsiteX89" fmla="*/ 2108432 w 2275119"/>
              <a:gd name="connsiteY89" fmla="*/ 4243388 h 6858000"/>
              <a:gd name="connsiteX90" fmla="*/ 2119544 w 2275119"/>
              <a:gd name="connsiteY90" fmla="*/ 4295775 h 6858000"/>
              <a:gd name="connsiteX91" fmla="*/ 2133832 w 2275119"/>
              <a:gd name="connsiteY91" fmla="*/ 4341813 h 6858000"/>
              <a:gd name="connsiteX92" fmla="*/ 2149707 w 2275119"/>
              <a:gd name="connsiteY92" fmla="*/ 4383088 h 6858000"/>
              <a:gd name="connsiteX93" fmla="*/ 2168757 w 2275119"/>
              <a:gd name="connsiteY93" fmla="*/ 4419600 h 6858000"/>
              <a:gd name="connsiteX94" fmla="*/ 2206857 w 2275119"/>
              <a:gd name="connsiteY94" fmla="*/ 4495800 h 6858000"/>
              <a:gd name="connsiteX95" fmla="*/ 2222732 w 2275119"/>
              <a:gd name="connsiteY95" fmla="*/ 4532313 h 6858000"/>
              <a:gd name="connsiteX96" fmla="*/ 2238607 w 2275119"/>
              <a:gd name="connsiteY96" fmla="*/ 4573588 h 6858000"/>
              <a:gd name="connsiteX97" fmla="*/ 2254482 w 2275119"/>
              <a:gd name="connsiteY97" fmla="*/ 4619625 h 6858000"/>
              <a:gd name="connsiteX98" fmla="*/ 2265594 w 2275119"/>
              <a:gd name="connsiteY98" fmla="*/ 4672013 h 6858000"/>
              <a:gd name="connsiteX99" fmla="*/ 2271944 w 2275119"/>
              <a:gd name="connsiteY99" fmla="*/ 4732338 h 6858000"/>
              <a:gd name="connsiteX100" fmla="*/ 2275119 w 2275119"/>
              <a:gd name="connsiteY100" fmla="*/ 4800600 h 6858000"/>
              <a:gd name="connsiteX101" fmla="*/ 2271944 w 2275119"/>
              <a:gd name="connsiteY101" fmla="*/ 4868863 h 6858000"/>
              <a:gd name="connsiteX102" fmla="*/ 2265594 w 2275119"/>
              <a:gd name="connsiteY102" fmla="*/ 4929188 h 6858000"/>
              <a:gd name="connsiteX103" fmla="*/ 2254482 w 2275119"/>
              <a:gd name="connsiteY103" fmla="*/ 4981575 h 6858000"/>
              <a:gd name="connsiteX104" fmla="*/ 2238607 w 2275119"/>
              <a:gd name="connsiteY104" fmla="*/ 5027613 h 6858000"/>
              <a:gd name="connsiteX105" fmla="*/ 2222732 w 2275119"/>
              <a:gd name="connsiteY105" fmla="*/ 5068888 h 6858000"/>
              <a:gd name="connsiteX106" fmla="*/ 2206857 w 2275119"/>
              <a:gd name="connsiteY106" fmla="*/ 5105400 h 6858000"/>
              <a:gd name="connsiteX107" fmla="*/ 2187807 w 2275119"/>
              <a:gd name="connsiteY107" fmla="*/ 5143500 h 6858000"/>
              <a:gd name="connsiteX108" fmla="*/ 2168757 w 2275119"/>
              <a:gd name="connsiteY108" fmla="*/ 5181600 h 6858000"/>
              <a:gd name="connsiteX109" fmla="*/ 2149707 w 2275119"/>
              <a:gd name="connsiteY109" fmla="*/ 5218113 h 6858000"/>
              <a:gd name="connsiteX110" fmla="*/ 2133832 w 2275119"/>
              <a:gd name="connsiteY110" fmla="*/ 5259388 h 6858000"/>
              <a:gd name="connsiteX111" fmla="*/ 2119544 w 2275119"/>
              <a:gd name="connsiteY111" fmla="*/ 5305425 h 6858000"/>
              <a:gd name="connsiteX112" fmla="*/ 2108432 w 2275119"/>
              <a:gd name="connsiteY112" fmla="*/ 5357813 h 6858000"/>
              <a:gd name="connsiteX113" fmla="*/ 2100494 w 2275119"/>
              <a:gd name="connsiteY113" fmla="*/ 5418138 h 6858000"/>
              <a:gd name="connsiteX114" fmla="*/ 2098907 w 2275119"/>
              <a:gd name="connsiteY114" fmla="*/ 5486400 h 6858000"/>
              <a:gd name="connsiteX115" fmla="*/ 2100494 w 2275119"/>
              <a:gd name="connsiteY115" fmla="*/ 5554663 h 6858000"/>
              <a:gd name="connsiteX116" fmla="*/ 2108432 w 2275119"/>
              <a:gd name="connsiteY116" fmla="*/ 5614988 h 6858000"/>
              <a:gd name="connsiteX117" fmla="*/ 2119544 w 2275119"/>
              <a:gd name="connsiteY117" fmla="*/ 5667375 h 6858000"/>
              <a:gd name="connsiteX118" fmla="*/ 2133832 w 2275119"/>
              <a:gd name="connsiteY118" fmla="*/ 5713413 h 6858000"/>
              <a:gd name="connsiteX119" fmla="*/ 2149707 w 2275119"/>
              <a:gd name="connsiteY119" fmla="*/ 5754688 h 6858000"/>
              <a:gd name="connsiteX120" fmla="*/ 2168757 w 2275119"/>
              <a:gd name="connsiteY120" fmla="*/ 5791200 h 6858000"/>
              <a:gd name="connsiteX121" fmla="*/ 2187807 w 2275119"/>
              <a:gd name="connsiteY121" fmla="*/ 5829300 h 6858000"/>
              <a:gd name="connsiteX122" fmla="*/ 2206857 w 2275119"/>
              <a:gd name="connsiteY122" fmla="*/ 5867400 h 6858000"/>
              <a:gd name="connsiteX123" fmla="*/ 2222732 w 2275119"/>
              <a:gd name="connsiteY123" fmla="*/ 5903913 h 6858000"/>
              <a:gd name="connsiteX124" fmla="*/ 2238607 w 2275119"/>
              <a:gd name="connsiteY124" fmla="*/ 5945188 h 6858000"/>
              <a:gd name="connsiteX125" fmla="*/ 2254482 w 2275119"/>
              <a:gd name="connsiteY125" fmla="*/ 5991225 h 6858000"/>
              <a:gd name="connsiteX126" fmla="*/ 2265594 w 2275119"/>
              <a:gd name="connsiteY126" fmla="*/ 6043613 h 6858000"/>
              <a:gd name="connsiteX127" fmla="*/ 2271944 w 2275119"/>
              <a:gd name="connsiteY127" fmla="*/ 6103938 h 6858000"/>
              <a:gd name="connsiteX128" fmla="*/ 2275119 w 2275119"/>
              <a:gd name="connsiteY128" fmla="*/ 6172200 h 6858000"/>
              <a:gd name="connsiteX129" fmla="*/ 2271944 w 2275119"/>
              <a:gd name="connsiteY129" fmla="*/ 6240463 h 6858000"/>
              <a:gd name="connsiteX130" fmla="*/ 2265594 w 2275119"/>
              <a:gd name="connsiteY130" fmla="*/ 6300788 h 6858000"/>
              <a:gd name="connsiteX131" fmla="*/ 2254482 w 2275119"/>
              <a:gd name="connsiteY131" fmla="*/ 6353175 h 6858000"/>
              <a:gd name="connsiteX132" fmla="*/ 2238607 w 2275119"/>
              <a:gd name="connsiteY132" fmla="*/ 6399213 h 6858000"/>
              <a:gd name="connsiteX133" fmla="*/ 2222732 w 2275119"/>
              <a:gd name="connsiteY133" fmla="*/ 6440488 h 6858000"/>
              <a:gd name="connsiteX134" fmla="*/ 2206857 w 2275119"/>
              <a:gd name="connsiteY134" fmla="*/ 6477000 h 6858000"/>
              <a:gd name="connsiteX135" fmla="*/ 2187807 w 2275119"/>
              <a:gd name="connsiteY135" fmla="*/ 6515100 h 6858000"/>
              <a:gd name="connsiteX136" fmla="*/ 2168757 w 2275119"/>
              <a:gd name="connsiteY136" fmla="*/ 6553200 h 6858000"/>
              <a:gd name="connsiteX137" fmla="*/ 2149707 w 2275119"/>
              <a:gd name="connsiteY137" fmla="*/ 6589713 h 6858000"/>
              <a:gd name="connsiteX138" fmla="*/ 2133832 w 2275119"/>
              <a:gd name="connsiteY138" fmla="*/ 6630988 h 6858000"/>
              <a:gd name="connsiteX139" fmla="*/ 2119544 w 2275119"/>
              <a:gd name="connsiteY139" fmla="*/ 6677025 h 6858000"/>
              <a:gd name="connsiteX140" fmla="*/ 2108432 w 2275119"/>
              <a:gd name="connsiteY140" fmla="*/ 6729413 h 6858000"/>
              <a:gd name="connsiteX141" fmla="*/ 2100494 w 2275119"/>
              <a:gd name="connsiteY141" fmla="*/ 6789738 h 6858000"/>
              <a:gd name="connsiteX142" fmla="*/ 2098907 w 2275119"/>
              <a:gd name="connsiteY142" fmla="*/ 6858000 h 6858000"/>
              <a:gd name="connsiteX143" fmla="*/ 1556068 w 2275119"/>
              <a:gd name="connsiteY143" fmla="*/ 6858000 h 6858000"/>
              <a:gd name="connsiteX144" fmla="*/ 1389294 w 2275119"/>
              <a:gd name="connsiteY144" fmla="*/ 6858000 h 6858000"/>
              <a:gd name="connsiteX145" fmla="*/ 0 w 2275119"/>
              <a:gd name="connsiteY14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2275119" h="6858000">
                <a:moveTo>
                  <a:pt x="0" y="0"/>
                </a:moveTo>
                <a:lnTo>
                  <a:pt x="1389294" y="0"/>
                </a:lnTo>
                <a:lnTo>
                  <a:pt x="1556068" y="0"/>
                </a:lnTo>
                <a:lnTo>
                  <a:pt x="2098907" y="0"/>
                </a:lnTo>
                <a:lnTo>
                  <a:pt x="2100494" y="68263"/>
                </a:lnTo>
                <a:lnTo>
                  <a:pt x="2108432" y="128588"/>
                </a:lnTo>
                <a:lnTo>
                  <a:pt x="2119544" y="180975"/>
                </a:lnTo>
                <a:lnTo>
                  <a:pt x="2133832" y="227013"/>
                </a:lnTo>
                <a:lnTo>
                  <a:pt x="2149707" y="268288"/>
                </a:lnTo>
                <a:lnTo>
                  <a:pt x="2168757" y="304800"/>
                </a:lnTo>
                <a:lnTo>
                  <a:pt x="2187807" y="342900"/>
                </a:lnTo>
                <a:lnTo>
                  <a:pt x="2206857" y="381000"/>
                </a:lnTo>
                <a:lnTo>
                  <a:pt x="2222732" y="417513"/>
                </a:lnTo>
                <a:lnTo>
                  <a:pt x="2238607" y="458788"/>
                </a:lnTo>
                <a:lnTo>
                  <a:pt x="2254482" y="504825"/>
                </a:lnTo>
                <a:lnTo>
                  <a:pt x="2265594" y="557213"/>
                </a:lnTo>
                <a:lnTo>
                  <a:pt x="2271944" y="617538"/>
                </a:lnTo>
                <a:lnTo>
                  <a:pt x="2275119" y="685800"/>
                </a:lnTo>
                <a:lnTo>
                  <a:pt x="2271944" y="754063"/>
                </a:lnTo>
                <a:lnTo>
                  <a:pt x="2265594" y="814388"/>
                </a:lnTo>
                <a:lnTo>
                  <a:pt x="2254482" y="866775"/>
                </a:lnTo>
                <a:lnTo>
                  <a:pt x="2238607" y="912813"/>
                </a:lnTo>
                <a:lnTo>
                  <a:pt x="2222732" y="954088"/>
                </a:lnTo>
                <a:lnTo>
                  <a:pt x="2206857" y="990600"/>
                </a:lnTo>
                <a:lnTo>
                  <a:pt x="2187807" y="1028700"/>
                </a:lnTo>
                <a:lnTo>
                  <a:pt x="2168757" y="1066800"/>
                </a:lnTo>
                <a:lnTo>
                  <a:pt x="2149707" y="1103313"/>
                </a:lnTo>
                <a:lnTo>
                  <a:pt x="2133832" y="1144588"/>
                </a:lnTo>
                <a:lnTo>
                  <a:pt x="2119544" y="1190625"/>
                </a:lnTo>
                <a:lnTo>
                  <a:pt x="2108432" y="1243013"/>
                </a:lnTo>
                <a:lnTo>
                  <a:pt x="2100494" y="1303338"/>
                </a:lnTo>
                <a:lnTo>
                  <a:pt x="2098907" y="1371600"/>
                </a:lnTo>
                <a:lnTo>
                  <a:pt x="2100494" y="1439863"/>
                </a:lnTo>
                <a:lnTo>
                  <a:pt x="2108432" y="1500188"/>
                </a:lnTo>
                <a:lnTo>
                  <a:pt x="2119544" y="1552575"/>
                </a:lnTo>
                <a:lnTo>
                  <a:pt x="2133832" y="1598613"/>
                </a:lnTo>
                <a:lnTo>
                  <a:pt x="2149707" y="1639888"/>
                </a:lnTo>
                <a:lnTo>
                  <a:pt x="2168757" y="1676400"/>
                </a:lnTo>
                <a:lnTo>
                  <a:pt x="2187807" y="1714500"/>
                </a:lnTo>
                <a:lnTo>
                  <a:pt x="2206857" y="1752600"/>
                </a:lnTo>
                <a:lnTo>
                  <a:pt x="2222732" y="1789113"/>
                </a:lnTo>
                <a:lnTo>
                  <a:pt x="2238607" y="1830388"/>
                </a:lnTo>
                <a:lnTo>
                  <a:pt x="2254482" y="1876425"/>
                </a:lnTo>
                <a:lnTo>
                  <a:pt x="2265594" y="1928813"/>
                </a:lnTo>
                <a:lnTo>
                  <a:pt x="2271944" y="1989138"/>
                </a:lnTo>
                <a:lnTo>
                  <a:pt x="2275119" y="2057400"/>
                </a:lnTo>
                <a:lnTo>
                  <a:pt x="2271944" y="2125663"/>
                </a:lnTo>
                <a:lnTo>
                  <a:pt x="2265594" y="2185988"/>
                </a:lnTo>
                <a:lnTo>
                  <a:pt x="2254482" y="2238375"/>
                </a:lnTo>
                <a:lnTo>
                  <a:pt x="2238607" y="2284413"/>
                </a:lnTo>
                <a:lnTo>
                  <a:pt x="2222732" y="2325688"/>
                </a:lnTo>
                <a:lnTo>
                  <a:pt x="2206857" y="2362200"/>
                </a:lnTo>
                <a:lnTo>
                  <a:pt x="2187807" y="2400300"/>
                </a:lnTo>
                <a:lnTo>
                  <a:pt x="2168757" y="2438400"/>
                </a:lnTo>
                <a:lnTo>
                  <a:pt x="2149707" y="2474913"/>
                </a:lnTo>
                <a:lnTo>
                  <a:pt x="2133832" y="2516188"/>
                </a:lnTo>
                <a:lnTo>
                  <a:pt x="2119544" y="2562225"/>
                </a:lnTo>
                <a:lnTo>
                  <a:pt x="2108432" y="2614613"/>
                </a:lnTo>
                <a:lnTo>
                  <a:pt x="2100494" y="2674938"/>
                </a:lnTo>
                <a:lnTo>
                  <a:pt x="2098907" y="2743200"/>
                </a:lnTo>
                <a:lnTo>
                  <a:pt x="2100494" y="2811463"/>
                </a:lnTo>
                <a:lnTo>
                  <a:pt x="2108432" y="2871788"/>
                </a:lnTo>
                <a:lnTo>
                  <a:pt x="2119544" y="2924175"/>
                </a:lnTo>
                <a:lnTo>
                  <a:pt x="2133832" y="2970213"/>
                </a:lnTo>
                <a:lnTo>
                  <a:pt x="2149707" y="3011488"/>
                </a:lnTo>
                <a:lnTo>
                  <a:pt x="2168757" y="3048000"/>
                </a:lnTo>
                <a:lnTo>
                  <a:pt x="2187807" y="3086100"/>
                </a:lnTo>
                <a:lnTo>
                  <a:pt x="2206857" y="3124200"/>
                </a:lnTo>
                <a:lnTo>
                  <a:pt x="2222732" y="3160713"/>
                </a:lnTo>
                <a:lnTo>
                  <a:pt x="2238607" y="3201988"/>
                </a:lnTo>
                <a:lnTo>
                  <a:pt x="2254482" y="3248025"/>
                </a:lnTo>
                <a:lnTo>
                  <a:pt x="2265594" y="3300413"/>
                </a:lnTo>
                <a:lnTo>
                  <a:pt x="2271944" y="3360738"/>
                </a:lnTo>
                <a:lnTo>
                  <a:pt x="2275119" y="3427413"/>
                </a:lnTo>
                <a:lnTo>
                  <a:pt x="2271944" y="3497263"/>
                </a:lnTo>
                <a:lnTo>
                  <a:pt x="2265594" y="3557588"/>
                </a:lnTo>
                <a:lnTo>
                  <a:pt x="2254482" y="3609975"/>
                </a:lnTo>
                <a:lnTo>
                  <a:pt x="2238607" y="3656013"/>
                </a:lnTo>
                <a:lnTo>
                  <a:pt x="2222732" y="3697288"/>
                </a:lnTo>
                <a:lnTo>
                  <a:pt x="2206857" y="3733800"/>
                </a:lnTo>
                <a:lnTo>
                  <a:pt x="2187807" y="3771900"/>
                </a:lnTo>
                <a:lnTo>
                  <a:pt x="2168757" y="3810000"/>
                </a:lnTo>
                <a:lnTo>
                  <a:pt x="2149707" y="3846513"/>
                </a:lnTo>
                <a:lnTo>
                  <a:pt x="2133832" y="3887788"/>
                </a:lnTo>
                <a:lnTo>
                  <a:pt x="2119544" y="3933825"/>
                </a:lnTo>
                <a:lnTo>
                  <a:pt x="2108432" y="3986213"/>
                </a:lnTo>
                <a:lnTo>
                  <a:pt x="2100494" y="4046538"/>
                </a:lnTo>
                <a:lnTo>
                  <a:pt x="2098907" y="4114800"/>
                </a:lnTo>
                <a:lnTo>
                  <a:pt x="2100494" y="4183063"/>
                </a:lnTo>
                <a:lnTo>
                  <a:pt x="2108432" y="4243388"/>
                </a:lnTo>
                <a:lnTo>
                  <a:pt x="2119544" y="4295775"/>
                </a:lnTo>
                <a:lnTo>
                  <a:pt x="2133832" y="4341813"/>
                </a:lnTo>
                <a:lnTo>
                  <a:pt x="2149707" y="4383088"/>
                </a:lnTo>
                <a:lnTo>
                  <a:pt x="2168757" y="4419600"/>
                </a:lnTo>
                <a:lnTo>
                  <a:pt x="2206857" y="4495800"/>
                </a:lnTo>
                <a:lnTo>
                  <a:pt x="2222732" y="4532313"/>
                </a:lnTo>
                <a:lnTo>
                  <a:pt x="2238607" y="4573588"/>
                </a:lnTo>
                <a:lnTo>
                  <a:pt x="2254482" y="4619625"/>
                </a:lnTo>
                <a:lnTo>
                  <a:pt x="2265594" y="4672013"/>
                </a:lnTo>
                <a:lnTo>
                  <a:pt x="2271944" y="4732338"/>
                </a:lnTo>
                <a:lnTo>
                  <a:pt x="2275119" y="4800600"/>
                </a:lnTo>
                <a:lnTo>
                  <a:pt x="2271944" y="4868863"/>
                </a:lnTo>
                <a:lnTo>
                  <a:pt x="2265594" y="4929188"/>
                </a:lnTo>
                <a:lnTo>
                  <a:pt x="2254482" y="4981575"/>
                </a:lnTo>
                <a:lnTo>
                  <a:pt x="2238607" y="5027613"/>
                </a:lnTo>
                <a:lnTo>
                  <a:pt x="2222732" y="5068888"/>
                </a:lnTo>
                <a:lnTo>
                  <a:pt x="2206857" y="5105400"/>
                </a:lnTo>
                <a:lnTo>
                  <a:pt x="2187807" y="5143500"/>
                </a:lnTo>
                <a:lnTo>
                  <a:pt x="2168757" y="5181600"/>
                </a:lnTo>
                <a:lnTo>
                  <a:pt x="2149707" y="5218113"/>
                </a:lnTo>
                <a:lnTo>
                  <a:pt x="2133832" y="5259388"/>
                </a:lnTo>
                <a:lnTo>
                  <a:pt x="2119544" y="5305425"/>
                </a:lnTo>
                <a:lnTo>
                  <a:pt x="2108432" y="5357813"/>
                </a:lnTo>
                <a:lnTo>
                  <a:pt x="2100494" y="5418138"/>
                </a:lnTo>
                <a:lnTo>
                  <a:pt x="2098907" y="5486400"/>
                </a:lnTo>
                <a:lnTo>
                  <a:pt x="2100494" y="5554663"/>
                </a:lnTo>
                <a:lnTo>
                  <a:pt x="2108432" y="5614988"/>
                </a:lnTo>
                <a:lnTo>
                  <a:pt x="2119544" y="5667375"/>
                </a:lnTo>
                <a:lnTo>
                  <a:pt x="2133832" y="5713413"/>
                </a:lnTo>
                <a:lnTo>
                  <a:pt x="2149707" y="5754688"/>
                </a:lnTo>
                <a:lnTo>
                  <a:pt x="2168757" y="5791200"/>
                </a:lnTo>
                <a:lnTo>
                  <a:pt x="2187807" y="5829300"/>
                </a:lnTo>
                <a:lnTo>
                  <a:pt x="2206857" y="5867400"/>
                </a:lnTo>
                <a:lnTo>
                  <a:pt x="2222732" y="5903913"/>
                </a:lnTo>
                <a:lnTo>
                  <a:pt x="2238607" y="5945188"/>
                </a:lnTo>
                <a:lnTo>
                  <a:pt x="2254482" y="5991225"/>
                </a:lnTo>
                <a:lnTo>
                  <a:pt x="2265594" y="6043613"/>
                </a:lnTo>
                <a:lnTo>
                  <a:pt x="2271944" y="6103938"/>
                </a:lnTo>
                <a:lnTo>
                  <a:pt x="2275119" y="6172200"/>
                </a:lnTo>
                <a:lnTo>
                  <a:pt x="2271944" y="6240463"/>
                </a:lnTo>
                <a:lnTo>
                  <a:pt x="2265594" y="6300788"/>
                </a:lnTo>
                <a:lnTo>
                  <a:pt x="2254482" y="6353175"/>
                </a:lnTo>
                <a:lnTo>
                  <a:pt x="2238607" y="6399213"/>
                </a:lnTo>
                <a:lnTo>
                  <a:pt x="2222732" y="6440488"/>
                </a:lnTo>
                <a:lnTo>
                  <a:pt x="2206857" y="6477000"/>
                </a:lnTo>
                <a:lnTo>
                  <a:pt x="2187807" y="6515100"/>
                </a:lnTo>
                <a:lnTo>
                  <a:pt x="2168757" y="6553200"/>
                </a:lnTo>
                <a:lnTo>
                  <a:pt x="2149707" y="6589713"/>
                </a:lnTo>
                <a:lnTo>
                  <a:pt x="2133832" y="6630988"/>
                </a:lnTo>
                <a:lnTo>
                  <a:pt x="2119544" y="6677025"/>
                </a:lnTo>
                <a:lnTo>
                  <a:pt x="2108432" y="6729413"/>
                </a:lnTo>
                <a:lnTo>
                  <a:pt x="2100494" y="6789738"/>
                </a:lnTo>
                <a:lnTo>
                  <a:pt x="2098907" y="6858000"/>
                </a:lnTo>
                <a:lnTo>
                  <a:pt x="1556068" y="6858000"/>
                </a:lnTo>
                <a:lnTo>
                  <a:pt x="138929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3AE1F77-1EC8-47BA-A381-B6618A2FCD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D7CFE1-F27F-4D60-8274-06505B7C56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5600" y="2178528"/>
            <a:ext cx="8534400" cy="3701065"/>
          </a:xfrm>
        </p:spPr>
        <p:txBody>
          <a:bodyPr>
            <a:normAutofit/>
          </a:bodyPr>
          <a:lstStyle/>
          <a:p>
            <a:r>
              <a:rPr lang="en-US" sz="2800" dirty="0"/>
              <a:t>Primary challenges of </a:t>
            </a:r>
            <a:r>
              <a:rPr lang="en-US" sz="2800" b="1" dirty="0"/>
              <a:t>project management</a:t>
            </a:r>
            <a:r>
              <a:rPr lang="en-US" sz="2800" dirty="0"/>
              <a:t> </a:t>
            </a:r>
          </a:p>
          <a:p>
            <a:pPr lvl="1"/>
            <a:r>
              <a:rPr lang="en-US" sz="2800" dirty="0"/>
              <a:t>Achieve all of the </a:t>
            </a:r>
            <a:r>
              <a:rPr lang="en-US" sz="2800" b="1" dirty="0"/>
              <a:t>project</a:t>
            </a:r>
            <a:r>
              <a:rPr lang="en-US" sz="2800" dirty="0"/>
              <a:t> goals </a:t>
            </a:r>
          </a:p>
          <a:p>
            <a:pPr lvl="1"/>
            <a:r>
              <a:rPr lang="en-US" sz="2800" dirty="0"/>
              <a:t>Stay within the given </a:t>
            </a:r>
            <a:r>
              <a:rPr lang="en-US" sz="2800" b="1" dirty="0"/>
              <a:t>constraints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0230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E6F89-EBCE-4E93-AC3F-8AA3839D0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project constraints?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33F17-19A9-4573-BBB7-0794B0EB73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Take a minute to think about it </a:t>
            </a:r>
          </a:p>
        </p:txBody>
      </p:sp>
    </p:spTree>
    <p:extLst>
      <p:ext uri="{BB962C8B-B14F-4D97-AF65-F5344CB8AC3E}">
        <p14:creationId xmlns:p14="http://schemas.microsoft.com/office/powerpoint/2010/main" val="1115735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F37D2-62FB-4C41-BFA3-AAAC3E01D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major Project constraints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5B7012-071E-4C39-87E9-86B36D4E5F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Budget</a:t>
            </a:r>
          </a:p>
          <a:p>
            <a:r>
              <a:rPr lang="en-US" sz="2800" dirty="0"/>
              <a:t>Timeline</a:t>
            </a:r>
          </a:p>
          <a:p>
            <a:r>
              <a:rPr lang="en-US" sz="2800" dirty="0"/>
              <a:t>Required deliverables and milestones</a:t>
            </a:r>
          </a:p>
          <a:p>
            <a:r>
              <a:rPr lang="en-US" sz="2800" dirty="0"/>
              <a:t>Correct skillsets and resources for project implementation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7516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ABDC3-09AF-4090-A812-AA9F97BB7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9" y="645106"/>
            <a:ext cx="3384329" cy="5421435"/>
          </a:xfrm>
        </p:spPr>
        <p:txBody>
          <a:bodyPr anchor="ctr">
            <a:normAutofit/>
          </a:bodyPr>
          <a:lstStyle/>
          <a:p>
            <a:r>
              <a:rPr lang="en-US" sz="4000"/>
              <a:t>Other challenges</a:t>
            </a:r>
            <a:br>
              <a:rPr lang="en-US" sz="4000"/>
            </a:br>
            <a:endParaRPr lang="en-US" sz="4000"/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9A47258F-A342-4417-935F-32B15B8EEC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0383936"/>
              </p:ext>
            </p:extLst>
          </p:nvPr>
        </p:nvGraphicFramePr>
        <p:xfrm>
          <a:off x="4636008" y="645106"/>
          <a:ext cx="6379995" cy="5943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01830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2A1E0-F716-4C4A-BF69-FF7ACCCE0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9" y="645106"/>
            <a:ext cx="3384329" cy="5421435"/>
          </a:xfrm>
        </p:spPr>
        <p:txBody>
          <a:bodyPr anchor="ctr">
            <a:normAutofit/>
          </a:bodyPr>
          <a:lstStyle/>
          <a:p>
            <a:r>
              <a:rPr lang="en-US" sz="4000"/>
              <a:t>Elements of a project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3C45D0E-8F44-43C8-BEC2-4603BECD57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9632394"/>
              </p:ext>
            </p:extLst>
          </p:nvPr>
        </p:nvGraphicFramePr>
        <p:xfrm>
          <a:off x="4564407" y="559332"/>
          <a:ext cx="6987701" cy="54094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41469215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645</Words>
  <Application>Microsoft Office PowerPoint</Application>
  <PresentationFormat>Widescreen</PresentationFormat>
  <Paragraphs>114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Gill Sans MT</vt:lpstr>
      <vt:lpstr>Impact</vt:lpstr>
      <vt:lpstr>Montserrat</vt:lpstr>
      <vt:lpstr>Badge</vt:lpstr>
      <vt:lpstr>Project Management</vt:lpstr>
      <vt:lpstr>Why project management?</vt:lpstr>
      <vt:lpstr>What is project management?</vt:lpstr>
      <vt:lpstr>Questions as you begin a project</vt:lpstr>
      <vt:lpstr>Challenges</vt:lpstr>
      <vt:lpstr>What are project constraints?</vt:lpstr>
      <vt:lpstr>Some major Project constraints</vt:lpstr>
      <vt:lpstr>Other challenges </vt:lpstr>
      <vt:lpstr>Elements of a project</vt:lpstr>
      <vt:lpstr>Role of Project Planning</vt:lpstr>
      <vt:lpstr>Project Planning Steps</vt:lpstr>
      <vt:lpstr>Items to include in the plan</vt:lpstr>
      <vt:lpstr>Project Documents</vt:lpstr>
      <vt:lpstr>Project Charter</vt:lpstr>
      <vt:lpstr>Project Charter Components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Management</dc:title>
  <dc:creator>S</dc:creator>
  <cp:lastModifiedBy>S</cp:lastModifiedBy>
  <cp:revision>1</cp:revision>
  <dcterms:created xsi:type="dcterms:W3CDTF">2021-01-06T18:36:15Z</dcterms:created>
  <dcterms:modified xsi:type="dcterms:W3CDTF">2021-01-06T18:36:21Z</dcterms:modified>
</cp:coreProperties>
</file>