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‹#›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353300" y="6394702"/>
            <a:ext cx="1636776" cy="359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5591" y="0"/>
            <a:ext cx="8598408" cy="1187196"/>
          </a:xfrm>
          <a:custGeom>
            <a:avLst/>
            <a:gdLst/>
            <a:ahLst/>
            <a:cxnLst/>
            <a:rect l="l" t="t" r="r" b="b"/>
            <a:pathLst>
              <a:path w="8598408" h="1187196">
                <a:moveTo>
                  <a:pt x="0" y="1187196"/>
                </a:moveTo>
                <a:lnTo>
                  <a:pt x="8598408" y="1187196"/>
                </a:lnTo>
                <a:lnTo>
                  <a:pt x="8598408" y="0"/>
                </a:lnTo>
                <a:lnTo>
                  <a:pt x="0" y="0"/>
                </a:lnTo>
                <a:lnTo>
                  <a:pt x="0" y="1187196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‹#›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353300" y="6394702"/>
            <a:ext cx="1636776" cy="359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5591" y="0"/>
            <a:ext cx="8598408" cy="1187196"/>
          </a:xfrm>
          <a:custGeom>
            <a:avLst/>
            <a:gdLst/>
            <a:ahLst/>
            <a:cxnLst/>
            <a:rect l="l" t="t" r="r" b="b"/>
            <a:pathLst>
              <a:path w="8598408" h="1187196">
                <a:moveTo>
                  <a:pt x="0" y="1187196"/>
                </a:moveTo>
                <a:lnTo>
                  <a:pt x="8598408" y="1187196"/>
                </a:lnTo>
                <a:lnTo>
                  <a:pt x="8598408" y="0"/>
                </a:lnTo>
                <a:lnTo>
                  <a:pt x="0" y="0"/>
                </a:lnTo>
                <a:lnTo>
                  <a:pt x="0" y="1187196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‹#›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353300" y="6394702"/>
            <a:ext cx="1636776" cy="359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5591" y="0"/>
            <a:ext cx="8598408" cy="1187196"/>
          </a:xfrm>
          <a:custGeom>
            <a:avLst/>
            <a:gdLst/>
            <a:ahLst/>
            <a:cxnLst/>
            <a:rect l="l" t="t" r="r" b="b"/>
            <a:pathLst>
              <a:path w="8598408" h="1187196">
                <a:moveTo>
                  <a:pt x="0" y="1187196"/>
                </a:moveTo>
                <a:lnTo>
                  <a:pt x="8598408" y="1187196"/>
                </a:lnTo>
                <a:lnTo>
                  <a:pt x="8598408" y="0"/>
                </a:lnTo>
                <a:lnTo>
                  <a:pt x="0" y="0"/>
                </a:lnTo>
                <a:lnTo>
                  <a:pt x="0" y="1187196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‹#›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‹#›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353300" y="6394702"/>
            <a:ext cx="1636776" cy="3596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9858" y="174497"/>
            <a:ext cx="7244283" cy="86227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48834" y="1409953"/>
            <a:ext cx="7246330" cy="243403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073144" y="6494475"/>
            <a:ext cx="999977" cy="1636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5/13/21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9555" y="6510934"/>
            <a:ext cx="187961" cy="163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‹#›</a:t>
            </a:fld>
            <a:endParaRPr sz="1000">
              <a:latin typeface="Segoe UI"/>
              <a:cs typeface="Segoe U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owasp.org/index.php/OWASP_Risk_Rating_Methodolog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app/accountView%3Fid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cwe.mitre.org/data/definitions/611.html" TargetMode="External"/><Relationship Id="rId3" Type="http://schemas.openxmlformats.org/officeDocument/2006/relationships/hyperlink" Target="https://www.owasp.org/index.php/SQL_Injection_Prevention_Cheat_Sheet" TargetMode="External"/><Relationship Id="rId7" Type="http://schemas.openxmlformats.org/officeDocument/2006/relationships/hyperlink" Target="http://cwe.mitre.org/data/definitions/564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we.mitre.org/data/definitions/77.html" TargetMode="External"/><Relationship Id="rId5" Type="http://schemas.openxmlformats.org/officeDocument/2006/relationships/hyperlink" Target="https://www.owasp.org/index.php/Testing_for_SQL_Injection_(OTG-INPVAL-005)" TargetMode="External"/><Relationship Id="rId4" Type="http://schemas.openxmlformats.org/officeDocument/2006/relationships/hyperlink" Target="https://www.owasp.org/index.php/XML_External_Entity_(XXE)_Prevention_Cheat_Sheet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mailto:andre.vanklaveren%40attain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Session_fixation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sale/saleitems%253Bjsessionid%253D2P0OC2JSNDLPSKH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Authentication_Cheat_Sheet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we.mitre.org/data/definitions/287.html" TargetMode="External"/><Relationship Id="rId4" Type="http://schemas.openxmlformats.org/officeDocument/2006/relationships/hyperlink" Target="https://www.owasp.org/index.php/Testing_for_authentication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tacker.com/c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OWASP_Java_HTML_Sanitizer_Project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ontent_Security_Policy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Types_of_Cross-Site_Scripting" TargetMode="External"/><Relationship Id="rId7" Type="http://schemas.openxmlformats.org/officeDocument/2006/relationships/hyperlink" Target="http://cwe.mitre.org/data/definitions/79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wasp.org/index.php/XSS_Filter_Evasion_Cheat_Sheet" TargetMode="External"/><Relationship Id="rId5" Type="http://schemas.openxmlformats.org/officeDocument/2006/relationships/hyperlink" Target="https://www.owasp.org/index.php/Testing_for_Input_Validation" TargetMode="External"/><Relationship Id="rId4" Type="http://schemas.openxmlformats.org/officeDocument/2006/relationships/hyperlink" Target="https://www.owasp.org/index.php/DOM_based_XSS_Prevention_Cheat_Sheet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app/accountInfo%3Facct%3Dnotmyacct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Top_10_2007-Insecure_Direct_Object_Reference" TargetMode="External"/><Relationship Id="rId7" Type="http://schemas.openxmlformats.org/officeDocument/2006/relationships/hyperlink" Target="http://cwe.mitre.org/data/definitions/22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we.mitre.org/data/definitions/639.html" TargetMode="External"/><Relationship Id="rId5" Type="http://schemas.openxmlformats.org/officeDocument/2006/relationships/hyperlink" Target="http://cwe.mitre.org/data/definitions/285.html" TargetMode="External"/><Relationship Id="rId4" Type="http://schemas.openxmlformats.org/officeDocument/2006/relationships/hyperlink" Target="https://static.javadoc.io/org.owasp.esapi/esapi/2.1.0.1/org/owasp/esapi/AccessController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Configuration" TargetMode="External"/><Relationship Id="rId7" Type="http://schemas.openxmlformats.org/officeDocument/2006/relationships/hyperlink" Target="http://benchmarks.cisecurity.org/downloads/benchmarks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vlpubs.nist.gov/nistpubs/Legacy/SP/nistspecialpublication800-123.pdf" TargetMode="External"/><Relationship Id="rId5" Type="http://schemas.openxmlformats.org/officeDocument/2006/relationships/hyperlink" Target="https://www.owasp.org/index.php/ASVS" TargetMode="External"/><Relationship Id="rId4" Type="http://schemas.openxmlformats.org/officeDocument/2006/relationships/hyperlink" Target="https://www.owasp.org/index.php/A10_2004_Insecure_Configuration_Managemen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owasp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csrc.nist.gov/groups/STM/cmvp/documents/140-1/140val-all.htm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crypt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Cryptographic_Storage_Cheat_Sheet" TargetMode="External"/><Relationship Id="rId7" Type="http://schemas.openxmlformats.org/officeDocument/2006/relationships/hyperlink" Target="http://cwe.mitre.org/data/definitions/326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we.mitre.org/data/definitions/312.html" TargetMode="External"/><Relationship Id="rId5" Type="http://schemas.openxmlformats.org/officeDocument/2006/relationships/hyperlink" Target="http://cwe.mitre.org/data/definitions/310.html" TargetMode="External"/><Relationship Id="rId4" Type="http://schemas.openxmlformats.org/officeDocument/2006/relationships/hyperlink" Target="https://www.owasp.org/index.php/Transport_Layer_Protection_Cheat_Sheet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sqlmap.org/" TargetMode="External"/><Relationship Id="rId2" Type="http://schemas.openxmlformats.org/officeDocument/2006/relationships/hyperlink" Target="https://www.owasp.org/index.php/ZAP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wasp.org/index.php/Virtual_Patching_Best_Practic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Intrusion_Detection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we.mitre.org/data/definitions/799.html" TargetMode="External"/><Relationship Id="rId5" Type="http://schemas.openxmlformats.org/officeDocument/2006/relationships/hyperlink" Target="http://projects.webappsec.org/w/page/13246938/Insufficient%2520Anti-automation" TargetMode="External"/><Relationship Id="rId4" Type="http://schemas.openxmlformats.org/officeDocument/2006/relationships/hyperlink" Target="https://www.owasp.org/index.php/OWASP_Automated_Threats_to_Web_Applications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example.com/app/transferFunds" TargetMode="External"/><Relationship Id="rId2" Type="http://schemas.openxmlformats.org/officeDocument/2006/relationships/hyperlink" Target="http://example.com/app/transferFunds%3Famount%3D1500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spring.io/spring-security/site/docs/current/reference/html/csrf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niuse.com/%23feat%253Dsame-site-cookie-attribute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CSRFProtector_Project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we.mitre.org/data/definitions/352.html" TargetMode="External"/><Relationship Id="rId5" Type="http://schemas.openxmlformats.org/officeDocument/2006/relationships/hyperlink" Target="https://www.owasp.org/index.php/Testing_for_CSRF_(OWASP-SM-005)" TargetMode="External"/><Relationship Id="rId4" Type="http://schemas.openxmlformats.org/officeDocument/2006/relationships/hyperlink" Target="https://www.owasp.org/index.php/Cross-Site_Request_Forgery_(CSRF)_Prevention_Cheat_Sheet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cve.mitre.org/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cve.mitre.org/cgi-bin/cvename.cgi%3Fname%3DCVE-2012-3451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vd.nist.gov/vuln/detail/CVE-2017-5638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johaus.org/versions-maven-plugin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vd.nist.go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wasp.org/index.php/OWASP_Risk_Rating_Methodology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Virtual_Patching_Best_PracticesWhat_is_a_Virtual_Patch.3F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OWASP_Dependency_Check" TargetMode="External"/><Relationship Id="rId7" Type="http://schemas.openxmlformats.org/officeDocument/2006/relationships/hyperlink" Target="https://rubysec.com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retirejs/retire.js/" TargetMode="External"/><Relationship Id="rId5" Type="http://schemas.openxmlformats.org/officeDocument/2006/relationships/hyperlink" Target="https://www.cvedetails.com/version-search.php" TargetMode="External"/><Relationship Id="rId4" Type="http://schemas.openxmlformats.org/officeDocument/2006/relationships/hyperlink" Target="http://www.aspectsecurity.com/research-presentations/the-unfortunate-reality-of-insecure-libraries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REST_Security_Cheat_Sheet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rkreading.com/application-security/what-do-you-mean-my-security-tools-dont-work-on-apis!!/a/d-id/1321050" TargetMode="External"/><Relationship Id="rId5" Type="http://schemas.openxmlformats.org/officeDocument/2006/relationships/hyperlink" Target="https://techcrunch.com/2015/09/27/the-future-of-coding-is-here-and-threatens-to-wipe-out-everything-in-its-path/" TargetMode="External"/><Relationship Id="rId4" Type="http://schemas.openxmlformats.org/officeDocument/2006/relationships/hyperlink" Target="https://code.tutsplus.com/articles/the-increasing-importance-of-apis-in-web-development--net-22368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%40attain.com" TargetMode="External"/><Relationship Id="rId2" Type="http://schemas.openxmlformats.org/officeDocument/2006/relationships/hyperlink" Target="mailto:andre.vanklaveren%40attain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hyperlink" Target="http://www.attain.com/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494475"/>
            <a:ext cx="9144000" cy="363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05" algn="ctr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1291" y="0"/>
            <a:ext cx="8712707" cy="39502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5591" y="3951731"/>
            <a:ext cx="8598408" cy="2906268"/>
          </a:xfrm>
          <a:custGeom>
            <a:avLst/>
            <a:gdLst/>
            <a:ahLst/>
            <a:cxnLst/>
            <a:rect l="l" t="t" r="r" b="b"/>
            <a:pathLst>
              <a:path w="8598408" h="2906268">
                <a:moveTo>
                  <a:pt x="0" y="2906267"/>
                </a:moveTo>
                <a:lnTo>
                  <a:pt x="8598408" y="2906267"/>
                </a:lnTo>
                <a:lnTo>
                  <a:pt x="8598408" y="0"/>
                </a:lnTo>
                <a:lnTo>
                  <a:pt x="0" y="0"/>
                </a:lnTo>
                <a:lnTo>
                  <a:pt x="0" y="2906267"/>
                </a:lnTo>
                <a:close/>
              </a:path>
            </a:pathLst>
          </a:custGeom>
          <a:solidFill>
            <a:srgbClr val="DAD2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30340" y="6092952"/>
            <a:ext cx="2414016" cy="5303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5591" y="2869692"/>
            <a:ext cx="8598408" cy="1082040"/>
          </a:xfrm>
          <a:custGeom>
            <a:avLst/>
            <a:gdLst/>
            <a:ahLst/>
            <a:cxnLst/>
            <a:rect l="l" t="t" r="r" b="b"/>
            <a:pathLst>
              <a:path w="8598408" h="1082040">
                <a:moveTo>
                  <a:pt x="0" y="1082040"/>
                </a:moveTo>
                <a:lnTo>
                  <a:pt x="8598408" y="1082040"/>
                </a:lnTo>
                <a:lnTo>
                  <a:pt x="8598408" y="0"/>
                </a:lnTo>
                <a:lnTo>
                  <a:pt x="0" y="0"/>
                </a:lnTo>
                <a:lnTo>
                  <a:pt x="0" y="1082040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9768" y="2887979"/>
            <a:ext cx="313944" cy="1082040"/>
          </a:xfrm>
          <a:custGeom>
            <a:avLst/>
            <a:gdLst/>
            <a:ahLst/>
            <a:cxnLst/>
            <a:rect l="l" t="t" r="r" b="b"/>
            <a:pathLst>
              <a:path w="313944" h="1082040">
                <a:moveTo>
                  <a:pt x="0" y="0"/>
                </a:moveTo>
                <a:lnTo>
                  <a:pt x="0" y="1082040"/>
                </a:lnTo>
                <a:lnTo>
                  <a:pt x="313944" y="541020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40993" y="4279900"/>
            <a:ext cx="6064250" cy="9448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6C73A6"/>
                </a:solidFill>
                <a:latin typeface="Segoe UI Semibold"/>
                <a:cs typeface="Segoe UI Semibold"/>
              </a:rPr>
              <a:t>T</a:t>
            </a:r>
            <a:r>
              <a:rPr sz="2000" spc="-10" dirty="0">
                <a:solidFill>
                  <a:srgbClr val="6C73A6"/>
                </a:solidFill>
                <a:latin typeface="Segoe UI Semibold"/>
                <a:cs typeface="Segoe UI Semibold"/>
              </a:rPr>
              <a:t>h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e</a:t>
            </a:r>
            <a:r>
              <a:rPr sz="2000" spc="-10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-195" dirty="0">
                <a:solidFill>
                  <a:srgbClr val="6C73A6"/>
                </a:solidFill>
                <a:latin typeface="Segoe UI Semibold"/>
                <a:cs typeface="Segoe UI Semibold"/>
              </a:rPr>
              <a:t>T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en</a:t>
            </a:r>
            <a:r>
              <a:rPr sz="2000" spc="-15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Most</a:t>
            </a:r>
            <a:r>
              <a:rPr sz="2000" spc="-10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Cr</a:t>
            </a:r>
            <a:r>
              <a:rPr sz="2000" spc="5" dirty="0">
                <a:solidFill>
                  <a:srgbClr val="6C73A6"/>
                </a:solidFill>
                <a:latin typeface="Segoe UI Semibold"/>
                <a:cs typeface="Segoe UI Semibold"/>
              </a:rPr>
              <a:t>i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tical</a:t>
            </a:r>
            <a:r>
              <a:rPr sz="2000" spc="-20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-55" dirty="0">
                <a:solidFill>
                  <a:srgbClr val="6C73A6"/>
                </a:solidFill>
                <a:latin typeface="Segoe UI Semibold"/>
                <a:cs typeface="Segoe UI Semibold"/>
              </a:rPr>
              <a:t>W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eb</a:t>
            </a:r>
            <a:r>
              <a:rPr sz="2000" spc="-20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Applic</a:t>
            </a:r>
            <a:r>
              <a:rPr sz="2000" spc="-10" dirty="0">
                <a:solidFill>
                  <a:srgbClr val="6C73A6"/>
                </a:solidFill>
                <a:latin typeface="Segoe UI Semibold"/>
                <a:cs typeface="Segoe UI Semibold"/>
              </a:rPr>
              <a:t>a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tion</a:t>
            </a:r>
            <a:r>
              <a:rPr sz="2000" spc="-30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Security</a:t>
            </a:r>
            <a:r>
              <a:rPr sz="2000" spc="-40" dirty="0">
                <a:solidFill>
                  <a:srgbClr val="6C73A6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 Semibold"/>
                <a:cs typeface="Segoe UI Semibold"/>
              </a:rPr>
              <a:t>Risks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35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Segoe UI Semilight"/>
                <a:cs typeface="Segoe UI Semilight"/>
              </a:rPr>
              <a:t>STL </a:t>
            </a:r>
            <a:r>
              <a:rPr sz="1600" spc="-15" dirty="0">
                <a:latin typeface="Segoe UI Semilight"/>
                <a:cs typeface="Segoe UI Semilight"/>
              </a:rPr>
              <a:t>C</a:t>
            </a:r>
            <a:r>
              <a:rPr sz="1600" spc="-10" dirty="0">
                <a:latin typeface="Segoe UI Semilight"/>
                <a:cs typeface="Segoe UI Semilight"/>
              </a:rPr>
              <a:t>YBER</a:t>
            </a:r>
            <a:r>
              <a:rPr sz="1600" spc="20" dirty="0">
                <a:latin typeface="Segoe UI Semilight"/>
                <a:cs typeface="Segoe UI Semilight"/>
              </a:rPr>
              <a:t> </a:t>
            </a:r>
            <a:r>
              <a:rPr sz="1600" spc="-15" dirty="0">
                <a:latin typeface="Segoe UI Semilight"/>
                <a:cs typeface="Segoe UI Semilight"/>
              </a:rPr>
              <a:t>Me</a:t>
            </a:r>
            <a:r>
              <a:rPr sz="1600" spc="-10" dirty="0">
                <a:latin typeface="Segoe UI Semilight"/>
                <a:cs typeface="Segoe UI Semilight"/>
              </a:rPr>
              <a:t>e</a:t>
            </a:r>
            <a:r>
              <a:rPr sz="1600" spc="-15" dirty="0">
                <a:latin typeface="Segoe UI Semilight"/>
                <a:cs typeface="Segoe UI Semilight"/>
              </a:rPr>
              <a:t>t</a:t>
            </a:r>
            <a:r>
              <a:rPr sz="1600" spc="-10" dirty="0">
                <a:latin typeface="Segoe UI Semilight"/>
                <a:cs typeface="Segoe UI Semilight"/>
              </a:rPr>
              <a:t>up</a:t>
            </a:r>
            <a:r>
              <a:rPr sz="1600" spc="35" dirty="0">
                <a:latin typeface="Segoe UI Semilight"/>
                <a:cs typeface="Segoe UI Semilight"/>
              </a:rPr>
              <a:t> </a:t>
            </a:r>
            <a:r>
              <a:rPr sz="1600" spc="-10" dirty="0">
                <a:latin typeface="Segoe UI Semilight"/>
                <a:cs typeface="Segoe UI Semilight"/>
              </a:rPr>
              <a:t>-</a:t>
            </a:r>
            <a:r>
              <a:rPr sz="1600" spc="5" dirty="0">
                <a:latin typeface="Segoe UI Semilight"/>
                <a:cs typeface="Segoe UI Semilight"/>
              </a:rPr>
              <a:t> </a:t>
            </a:r>
            <a:r>
              <a:rPr sz="1600" spc="-10" dirty="0">
                <a:latin typeface="Segoe UI Semilight"/>
                <a:cs typeface="Segoe UI Semilight"/>
              </a:rPr>
              <a:t>J</a:t>
            </a:r>
            <a:r>
              <a:rPr sz="1600" spc="-20" dirty="0">
                <a:latin typeface="Segoe UI Semilight"/>
                <a:cs typeface="Segoe UI Semilight"/>
              </a:rPr>
              <a:t>u</a:t>
            </a:r>
            <a:r>
              <a:rPr sz="1600" spc="-10" dirty="0">
                <a:latin typeface="Segoe UI Semilight"/>
                <a:cs typeface="Segoe UI Semilight"/>
              </a:rPr>
              <a:t>ne</a:t>
            </a:r>
            <a:r>
              <a:rPr sz="1600" spc="20" dirty="0">
                <a:latin typeface="Segoe UI Semilight"/>
                <a:cs typeface="Segoe UI Semilight"/>
              </a:rPr>
              <a:t> </a:t>
            </a:r>
            <a:r>
              <a:rPr sz="1600" spc="-10" dirty="0">
                <a:latin typeface="Segoe UI Semilight"/>
                <a:cs typeface="Segoe UI Semilight"/>
              </a:rPr>
              <a:t>7, 2017</a:t>
            </a:r>
            <a:endParaRPr sz="16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40993" y="3188589"/>
            <a:ext cx="4270375" cy="436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800" spc="-14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34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op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c1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45463" y="5605271"/>
            <a:ext cx="1548384" cy="10332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13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ASP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Risk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Ca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l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cu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l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10461"/>
            <a:ext cx="7625080" cy="6197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ach 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isk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cula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ing 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neric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facts,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he O</a:t>
            </a:r>
            <a:r>
              <a:rPr sz="2000" spc="-7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Risk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Methodo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ogy </a:t>
            </a:r>
            <a:r>
              <a:rPr sz="1950" spc="-7" baseline="25641" dirty="0">
                <a:latin typeface="Segoe UI"/>
                <a:cs typeface="Segoe UI"/>
              </a:rPr>
              <a:t>[</a:t>
            </a:r>
            <a:r>
              <a:rPr sz="1950" spc="15" baseline="25641" dirty="0">
                <a:latin typeface="Segoe UI"/>
                <a:cs typeface="Segoe UI"/>
              </a:rPr>
              <a:t>1</a:t>
            </a:r>
            <a:r>
              <a:rPr sz="1950" spc="0" baseline="25641" dirty="0">
                <a:latin typeface="Segoe UI"/>
                <a:cs typeface="Segoe UI"/>
              </a:rPr>
              <a:t>]</a:t>
            </a:r>
            <a:r>
              <a:rPr sz="2000" spc="0" dirty="0">
                <a:latin typeface="Segoe UI"/>
                <a:cs typeface="Segoe UI"/>
              </a:rPr>
              <a:t>…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9858" y="4763896"/>
            <a:ext cx="5639435" cy="314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…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ut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im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act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business spec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c!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9858" y="5528767"/>
            <a:ext cx="4824730" cy="4533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I</a:t>
            </a:r>
            <a:r>
              <a:rPr sz="1200" spc="-10" dirty="0">
                <a:latin typeface="Segoe UI"/>
                <a:cs typeface="Segoe UI"/>
              </a:rPr>
              <a:t>mage 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1200" spc="-5" dirty="0">
                <a:latin typeface="Segoe UI"/>
                <a:cs typeface="Segoe UI"/>
              </a:rPr>
              <a:t>1. </a:t>
            </a:r>
            <a:r>
              <a:rPr sz="1200" spc="-10" dirty="0">
                <a:latin typeface="Segoe UI"/>
                <a:cs typeface="Segoe UI"/>
              </a:rPr>
              <a:t>https</a:t>
            </a:r>
            <a:r>
              <a:rPr sz="1200" spc="-5" dirty="0">
                <a:latin typeface="Segoe UI"/>
                <a:cs typeface="Segoe UI"/>
                <a:hlinkClick r:id="rId2"/>
              </a:rPr>
              <a:t>://w</a:t>
            </a:r>
            <a:r>
              <a:rPr sz="1200" spc="-15" dirty="0">
                <a:latin typeface="Segoe UI"/>
                <a:cs typeface="Segoe UI"/>
                <a:hlinkClick r:id="rId2"/>
              </a:rPr>
              <a:t>w</a:t>
            </a:r>
            <a:r>
              <a:rPr sz="1200" spc="-75" dirty="0">
                <a:latin typeface="Segoe UI"/>
                <a:cs typeface="Segoe UI"/>
              </a:rPr>
              <a:t>w</a:t>
            </a:r>
            <a:r>
              <a:rPr sz="1200" spc="-5" dirty="0">
                <a:latin typeface="Segoe UI"/>
                <a:cs typeface="Segoe UI"/>
              </a:rPr>
              <a:t>.o</a:t>
            </a:r>
            <a:r>
              <a:rPr sz="1200" spc="-15" dirty="0">
                <a:latin typeface="Segoe UI"/>
                <a:cs typeface="Segoe UI"/>
                <a:hlinkClick r:id="rId2"/>
              </a:rPr>
              <a:t>w</a:t>
            </a:r>
            <a:r>
              <a:rPr sz="1200" spc="0" dirty="0">
                <a:latin typeface="Segoe UI"/>
                <a:cs typeface="Segoe UI"/>
                <a:hlinkClick r:id="rId2"/>
              </a:rPr>
              <a:t>a</a:t>
            </a:r>
            <a:r>
              <a:rPr sz="1200" spc="-5" dirty="0">
                <a:latin typeface="Segoe UI"/>
                <a:cs typeface="Segoe UI"/>
                <a:hlinkClick r:id="rId2"/>
              </a:rPr>
              <a:t>s</a:t>
            </a:r>
            <a:r>
              <a:rPr sz="1200" spc="-10" dirty="0">
                <a:latin typeface="Segoe UI"/>
                <a:cs typeface="Segoe UI"/>
                <a:hlinkClick r:id="rId2"/>
              </a:rPr>
              <a:t>p</a:t>
            </a:r>
            <a:r>
              <a:rPr sz="1200" spc="0" dirty="0">
                <a:latin typeface="Segoe UI"/>
                <a:cs typeface="Segoe UI"/>
                <a:hlinkClick r:id="rId2"/>
              </a:rPr>
              <a:t>.</a:t>
            </a:r>
            <a:r>
              <a:rPr sz="1200" spc="-10" dirty="0">
                <a:latin typeface="Segoe UI"/>
                <a:cs typeface="Segoe UI"/>
                <a:hlinkClick r:id="rId2"/>
              </a:rPr>
              <a:t>o</a:t>
            </a:r>
            <a:r>
              <a:rPr sz="1200" spc="-30" dirty="0">
                <a:latin typeface="Segoe UI"/>
                <a:cs typeface="Segoe UI"/>
                <a:hlinkClick r:id="rId2"/>
              </a:rPr>
              <a:t>r</a:t>
            </a:r>
            <a:r>
              <a:rPr sz="1200" spc="-5" dirty="0">
                <a:latin typeface="Segoe UI"/>
                <a:cs typeface="Segoe UI"/>
                <a:hlinkClick r:id="rId2"/>
              </a:rPr>
              <a:t>g/i</a:t>
            </a:r>
            <a:r>
              <a:rPr sz="1200" spc="-20" dirty="0">
                <a:latin typeface="Segoe UI"/>
                <a:cs typeface="Segoe UI"/>
                <a:hlinkClick r:id="rId2"/>
              </a:rPr>
              <a:t>n</a:t>
            </a:r>
            <a:r>
              <a:rPr sz="1200" spc="-10" dirty="0">
                <a:latin typeface="Segoe UI"/>
                <a:cs typeface="Segoe UI"/>
                <a:hlinkClick r:id="rId2"/>
              </a:rPr>
              <a:t>dex.p</a:t>
            </a:r>
            <a:r>
              <a:rPr sz="1200" spc="-20" dirty="0">
                <a:latin typeface="Segoe UI"/>
                <a:cs typeface="Segoe UI"/>
                <a:hlinkClick r:id="rId2"/>
              </a:rPr>
              <a:t>hp</a:t>
            </a:r>
            <a:r>
              <a:rPr sz="1200" spc="-5" dirty="0">
                <a:latin typeface="Segoe UI"/>
                <a:cs typeface="Segoe UI"/>
                <a:hlinkClick r:id="rId2"/>
              </a:rPr>
              <a:t>/</a:t>
            </a:r>
            <a:r>
              <a:rPr sz="1200" spc="-15" dirty="0">
                <a:latin typeface="Segoe UI"/>
                <a:cs typeface="Segoe UI"/>
                <a:hlinkClick r:id="rId2"/>
              </a:rPr>
              <a:t>O</a:t>
            </a:r>
            <a:r>
              <a:rPr sz="1200" spc="-55" dirty="0">
                <a:latin typeface="Segoe UI"/>
                <a:cs typeface="Segoe UI"/>
                <a:hlinkClick r:id="rId2"/>
              </a:rPr>
              <a:t>W</a:t>
            </a:r>
            <a:r>
              <a:rPr sz="1200" spc="0" dirty="0">
                <a:latin typeface="Segoe UI"/>
                <a:cs typeface="Segoe UI"/>
                <a:hlinkClick r:id="rId2"/>
              </a:rPr>
              <a:t>ASP_Ri</a:t>
            </a:r>
            <a:r>
              <a:rPr sz="1200" spc="-10" dirty="0">
                <a:latin typeface="Segoe UI"/>
                <a:cs typeface="Segoe UI"/>
                <a:hlinkClick r:id="rId2"/>
              </a:rPr>
              <a:t>s</a:t>
            </a:r>
            <a:r>
              <a:rPr sz="1200" spc="0" dirty="0">
                <a:latin typeface="Segoe UI"/>
                <a:cs typeface="Segoe UI"/>
                <a:hlinkClick r:id="rId2"/>
              </a:rPr>
              <a:t>k</a:t>
            </a:r>
            <a:r>
              <a:rPr sz="1200" spc="5" dirty="0">
                <a:latin typeface="Segoe UI"/>
                <a:cs typeface="Segoe UI"/>
                <a:hlinkClick r:id="rId2"/>
              </a:rPr>
              <a:t>_</a:t>
            </a:r>
            <a:r>
              <a:rPr sz="1200" spc="-5" dirty="0">
                <a:latin typeface="Segoe UI"/>
                <a:cs typeface="Segoe UI"/>
                <a:hlinkClick r:id="rId2"/>
              </a:rPr>
              <a:t>Rati</a:t>
            </a:r>
            <a:r>
              <a:rPr sz="1200" spc="-20" dirty="0">
                <a:latin typeface="Segoe UI"/>
                <a:cs typeface="Segoe UI"/>
                <a:hlinkClick r:id="rId2"/>
              </a:rPr>
              <a:t>n</a:t>
            </a:r>
            <a:r>
              <a:rPr sz="1200" spc="-10" dirty="0">
                <a:latin typeface="Segoe UI"/>
                <a:cs typeface="Segoe UI"/>
                <a:hlinkClick r:id="rId2"/>
              </a:rPr>
              <a:t>g</a:t>
            </a:r>
            <a:r>
              <a:rPr sz="1200" spc="0" dirty="0">
                <a:latin typeface="Segoe UI"/>
                <a:cs typeface="Segoe UI"/>
                <a:hlinkClick r:id="rId2"/>
              </a:rPr>
              <a:t>_</a:t>
            </a:r>
            <a:r>
              <a:rPr sz="1200" spc="-10" dirty="0">
                <a:latin typeface="Segoe UI"/>
                <a:cs typeface="Segoe UI"/>
                <a:hlinkClick r:id="rId2"/>
              </a:rPr>
              <a:t>Meth</a:t>
            </a:r>
            <a:r>
              <a:rPr sz="1200" spc="-20" dirty="0">
                <a:latin typeface="Segoe UI"/>
                <a:cs typeface="Segoe UI"/>
                <a:hlinkClick r:id="rId2"/>
              </a:rPr>
              <a:t>o</a:t>
            </a:r>
            <a:r>
              <a:rPr sz="1200" spc="-10" dirty="0">
                <a:latin typeface="Segoe UI"/>
                <a:cs typeface="Segoe UI"/>
                <a:hlinkClick r:id="rId2"/>
              </a:rPr>
              <a:t>d</a:t>
            </a:r>
            <a:r>
              <a:rPr sz="1200" spc="-5" dirty="0">
                <a:latin typeface="Segoe UI"/>
                <a:cs typeface="Segoe UI"/>
                <a:hlinkClick r:id="rId2"/>
              </a:rPr>
              <a:t>o</a:t>
            </a:r>
            <a:r>
              <a:rPr sz="1200" spc="0" dirty="0">
                <a:latin typeface="Segoe UI"/>
                <a:cs typeface="Segoe UI"/>
                <a:hlinkClick r:id="rId2"/>
              </a:rPr>
              <a:t>l</a:t>
            </a:r>
            <a:r>
              <a:rPr sz="1200" spc="-10" dirty="0">
                <a:latin typeface="Segoe UI"/>
                <a:cs typeface="Segoe UI"/>
                <a:hlinkClick r:id="rId2"/>
              </a:rPr>
              <a:t>ogy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0476" y="2368295"/>
            <a:ext cx="7623048" cy="21473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10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4340" y="6494475"/>
            <a:ext cx="8709660" cy="363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31800" algn="ctr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591" y="0"/>
            <a:ext cx="8598408" cy="2869692"/>
          </a:xfrm>
          <a:custGeom>
            <a:avLst/>
            <a:gdLst/>
            <a:ahLst/>
            <a:cxnLst/>
            <a:rect l="l" t="t" r="r" b="b"/>
            <a:pathLst>
              <a:path w="8598408" h="2869692">
                <a:moveTo>
                  <a:pt x="0" y="2869692"/>
                </a:moveTo>
                <a:lnTo>
                  <a:pt x="8598408" y="2869692"/>
                </a:lnTo>
                <a:lnTo>
                  <a:pt x="8598408" y="0"/>
                </a:lnTo>
                <a:lnTo>
                  <a:pt x="0" y="0"/>
                </a:lnTo>
                <a:lnTo>
                  <a:pt x="0" y="2869692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5591" y="3951732"/>
            <a:ext cx="8598408" cy="2906267"/>
          </a:xfrm>
          <a:custGeom>
            <a:avLst/>
            <a:gdLst/>
            <a:ahLst/>
            <a:cxnLst/>
            <a:rect l="l" t="t" r="r" b="b"/>
            <a:pathLst>
              <a:path w="8598408" h="2906267">
                <a:moveTo>
                  <a:pt x="0" y="2906267"/>
                </a:moveTo>
                <a:lnTo>
                  <a:pt x="8598408" y="2906267"/>
                </a:lnTo>
                <a:lnTo>
                  <a:pt x="8598408" y="0"/>
                </a:lnTo>
                <a:lnTo>
                  <a:pt x="0" y="0"/>
                </a:lnTo>
                <a:lnTo>
                  <a:pt x="0" y="2906267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8640" y="0"/>
            <a:ext cx="859535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5591" y="2869692"/>
            <a:ext cx="8598408" cy="1082040"/>
          </a:xfrm>
          <a:custGeom>
            <a:avLst/>
            <a:gdLst/>
            <a:ahLst/>
            <a:cxnLst/>
            <a:rect l="l" t="t" r="r" b="b"/>
            <a:pathLst>
              <a:path w="8598408" h="1082040">
                <a:moveTo>
                  <a:pt x="0" y="1082040"/>
                </a:moveTo>
                <a:lnTo>
                  <a:pt x="8598408" y="1082040"/>
                </a:lnTo>
                <a:lnTo>
                  <a:pt x="8598408" y="0"/>
                </a:lnTo>
                <a:lnTo>
                  <a:pt x="0" y="0"/>
                </a:lnTo>
                <a:lnTo>
                  <a:pt x="0" y="1082040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9768" y="2887979"/>
            <a:ext cx="313944" cy="1082040"/>
          </a:xfrm>
          <a:custGeom>
            <a:avLst/>
            <a:gdLst/>
            <a:ahLst/>
            <a:cxnLst/>
            <a:rect l="l" t="t" r="r" b="b"/>
            <a:pathLst>
              <a:path w="313944" h="1082040">
                <a:moveTo>
                  <a:pt x="0" y="0"/>
                </a:moveTo>
                <a:lnTo>
                  <a:pt x="0" y="1082040"/>
                </a:lnTo>
                <a:lnTo>
                  <a:pt x="313944" y="541020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40993" y="3188589"/>
            <a:ext cx="6398895" cy="436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Revie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he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800" spc="-15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34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op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34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c1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11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13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ASP </a:t>
            </a: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op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- 2017 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c1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2000" y="1821179"/>
            <a:ext cx="2068068" cy="13304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17498" y="2314702"/>
            <a:ext cx="1358900" cy="285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A1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- Inj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ction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93492" y="1807464"/>
            <a:ext cx="2068068" cy="13959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091433" y="1997445"/>
            <a:ext cx="1471930" cy="9575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635" algn="ctr">
              <a:lnSpc>
                <a:spcPct val="863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A2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 Brok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 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th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ntic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tion 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ssi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 Ma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em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14315" y="1821179"/>
            <a:ext cx="2150364" cy="13304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045709" y="2234945"/>
            <a:ext cx="1624965" cy="4838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0480" marR="12700" indent="-18415">
              <a:lnSpc>
                <a:spcPts val="187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A3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Cr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-Site Scri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ting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SS)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53428" y="1821179"/>
            <a:ext cx="2068068" cy="13304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108063" y="2234945"/>
            <a:ext cx="1560830" cy="4838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38430">
              <a:lnSpc>
                <a:spcPts val="187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A4 –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Brok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 Acc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ss Co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trol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23900" y="3113532"/>
            <a:ext cx="2145792" cy="13304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54430" y="3488435"/>
            <a:ext cx="1685925" cy="522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" algn="ctr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A5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cur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ty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187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fi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gu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93492" y="3113532"/>
            <a:ext cx="2071116" cy="133045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060954" y="3488435"/>
            <a:ext cx="1534160" cy="522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683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A6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tive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187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ta E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re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803647" y="3113532"/>
            <a:ext cx="2171700" cy="13304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035041" y="3407506"/>
            <a:ext cx="1645920" cy="7219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864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A7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Ins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fici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nt At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ack Pr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tect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793992" y="3113532"/>
            <a:ext cx="2253996" cy="13304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025767" y="3407506"/>
            <a:ext cx="1726564" cy="7219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635" algn="ctr">
              <a:lnSpc>
                <a:spcPct val="864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A8 –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Cr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-Site 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est</a:t>
            </a: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Forg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ry (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F)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793492" y="4392167"/>
            <a:ext cx="2068068" cy="13944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109722" y="4581514"/>
            <a:ext cx="1433830" cy="9582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70" algn="ctr">
              <a:lnSpc>
                <a:spcPct val="863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A9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 Us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ng C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ponen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ts 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ith</a:t>
            </a:r>
            <a:r>
              <a:rPr sz="18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-4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 </a:t>
            </a:r>
            <a:r>
              <a:rPr sz="1800" spc="-7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ra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iti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823459" y="4404359"/>
            <a:ext cx="2068067" cy="13319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059426" y="4662551"/>
            <a:ext cx="1597660" cy="758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" algn="ctr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endParaRPr sz="1800">
              <a:latin typeface="Arial"/>
              <a:cs typeface="Arial"/>
            </a:endParaRPr>
          </a:p>
          <a:p>
            <a:pPr marL="12700" marR="12700" algn="ctr">
              <a:lnSpc>
                <a:spcPts val="1860"/>
              </a:lnSpc>
              <a:spcBef>
                <a:spcPts val="2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rpr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tected APIs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12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What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h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nged?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9858" y="5604967"/>
            <a:ext cx="270256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I</a:t>
            </a:r>
            <a:r>
              <a:rPr sz="1200" spc="-10" dirty="0">
                <a:latin typeface="Segoe UI"/>
                <a:cs typeface="Segoe UI"/>
              </a:rPr>
              <a:t>mage 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3795" y="1272539"/>
            <a:ext cx="8375904" cy="40340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13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A1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Inje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336547"/>
            <a:ext cx="8057388" cy="14447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42416" y="1386839"/>
            <a:ext cx="7798308" cy="1409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7941564" y="0"/>
                </a:moveTo>
                <a:lnTo>
                  <a:pt x="221487" y="0"/>
                </a:lnTo>
                <a:lnTo>
                  <a:pt x="203322" y="734"/>
                </a:lnTo>
                <a:lnTo>
                  <a:pt x="151479" y="11293"/>
                </a:lnTo>
                <a:lnTo>
                  <a:pt x="104816" y="33189"/>
                </a:lnTo>
                <a:lnTo>
                  <a:pt x="64871" y="64881"/>
                </a:lnTo>
                <a:lnTo>
                  <a:pt x="33183" y="104827"/>
                </a:lnTo>
                <a:lnTo>
                  <a:pt x="11291" y="151489"/>
                </a:lnTo>
                <a:lnTo>
                  <a:pt x="734" y="203325"/>
                </a:lnTo>
                <a:lnTo>
                  <a:pt x="0" y="221487"/>
                </a:lnTo>
                <a:lnTo>
                  <a:pt x="0" y="1328927"/>
                </a:lnTo>
                <a:lnTo>
                  <a:pt x="7720076" y="1328927"/>
                </a:lnTo>
                <a:lnTo>
                  <a:pt x="7738238" y="1328193"/>
                </a:lnTo>
                <a:lnTo>
                  <a:pt x="7790074" y="1317634"/>
                </a:lnTo>
                <a:lnTo>
                  <a:pt x="7836736" y="1295738"/>
                </a:lnTo>
                <a:lnTo>
                  <a:pt x="7876682" y="1264046"/>
                </a:lnTo>
                <a:lnTo>
                  <a:pt x="7908374" y="1224100"/>
                </a:lnTo>
                <a:lnTo>
                  <a:pt x="7930270" y="1177438"/>
                </a:lnTo>
                <a:lnTo>
                  <a:pt x="7940829" y="1125602"/>
                </a:lnTo>
                <a:lnTo>
                  <a:pt x="7941564" y="1107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221487" y="0"/>
                </a:moveTo>
                <a:lnTo>
                  <a:pt x="7941564" y="0"/>
                </a:lnTo>
                <a:lnTo>
                  <a:pt x="7941564" y="1107439"/>
                </a:lnTo>
                <a:lnTo>
                  <a:pt x="7935125" y="1160658"/>
                </a:lnTo>
                <a:lnTo>
                  <a:pt x="7916837" y="1209216"/>
                </a:lnTo>
                <a:lnTo>
                  <a:pt x="7888240" y="1251572"/>
                </a:lnTo>
                <a:lnTo>
                  <a:pt x="7850873" y="1286186"/>
                </a:lnTo>
                <a:lnTo>
                  <a:pt x="7806279" y="1311519"/>
                </a:lnTo>
                <a:lnTo>
                  <a:pt x="7755996" y="1326028"/>
                </a:lnTo>
                <a:lnTo>
                  <a:pt x="7720076" y="1328927"/>
                </a:lnTo>
                <a:lnTo>
                  <a:pt x="0" y="1328927"/>
                </a:lnTo>
                <a:lnTo>
                  <a:pt x="0" y="221487"/>
                </a:lnTo>
                <a:lnTo>
                  <a:pt x="734" y="203325"/>
                </a:lnTo>
                <a:lnTo>
                  <a:pt x="11291" y="151489"/>
                </a:lnTo>
                <a:lnTo>
                  <a:pt x="33183" y="104827"/>
                </a:lnTo>
                <a:lnTo>
                  <a:pt x="64871" y="64881"/>
                </a:lnTo>
                <a:lnTo>
                  <a:pt x="104816" y="33189"/>
                </a:lnTo>
                <a:lnTo>
                  <a:pt x="151479" y="11293"/>
                </a:lnTo>
                <a:lnTo>
                  <a:pt x="203322" y="734"/>
                </a:lnTo>
                <a:lnTo>
                  <a:pt x="221487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94003" y="1476755"/>
            <a:ext cx="7380605" cy="11080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1905" algn="ctr">
              <a:lnSpc>
                <a:spcPct val="100000"/>
              </a:lnSpc>
            </a:pPr>
            <a:r>
              <a:rPr sz="1800" dirty="0">
                <a:solidFill>
                  <a:srgbClr val="E11D38"/>
                </a:solidFill>
                <a:latin typeface="Segoe UI Semilight"/>
                <a:cs typeface="Segoe UI Semilight"/>
              </a:rPr>
              <a:t>“Inject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flaws,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ch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SQL,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OS,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X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X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AP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jec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occur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wh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tr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ta is sent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erp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4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 que</a:t>
            </a:r>
            <a:r>
              <a:rPr sz="1800" spc="6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14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. 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 attac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10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10" dirty="0">
                <a:solidFill>
                  <a:srgbClr val="E11D38"/>
                </a:solidFill>
                <a:latin typeface="Segoe UI Semilight"/>
                <a:cs typeface="Segoe UI Semilight"/>
              </a:rPr>
              <a:t>’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 hosti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 can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trick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erp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x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ecu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ded commands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access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ing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wi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out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oper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author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zatio</a:t>
            </a:r>
            <a:r>
              <a:rPr sz="1800" spc="3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2933700"/>
            <a:ext cx="7962900" cy="29961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14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A1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Inje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25653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463753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92733" y="1409953"/>
            <a:ext cx="7405370" cy="45085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309245" algn="ctr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5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 Injec</a:t>
            </a:r>
            <a:r>
              <a:rPr sz="2400" spc="-1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i</a:t>
            </a:r>
            <a:r>
              <a:rPr sz="2400" spc="-10" dirty="0">
                <a:latin typeface="Segoe UI Semibold"/>
                <a:cs typeface="Segoe UI Semibold"/>
              </a:rPr>
              <a:t>o</a:t>
            </a:r>
            <a:r>
              <a:rPr sz="2400" spc="0" dirty="0">
                <a:latin typeface="Segoe UI Semibold"/>
                <a:cs typeface="Segoe UI Semibold"/>
              </a:rPr>
              <a:t>n?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25095">
              <a:lnSpc>
                <a:spcPct val="100000"/>
              </a:lnSpc>
            </a:pPr>
            <a:r>
              <a:rPr sz="2000" spc="-60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ic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code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alysis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ools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ers (A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Is)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trace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gh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5" dirty="0">
                <a:latin typeface="Segoe UI"/>
                <a:cs typeface="Segoe UI"/>
              </a:rPr>
              <a:t>Can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20" dirty="0">
                <a:latin typeface="Segoe UI"/>
                <a:cs typeface="Segoe UI"/>
              </a:rPr>
              <a:t>f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-15" dirty="0">
                <a:latin typeface="Segoe UI"/>
                <a:cs typeface="Segoe UI"/>
              </a:rPr>
              <a:t>au</a:t>
            </a:r>
            <a:r>
              <a:rPr sz="1800" spc="-20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oma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 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45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Continuous</a:t>
            </a:r>
            <a:r>
              <a:rPr sz="1800" spc="-4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te</a:t>
            </a:r>
            <a:r>
              <a:rPr sz="1800" spc="-15" dirty="0">
                <a:latin typeface="Segoe UI"/>
                <a:cs typeface="Segoe UI"/>
              </a:rPr>
              <a:t>g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(CI)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bui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ds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0" dirty="0">
                <a:latin typeface="Segoe UI"/>
                <a:cs typeface="Segoe UI"/>
              </a:rPr>
              <a:t>Manual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ws 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ffe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ti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, </a:t>
            </a:r>
            <a:r>
              <a:rPr sz="1800" spc="-10" dirty="0">
                <a:latin typeface="Segoe UI"/>
                <a:cs typeface="Segoe UI"/>
              </a:rPr>
              <a:t>but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0" dirty="0">
                <a:latin typeface="Segoe UI"/>
                <a:cs typeface="Segoe UI"/>
              </a:rPr>
              <a:t>mu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15" dirty="0">
                <a:latin typeface="Segoe UI"/>
                <a:cs typeface="Segoe UI"/>
              </a:rPr>
              <a:t>h 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ffi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ent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marR="591185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0" dirty="0">
                <a:latin typeface="Segoe UI"/>
                <a:cs typeface="Segoe UI"/>
              </a:rPr>
              <a:t>Manual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ws 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ncour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g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 </a:t>
            </a:r>
            <a:r>
              <a:rPr sz="1800" spc="-30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au</a:t>
            </a:r>
            <a:r>
              <a:rPr sz="1800" spc="-25" dirty="0">
                <a:latin typeface="Segoe UI"/>
                <a:cs typeface="Segoe UI"/>
              </a:rPr>
              <a:t>g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at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lysis,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spe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5" dirty="0">
                <a:latin typeface="Segoe UI"/>
                <a:cs typeface="Segoe UI"/>
              </a:rPr>
              <a:t>i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ly</a:t>
            </a:r>
            <a:r>
              <a:rPr sz="1800" spc="2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on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1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it</a:t>
            </a:r>
            <a:r>
              <a:rPr sz="1800" spc="-10" dirty="0">
                <a:latin typeface="Segoe UI"/>
                <a:cs typeface="Segoe UI"/>
              </a:rPr>
              <a:t>ic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55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endParaRPr sz="1800">
              <a:latin typeface="Segoe UI"/>
              <a:cs typeface="Segoe UI"/>
            </a:endParaRPr>
          </a:p>
          <a:p>
            <a:pPr marL="12700" marR="12700">
              <a:lnSpc>
                <a:spcPts val="3000"/>
              </a:lnSpc>
              <a:spcBef>
                <a:spcPts val="190"/>
              </a:spcBef>
            </a:pPr>
            <a:r>
              <a:rPr sz="2000" spc="-7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enetration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4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da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bui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oits Dynamic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analysis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ind some injection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aws</a:t>
            </a:r>
            <a:endParaRPr sz="2000">
              <a:latin typeface="Segoe UI"/>
              <a:cs typeface="Segoe UI"/>
            </a:endParaRPr>
          </a:p>
          <a:p>
            <a:pPr marL="355600" indent="-231775">
              <a:lnSpc>
                <a:spcPct val="100000"/>
              </a:lnSpc>
              <a:spcBef>
                <a:spcPts val="405"/>
              </a:spcBef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dirty="0">
                <a:latin typeface="Segoe UI"/>
                <a:cs typeface="Segoe UI"/>
              </a:rPr>
              <a:t>O</a:t>
            </a:r>
            <a:r>
              <a:rPr sz="1800" spc="3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je</a:t>
            </a:r>
            <a:r>
              <a:rPr sz="1800" spc="0" dirty="0">
                <a:latin typeface="Segoe UI"/>
                <a:cs typeface="Segoe UI"/>
              </a:rPr>
              <a:t>ct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on f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s that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 b</a:t>
            </a:r>
            <a:r>
              <a:rPr sz="1800" spc="0" dirty="0">
                <a:latin typeface="Segoe UI"/>
                <a:cs typeface="Segoe UI"/>
              </a:rPr>
              <a:t>ur</a:t>
            </a:r>
            <a:r>
              <a:rPr sz="1800" spc="-10" dirty="0">
                <a:latin typeface="Segoe UI"/>
                <a:cs typeface="Segoe UI"/>
              </a:rPr>
              <a:t>ie</a:t>
            </a:r>
            <a:r>
              <a:rPr sz="1800" spc="0" dirty="0">
                <a:latin typeface="Segoe UI"/>
                <a:cs typeface="Segoe UI"/>
              </a:rPr>
              <a:t>d </a:t>
            </a:r>
            <a:r>
              <a:rPr sz="1800" spc="-10" dirty="0">
                <a:latin typeface="Segoe UI"/>
                <a:cs typeface="Segoe UI"/>
              </a:rPr>
              <a:t>dee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tion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marR="333375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75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oor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or </a:t>
            </a:r>
            <a:r>
              <a:rPr sz="1800" spc="-15" dirty="0">
                <a:latin typeface="Segoe UI"/>
                <a:cs typeface="Segoe UI"/>
              </a:rPr>
              <a:t>handl</a:t>
            </a:r>
            <a:r>
              <a:rPr sz="1800" spc="-10" dirty="0">
                <a:latin typeface="Segoe UI"/>
                <a:cs typeface="Segoe UI"/>
              </a:rPr>
              <a:t>ing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j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ct</a:t>
            </a:r>
            <a:r>
              <a:rPr sz="1800" spc="-15" dirty="0">
                <a:latin typeface="Segoe UI"/>
                <a:cs typeface="Segoe UI"/>
              </a:rPr>
              <a:t>ion </a:t>
            </a:r>
            <a:r>
              <a:rPr sz="1800" spc="-5" dirty="0">
                <a:latin typeface="Segoe UI"/>
                <a:cs typeface="Segoe UI"/>
              </a:rPr>
              <a:t>fl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ws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asi</a:t>
            </a:r>
            <a:r>
              <a:rPr sz="1800" spc="-10" dirty="0">
                <a:latin typeface="Segoe UI"/>
                <a:cs typeface="Segoe UI"/>
              </a:rPr>
              <a:t>er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sco</a:t>
            </a:r>
            <a:r>
              <a:rPr sz="1800" spc="-10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(for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y</a:t>
            </a:r>
            <a:r>
              <a:rPr sz="1800" spc="-15" dirty="0">
                <a:latin typeface="Segoe UI"/>
                <a:cs typeface="Segoe UI"/>
              </a:rPr>
              <a:t>ou</a:t>
            </a:r>
            <a:r>
              <a:rPr sz="1800" spc="-10" dirty="0">
                <a:latin typeface="Segoe UI"/>
                <a:cs typeface="Segoe UI"/>
              </a:rPr>
              <a:t> and 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45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ad guy</a:t>
            </a:r>
            <a:r>
              <a:rPr sz="1800" spc="-5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)</a:t>
            </a:r>
            <a:endParaRPr sz="1800">
              <a:latin typeface="Segoe UI"/>
              <a:cs typeface="Segoe U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A1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Inje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16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673340" cy="4295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760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#1: 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uses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rust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construction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lowing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le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SQL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l:</a:t>
            </a:r>
            <a:endParaRPr sz="2000">
              <a:latin typeface="Segoe UI"/>
              <a:cs typeface="Segoe UI"/>
            </a:endParaRPr>
          </a:p>
          <a:p>
            <a:pPr marL="354965" marR="475615">
              <a:lnSpc>
                <a:spcPct val="100000"/>
              </a:lnSpc>
              <a:spcBef>
                <a:spcPts val="470"/>
              </a:spcBef>
            </a:pP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String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query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= “SE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L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ECT *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FROM 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a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ccou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n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ts WHE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R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45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cu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s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tI</a:t>
            </a:r>
            <a:r>
              <a:rPr sz="1600" spc="-5" dirty="0">
                <a:solidFill>
                  <a:srgbClr val="E11D38"/>
                </a:solidFill>
                <a:latin typeface="Courier New"/>
                <a:cs typeface="Courier New"/>
              </a:rPr>
              <a:t>D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=‘”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+ reques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.get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P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aramet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r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(“i</a:t>
            </a:r>
            <a:r>
              <a:rPr sz="1600" spc="5" dirty="0">
                <a:solidFill>
                  <a:srgbClr val="E11D38"/>
                </a:solidFill>
                <a:latin typeface="Courier New"/>
                <a:cs typeface="Courier New"/>
              </a:rPr>
              <a:t>d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”) + “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’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”;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700"/>
              </a:lnSpc>
              <a:spcBef>
                <a:spcPts val="27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#2: Simi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ar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-9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 bl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nd tr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st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frameworks may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esult in queri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still 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.,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Hib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rnate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Q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 La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guage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(HQL)):</a:t>
            </a:r>
            <a:endParaRPr sz="2000">
              <a:latin typeface="Segoe UI"/>
              <a:cs typeface="Segoe UI"/>
            </a:endParaRPr>
          </a:p>
          <a:p>
            <a:pPr marL="354965" marR="355600">
              <a:lnSpc>
                <a:spcPct val="100000"/>
              </a:lnSpc>
              <a:spcBef>
                <a:spcPts val="470"/>
              </a:spcBef>
            </a:pP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Query 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H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QLQu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ry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= s</a:t>
            </a:r>
            <a:r>
              <a:rPr sz="1600" spc="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ssio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n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.creat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Quer</a:t>
            </a:r>
            <a:r>
              <a:rPr sz="1600" spc="20" dirty="0">
                <a:solidFill>
                  <a:srgbClr val="E11D38"/>
                </a:solidFill>
                <a:latin typeface="Courier New"/>
                <a:cs typeface="Courier New"/>
              </a:rPr>
              <a:t>y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(“FROM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acco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u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nts WH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RE custID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= ‘”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+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requ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st.g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tParam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te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r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(</a:t>
            </a:r>
            <a:r>
              <a:rPr sz="1600" spc="5" dirty="0">
                <a:solidFill>
                  <a:srgbClr val="E11D38"/>
                </a:solidFill>
                <a:latin typeface="Courier New"/>
                <a:cs typeface="Courier New"/>
              </a:rPr>
              <a:t>“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id”) +</a:t>
            </a:r>
            <a:r>
              <a:rPr sz="1600" spc="1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“’”);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700"/>
              </a:lnSpc>
              <a:spcBef>
                <a:spcPts val="3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354965">
              <a:lnSpc>
                <a:spcPct val="100000"/>
              </a:lnSpc>
            </a:pPr>
            <a:r>
              <a:rPr sz="1800" spc="-10" dirty="0">
                <a:latin typeface="Segoe UI"/>
                <a:cs typeface="Segoe UI"/>
                <a:hlinkClick r:id="rId2"/>
              </a:rPr>
              <a:t>http</a:t>
            </a:r>
            <a:r>
              <a:rPr sz="1800" spc="0" dirty="0">
                <a:latin typeface="Segoe UI"/>
                <a:cs typeface="Segoe UI"/>
                <a:hlinkClick r:id="rId2"/>
              </a:rPr>
              <a:t>:</a:t>
            </a:r>
            <a:r>
              <a:rPr sz="1800" spc="-15" dirty="0">
                <a:latin typeface="Segoe UI"/>
                <a:cs typeface="Segoe UI"/>
                <a:hlinkClick r:id="rId2"/>
              </a:rPr>
              <a:t>//</a:t>
            </a:r>
            <a:r>
              <a:rPr sz="1800" spc="-20" dirty="0">
                <a:latin typeface="Segoe UI"/>
                <a:cs typeface="Segoe UI"/>
                <a:hlinkClick r:id="rId2"/>
              </a:rPr>
              <a:t>e</a:t>
            </a:r>
            <a:r>
              <a:rPr sz="1800" spc="-15" dirty="0">
                <a:latin typeface="Segoe UI"/>
                <a:cs typeface="Segoe UI"/>
                <a:hlinkClick r:id="rId2"/>
              </a:rPr>
              <a:t>xam</a:t>
            </a:r>
            <a:r>
              <a:rPr sz="1800" spc="-25" dirty="0">
                <a:latin typeface="Segoe UI"/>
                <a:cs typeface="Segoe UI"/>
                <a:hlinkClick r:id="rId2"/>
              </a:rPr>
              <a:t>p</a:t>
            </a:r>
            <a:r>
              <a:rPr sz="1800" spc="0" dirty="0">
                <a:latin typeface="Segoe UI"/>
                <a:cs typeface="Segoe UI"/>
                <a:hlinkClick r:id="rId2"/>
              </a:rPr>
              <a:t>l</a:t>
            </a:r>
            <a:r>
              <a:rPr sz="1800" spc="-10" dirty="0">
                <a:latin typeface="Segoe UI"/>
                <a:cs typeface="Segoe UI"/>
                <a:hlinkClick r:id="rId2"/>
              </a:rPr>
              <a:t>e.com</a:t>
            </a:r>
            <a:r>
              <a:rPr sz="1800" spc="-25" dirty="0">
                <a:latin typeface="Segoe UI"/>
                <a:cs typeface="Segoe UI"/>
                <a:hlinkClick r:id="rId2"/>
              </a:rPr>
              <a:t>/</a:t>
            </a:r>
            <a:r>
              <a:rPr sz="1800" spc="-10" dirty="0">
                <a:latin typeface="Segoe UI"/>
                <a:cs typeface="Segoe UI"/>
                <a:hlinkClick r:id="rId2"/>
              </a:rPr>
              <a:t>a</a:t>
            </a:r>
            <a:r>
              <a:rPr sz="1800" spc="-25" dirty="0">
                <a:latin typeface="Segoe UI"/>
                <a:cs typeface="Segoe UI"/>
                <a:hlinkClick r:id="rId2"/>
              </a:rPr>
              <a:t>p</a:t>
            </a:r>
            <a:r>
              <a:rPr sz="1800" spc="-10" dirty="0">
                <a:latin typeface="Segoe UI"/>
                <a:cs typeface="Segoe UI"/>
                <a:hlinkClick r:id="rId2"/>
              </a:rPr>
              <a:t>p/a</a:t>
            </a:r>
            <a:r>
              <a:rPr sz="1800" spc="-20" dirty="0">
                <a:latin typeface="Segoe UI"/>
                <a:cs typeface="Segoe UI"/>
                <a:hlinkClick r:id="rId2"/>
              </a:rPr>
              <a:t>c</a:t>
            </a:r>
            <a:r>
              <a:rPr sz="1800" spc="-10" dirty="0">
                <a:latin typeface="Segoe UI"/>
                <a:cs typeface="Segoe UI"/>
                <a:hlinkClick r:id="rId2"/>
              </a:rPr>
              <a:t>countVi</a:t>
            </a:r>
            <a:r>
              <a:rPr sz="1800" spc="-20" dirty="0">
                <a:latin typeface="Segoe UI"/>
                <a:cs typeface="Segoe UI"/>
                <a:hlinkClick r:id="rId2"/>
              </a:rPr>
              <a:t>e</a:t>
            </a:r>
            <a:r>
              <a:rPr sz="1800" spc="-15" dirty="0">
                <a:latin typeface="Segoe UI"/>
                <a:cs typeface="Segoe UI"/>
                <a:hlinkClick r:id="rId2"/>
              </a:rPr>
              <a:t>w</a:t>
            </a:r>
            <a:r>
              <a:rPr sz="1800" spc="-20" dirty="0">
                <a:latin typeface="Segoe UI"/>
                <a:cs typeface="Segoe UI"/>
                <a:hlinkClick r:id="rId2"/>
              </a:rPr>
              <a:t>?</a:t>
            </a:r>
            <a:r>
              <a:rPr sz="1800" spc="0" dirty="0">
                <a:latin typeface="Segoe UI"/>
                <a:cs typeface="Segoe UI"/>
                <a:hlinkClick r:id="rId2"/>
              </a:rPr>
              <a:t>i</a:t>
            </a:r>
            <a:r>
              <a:rPr sz="1800" spc="-10" dirty="0">
                <a:latin typeface="Segoe UI"/>
                <a:cs typeface="Segoe UI"/>
                <a:hlinkClick r:id="rId2"/>
              </a:rPr>
              <a:t>d</a:t>
            </a:r>
            <a:r>
              <a:rPr sz="1800" spc="0" dirty="0">
                <a:latin typeface="Segoe UI"/>
                <a:cs typeface="Segoe UI"/>
                <a:hlinkClick r:id="rId2"/>
              </a:rPr>
              <a:t>=</a:t>
            </a:r>
            <a:r>
              <a:rPr sz="1800" spc="0" dirty="0">
                <a:solidFill>
                  <a:srgbClr val="E11D38"/>
                </a:solidFill>
                <a:latin typeface="Segoe UI"/>
                <a:cs typeface="Segoe UI"/>
              </a:rPr>
              <a:t>‘</a:t>
            </a:r>
            <a:r>
              <a:rPr sz="1800" spc="5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1800" spc="0" dirty="0">
                <a:solidFill>
                  <a:srgbClr val="FF0000"/>
                </a:solidFill>
                <a:latin typeface="Segoe UI"/>
                <a:cs typeface="Segoe UI"/>
              </a:rPr>
              <a:t>or</a:t>
            </a:r>
            <a:r>
              <a:rPr sz="1800" spc="-15" dirty="0">
                <a:solidFill>
                  <a:srgbClr val="FF0000"/>
                </a:solidFill>
                <a:latin typeface="Segoe UI"/>
                <a:cs typeface="Segoe UI"/>
              </a:rPr>
              <a:t> </a:t>
            </a:r>
            <a:r>
              <a:rPr sz="1800" spc="0" dirty="0">
                <a:solidFill>
                  <a:srgbClr val="FF0000"/>
                </a:solidFill>
                <a:latin typeface="Segoe UI"/>
                <a:cs typeface="Segoe UI"/>
              </a:rPr>
              <a:t>‘1</a:t>
            </a:r>
            <a:r>
              <a:rPr sz="1800" spc="-10" dirty="0">
                <a:solidFill>
                  <a:srgbClr val="FF0000"/>
                </a:solidFill>
                <a:latin typeface="Segoe UI"/>
                <a:cs typeface="Segoe UI"/>
              </a:rPr>
              <a:t>’</a:t>
            </a:r>
            <a:r>
              <a:rPr sz="1800" spc="0" dirty="0">
                <a:solidFill>
                  <a:srgbClr val="FF0000"/>
                </a:solidFill>
                <a:latin typeface="Segoe UI"/>
                <a:cs typeface="Segoe UI"/>
              </a:rPr>
              <a:t>=‘1</a:t>
            </a:r>
            <a:endParaRPr sz="18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A1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Inje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9306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51561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520141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49858" y="1409953"/>
            <a:ext cx="7720965" cy="47218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66595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0" dirty="0">
                <a:latin typeface="Segoe UI Semibold"/>
                <a:cs typeface="Segoe UI Semibold"/>
              </a:rPr>
              <a:t>Injec</a:t>
            </a:r>
            <a:r>
              <a:rPr sz="2400" spc="-1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i</a:t>
            </a:r>
            <a:r>
              <a:rPr sz="2400" spc="-10" dirty="0">
                <a:latin typeface="Segoe UI Semibold"/>
                <a:cs typeface="Segoe UI Semibold"/>
              </a:rPr>
              <a:t>o</a:t>
            </a:r>
            <a:r>
              <a:rPr sz="2400" spc="0" dirty="0">
                <a:latin typeface="Segoe UI Semibold"/>
                <a:cs typeface="Segoe UI Semibold"/>
              </a:rPr>
              <a:t>n?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enting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nj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tru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-3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comma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quer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nte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ers)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354965" marR="502284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Use safe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 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oid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ers or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ovi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arame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zed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fac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 marL="697865" marR="10795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697865" algn="l"/>
              </a:tabLst>
            </a:pPr>
            <a:r>
              <a:rPr sz="1800" dirty="0">
                <a:latin typeface="Segoe UI"/>
                <a:cs typeface="Segoe UI"/>
              </a:rPr>
              <a:t>Caut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on: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Some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30" dirty="0">
                <a:latin typeface="Segoe UI"/>
                <a:cs typeface="Segoe UI"/>
              </a:rPr>
              <a:t>p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5" dirty="0">
                <a:latin typeface="Segoe UI"/>
                <a:cs typeface="Segoe UI"/>
              </a:rPr>
              <a:t>et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zed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APIs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(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.g.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p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oc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u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s)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n sti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l l</a:t>
            </a:r>
            <a:r>
              <a:rPr sz="1800" spc="-10" dirty="0">
                <a:latin typeface="Segoe UI"/>
                <a:cs typeface="Segoe UI"/>
              </a:rPr>
              <a:t>ead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j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ct</a:t>
            </a:r>
            <a:r>
              <a:rPr sz="1800" spc="-15" dirty="0">
                <a:latin typeface="Segoe UI"/>
                <a:cs typeface="Segoe UI"/>
              </a:rPr>
              <a:t>ion </a:t>
            </a:r>
            <a:r>
              <a:rPr sz="1800" spc="-5" dirty="0">
                <a:latin typeface="Segoe UI"/>
                <a:cs typeface="Segoe UI"/>
              </a:rPr>
              <a:t>fl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ws if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45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not</a:t>
            </a:r>
            <a:r>
              <a:rPr sz="1800" spc="-15" dirty="0">
                <a:latin typeface="Segoe UI"/>
                <a:cs typeface="Segoe UI"/>
              </a:rPr>
              <a:t> 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op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sanitiz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fo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 us</a:t>
            </a:r>
            <a:r>
              <a:rPr sz="1800" spc="-10" dirty="0">
                <a:latin typeface="Segoe UI"/>
                <a:cs typeface="Segoe UI"/>
              </a:rPr>
              <a:t>e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2"/>
              </a:spcBef>
              <a:buClr>
                <a:srgbClr val="E21737"/>
              </a:buClr>
              <a:buFont typeface="Corbel"/>
              <a:buChar char="•"/>
            </a:pPr>
            <a:endParaRPr sz="550"/>
          </a:p>
          <a:p>
            <a:pPr marL="354965" marR="38227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If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arame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zed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 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not a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e,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se int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-spec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 esca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tines 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arame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Use positi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or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“w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st”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input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dation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input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 marL="697865" marR="127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697865" algn="l"/>
              </a:tabLst>
            </a:pPr>
            <a:r>
              <a:rPr sz="1800" spc="-10" dirty="0">
                <a:latin typeface="Segoe UI"/>
                <a:cs typeface="Segoe UI"/>
              </a:rPr>
              <a:t>Not a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fense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since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spe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5" dirty="0">
                <a:latin typeface="Segoe UI"/>
                <a:cs typeface="Segoe UI"/>
              </a:rPr>
              <a:t>i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ch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55" dirty="0">
                <a:latin typeface="Segoe UI"/>
                <a:cs typeface="Segoe UI"/>
              </a:rPr>
              <a:t>o</a:t>
            </a:r>
            <a:r>
              <a:rPr sz="1800" spc="20" dirty="0">
                <a:latin typeface="Segoe UI"/>
                <a:cs typeface="Segoe UI"/>
              </a:rPr>
              <a:t>f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qui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on</a:t>
            </a:r>
            <a:r>
              <a:rPr sz="1800" spc="-5" dirty="0">
                <a:latin typeface="Segoe UI"/>
                <a:cs typeface="Segoe UI"/>
              </a:rPr>
              <a:t> inputs</a:t>
            </a:r>
            <a:endParaRPr sz="1800">
              <a:latin typeface="Segoe UI"/>
              <a:cs typeface="Segoe U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17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A1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Inje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62329" y="5673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62329" y="6054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49858" y="1409953"/>
            <a:ext cx="6610350" cy="4949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143250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114744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SQL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Inj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ction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ention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Que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arame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zation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Comma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Inj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ction</a:t>
            </a:r>
            <a:r>
              <a:rPr sz="2000" u="heavy" spc="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X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X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ention Cheat 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: 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er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SQL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Inj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ction</a:t>
            </a:r>
            <a:r>
              <a:rPr sz="2000" u="heavy" spc="4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 marL="354965" marR="210566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77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Comma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Inj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ction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89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SQL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Inj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ction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564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Hib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rnate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Injection</a:t>
            </a:r>
            <a:endParaRPr sz="2000">
              <a:latin typeface="Segoe UI"/>
              <a:cs typeface="Segoe UI"/>
            </a:endParaRPr>
          </a:p>
          <a:p>
            <a:pPr marL="354965" marR="78295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611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Imp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oper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estriction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f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XXE</a:t>
            </a:r>
            <a:r>
              <a:rPr sz="2000" spc="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917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xp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ession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ang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age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Inj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8"/>
              </a:rPr>
              <a:t>ction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18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2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Authentication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and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Ses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ion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Management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336547"/>
            <a:ext cx="8057388" cy="14447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55547" y="1386839"/>
            <a:ext cx="7972044" cy="1409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7941564" y="0"/>
                </a:moveTo>
                <a:lnTo>
                  <a:pt x="221487" y="0"/>
                </a:lnTo>
                <a:lnTo>
                  <a:pt x="203322" y="734"/>
                </a:lnTo>
                <a:lnTo>
                  <a:pt x="151479" y="11293"/>
                </a:lnTo>
                <a:lnTo>
                  <a:pt x="104816" y="33189"/>
                </a:lnTo>
                <a:lnTo>
                  <a:pt x="64871" y="64881"/>
                </a:lnTo>
                <a:lnTo>
                  <a:pt x="33183" y="104827"/>
                </a:lnTo>
                <a:lnTo>
                  <a:pt x="11291" y="151489"/>
                </a:lnTo>
                <a:lnTo>
                  <a:pt x="734" y="203325"/>
                </a:lnTo>
                <a:lnTo>
                  <a:pt x="0" y="221487"/>
                </a:lnTo>
                <a:lnTo>
                  <a:pt x="0" y="1328927"/>
                </a:lnTo>
                <a:lnTo>
                  <a:pt x="7720076" y="1328927"/>
                </a:lnTo>
                <a:lnTo>
                  <a:pt x="7738238" y="1328193"/>
                </a:lnTo>
                <a:lnTo>
                  <a:pt x="7790074" y="1317634"/>
                </a:lnTo>
                <a:lnTo>
                  <a:pt x="7836736" y="1295738"/>
                </a:lnTo>
                <a:lnTo>
                  <a:pt x="7876682" y="1264046"/>
                </a:lnTo>
                <a:lnTo>
                  <a:pt x="7908374" y="1224100"/>
                </a:lnTo>
                <a:lnTo>
                  <a:pt x="7930270" y="1177438"/>
                </a:lnTo>
                <a:lnTo>
                  <a:pt x="7940829" y="1125602"/>
                </a:lnTo>
                <a:lnTo>
                  <a:pt x="7941564" y="1107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221487" y="0"/>
                </a:moveTo>
                <a:lnTo>
                  <a:pt x="7941564" y="0"/>
                </a:lnTo>
                <a:lnTo>
                  <a:pt x="7941564" y="1107439"/>
                </a:lnTo>
                <a:lnTo>
                  <a:pt x="7935125" y="1160658"/>
                </a:lnTo>
                <a:lnTo>
                  <a:pt x="7916837" y="1209216"/>
                </a:lnTo>
                <a:lnTo>
                  <a:pt x="7888240" y="1251572"/>
                </a:lnTo>
                <a:lnTo>
                  <a:pt x="7850873" y="1286186"/>
                </a:lnTo>
                <a:lnTo>
                  <a:pt x="7806279" y="1311519"/>
                </a:lnTo>
                <a:lnTo>
                  <a:pt x="7755996" y="1326028"/>
                </a:lnTo>
                <a:lnTo>
                  <a:pt x="7720076" y="1328927"/>
                </a:lnTo>
                <a:lnTo>
                  <a:pt x="0" y="1328927"/>
                </a:lnTo>
                <a:lnTo>
                  <a:pt x="0" y="221487"/>
                </a:lnTo>
                <a:lnTo>
                  <a:pt x="734" y="203325"/>
                </a:lnTo>
                <a:lnTo>
                  <a:pt x="11291" y="151489"/>
                </a:lnTo>
                <a:lnTo>
                  <a:pt x="33183" y="104827"/>
                </a:lnTo>
                <a:lnTo>
                  <a:pt x="64871" y="64881"/>
                </a:lnTo>
                <a:lnTo>
                  <a:pt x="104816" y="33189"/>
                </a:lnTo>
                <a:lnTo>
                  <a:pt x="151479" y="11293"/>
                </a:lnTo>
                <a:lnTo>
                  <a:pt x="203322" y="734"/>
                </a:lnTo>
                <a:lnTo>
                  <a:pt x="221487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07135" y="1476755"/>
            <a:ext cx="7552055" cy="11080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200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ions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ela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authen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ica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sess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 managem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 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implem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cor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ectl</a:t>
            </a:r>
            <a:r>
              <a:rPr sz="1800" spc="-85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owi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attac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 co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omise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asswo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ds,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eys,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sess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ens,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explo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imp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ementa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flaws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assume ot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use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s’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ide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(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emporari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 permane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y).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2973323"/>
            <a:ext cx="7897368" cy="2953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19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80" dirty="0">
                <a:solidFill>
                  <a:srgbClr val="FFFFFF"/>
                </a:solidFill>
                <a:latin typeface="Segoe UI Semibold"/>
                <a:cs typeface="Segoe UI Semibold"/>
              </a:rPr>
              <a:t>Y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our</a:t>
            </a:r>
            <a:r>
              <a:rPr sz="2800" spc="2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Spea</a:t>
            </a:r>
            <a:r>
              <a:rPr sz="2800" spc="-6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er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67403" y="2018284"/>
            <a:ext cx="4435475" cy="37941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E11D38"/>
                </a:solidFill>
                <a:latin typeface="Segoe UI Semibold"/>
                <a:cs typeface="Segoe UI Semibold"/>
              </a:rPr>
              <a:t>Andre</a:t>
            </a:r>
            <a:r>
              <a:rPr sz="2000" spc="-3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000" spc="-145" dirty="0">
                <a:solidFill>
                  <a:srgbClr val="E11D38"/>
                </a:solidFill>
                <a:latin typeface="Segoe UI Semibold"/>
                <a:cs typeface="Segoe UI Semibold"/>
              </a:rPr>
              <a:t>V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an Kla</a:t>
            </a:r>
            <a:r>
              <a:rPr sz="2000" spc="-10" dirty="0">
                <a:solidFill>
                  <a:srgbClr val="E11D38"/>
                </a:solidFill>
                <a:latin typeface="Segoe UI Semibold"/>
                <a:cs typeface="Segoe UI Semibold"/>
              </a:rPr>
              <a:t>v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e</a:t>
            </a:r>
            <a:r>
              <a:rPr sz="2000" spc="-15" dirty="0">
                <a:solidFill>
                  <a:srgbClr val="E11D38"/>
                </a:solidFill>
                <a:latin typeface="Segoe UI Semibold"/>
                <a:cs typeface="Segoe UI Semibold"/>
              </a:rPr>
              <a:t>r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en,</a:t>
            </a:r>
            <a:r>
              <a:rPr sz="2000" spc="-30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C</a:t>
            </a:r>
            <a:r>
              <a:rPr sz="2000" spc="5" dirty="0">
                <a:solidFill>
                  <a:srgbClr val="E11D38"/>
                </a:solidFill>
                <a:latin typeface="Segoe UI Semibold"/>
                <a:cs typeface="Segoe UI Semibold"/>
              </a:rPr>
              <a:t>I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SS</a:t>
            </a:r>
            <a:r>
              <a:rPr sz="2000" spc="-320" dirty="0">
                <a:solidFill>
                  <a:srgbClr val="E11D38"/>
                </a:solidFill>
                <a:latin typeface="Segoe UI Semibold"/>
                <a:cs typeface="Segoe UI Semibold"/>
              </a:rPr>
              <a:t>P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,</a:t>
            </a:r>
            <a:r>
              <a:rPr sz="2000" spc="-30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GSS</a:t>
            </a:r>
            <a:r>
              <a:rPr sz="2000" spc="-20" dirty="0">
                <a:solidFill>
                  <a:srgbClr val="E11D38"/>
                </a:solidFill>
                <a:latin typeface="Segoe UI Semibold"/>
                <a:cs typeface="Segoe UI Semibold"/>
              </a:rPr>
              <a:t>P</a:t>
            </a:r>
            <a:r>
              <a:rPr sz="2000" spc="-5" dirty="0">
                <a:solidFill>
                  <a:srgbClr val="E11D38"/>
                </a:solidFill>
                <a:latin typeface="Segoe UI Semibold"/>
                <a:cs typeface="Segoe UI Semibold"/>
              </a:rPr>
              <a:t>-</a:t>
            </a:r>
            <a:r>
              <a:rPr sz="2000" spc="-55" dirty="0">
                <a:solidFill>
                  <a:srgbClr val="E11D38"/>
                </a:solidFill>
                <a:latin typeface="Segoe UI Semibold"/>
                <a:cs typeface="Segoe UI Semibold"/>
              </a:rPr>
              <a:t>J</a:t>
            </a:r>
            <a:r>
              <a:rPr sz="2000" spc="-110" dirty="0">
                <a:solidFill>
                  <a:srgbClr val="E11D38"/>
                </a:solidFill>
                <a:latin typeface="Segoe UI Semibold"/>
                <a:cs typeface="Segoe UI Semibold"/>
              </a:rPr>
              <a:t>AV</a:t>
            </a:r>
            <a:r>
              <a:rPr sz="2000" spc="0" dirty="0">
                <a:solidFill>
                  <a:srgbClr val="E11D38"/>
                </a:solidFill>
                <a:latin typeface="Segoe UI Semibold"/>
                <a:cs typeface="Segoe UI Semibold"/>
              </a:rPr>
              <a:t>A</a:t>
            </a:r>
            <a:endParaRPr sz="2000">
              <a:latin typeface="Segoe UI Semibold"/>
              <a:cs typeface="Segoe UI Semibold"/>
            </a:endParaRPr>
          </a:p>
          <a:p>
            <a:pPr marL="12700" marR="1659889">
              <a:lnSpc>
                <a:spcPct val="100299"/>
              </a:lnSpc>
              <a:spcBef>
                <a:spcPts val="10"/>
              </a:spcBef>
            </a:pPr>
            <a:r>
              <a:rPr sz="1600" spc="-15" dirty="0">
                <a:latin typeface="Segoe UI Semibold"/>
                <a:cs typeface="Segoe UI Semibold"/>
              </a:rPr>
              <a:t>App</a:t>
            </a:r>
            <a:r>
              <a:rPr sz="1600" spc="-10" dirty="0">
                <a:latin typeface="Segoe UI Semibold"/>
                <a:cs typeface="Segoe UI Semibold"/>
              </a:rPr>
              <a:t>lic</a:t>
            </a:r>
            <a:r>
              <a:rPr sz="1600" spc="-15" dirty="0">
                <a:latin typeface="Segoe UI Semibold"/>
                <a:cs typeface="Segoe UI Semibold"/>
              </a:rPr>
              <a:t>a</a:t>
            </a:r>
            <a:r>
              <a:rPr sz="1600" spc="-10" dirty="0">
                <a:latin typeface="Segoe UI Semibold"/>
                <a:cs typeface="Segoe UI Semibold"/>
              </a:rPr>
              <a:t>tion</a:t>
            </a:r>
            <a:r>
              <a:rPr sz="1600" spc="-5" dirty="0">
                <a:latin typeface="Segoe UI Semibold"/>
                <a:cs typeface="Segoe UI Semibold"/>
              </a:rPr>
              <a:t> </a:t>
            </a:r>
            <a:r>
              <a:rPr sz="1600" spc="-20" dirty="0">
                <a:latin typeface="Segoe UI Semibold"/>
                <a:cs typeface="Segoe UI Semibold"/>
              </a:rPr>
              <a:t>S</a:t>
            </a:r>
            <a:r>
              <a:rPr sz="1600" spc="-10" dirty="0">
                <a:latin typeface="Segoe UI Semibold"/>
                <a:cs typeface="Segoe UI Semibold"/>
              </a:rPr>
              <a:t>e</a:t>
            </a:r>
            <a:r>
              <a:rPr sz="1600" spc="-5" dirty="0">
                <a:latin typeface="Segoe UI Semibold"/>
                <a:cs typeface="Segoe UI Semibold"/>
              </a:rPr>
              <a:t>c</a:t>
            </a:r>
            <a:r>
              <a:rPr sz="1600" spc="-10" dirty="0">
                <a:latin typeface="Segoe UI Semibold"/>
                <a:cs typeface="Segoe UI Semibold"/>
              </a:rPr>
              <a:t>urity S</a:t>
            </a:r>
            <a:r>
              <a:rPr sz="1600" spc="-20" dirty="0">
                <a:latin typeface="Segoe UI Semibold"/>
                <a:cs typeface="Segoe UI Semibold"/>
              </a:rPr>
              <a:t>p</a:t>
            </a:r>
            <a:r>
              <a:rPr sz="1600" spc="-10" dirty="0">
                <a:latin typeface="Segoe UI Semibold"/>
                <a:cs typeface="Segoe UI Semibold"/>
              </a:rPr>
              <a:t>e</a:t>
            </a:r>
            <a:r>
              <a:rPr sz="1600" spc="-5" dirty="0">
                <a:latin typeface="Segoe UI Semibold"/>
                <a:cs typeface="Segoe UI Semibold"/>
              </a:rPr>
              <a:t>c</a:t>
            </a:r>
            <a:r>
              <a:rPr sz="1600" spc="-10" dirty="0">
                <a:latin typeface="Segoe UI Semibold"/>
                <a:cs typeface="Segoe UI Semibold"/>
              </a:rPr>
              <a:t>ialist F</a:t>
            </a:r>
            <a:r>
              <a:rPr sz="1600" spc="-5" dirty="0">
                <a:latin typeface="Segoe UI Semibold"/>
                <a:cs typeface="Segoe UI Semibold"/>
              </a:rPr>
              <a:t>e</a:t>
            </a:r>
            <a:r>
              <a:rPr sz="1600" spc="-10" dirty="0">
                <a:latin typeface="Segoe UI Semibold"/>
                <a:cs typeface="Segoe UI Semibold"/>
              </a:rPr>
              <a:t>der</a:t>
            </a:r>
            <a:r>
              <a:rPr sz="1600" spc="-15" dirty="0">
                <a:latin typeface="Segoe UI Semibold"/>
                <a:cs typeface="Segoe UI Semibold"/>
              </a:rPr>
              <a:t>a</a:t>
            </a:r>
            <a:r>
              <a:rPr sz="1600" spc="-5" dirty="0">
                <a:latin typeface="Segoe UI Semibold"/>
                <a:cs typeface="Segoe UI Semibold"/>
              </a:rPr>
              <a:t>l </a:t>
            </a:r>
            <a:r>
              <a:rPr sz="1600" spc="-20" dirty="0">
                <a:latin typeface="Segoe UI Semibold"/>
                <a:cs typeface="Segoe UI Semibold"/>
              </a:rPr>
              <a:t>S</a:t>
            </a:r>
            <a:r>
              <a:rPr sz="1600" spc="-10" dirty="0">
                <a:latin typeface="Segoe UI Semibold"/>
                <a:cs typeface="Segoe UI Semibold"/>
              </a:rPr>
              <a:t>e</a:t>
            </a:r>
            <a:r>
              <a:rPr sz="1600" spc="50" dirty="0">
                <a:latin typeface="Segoe UI Semibold"/>
                <a:cs typeface="Segoe UI Semibold"/>
              </a:rPr>
              <a:t>r</a:t>
            </a:r>
            <a:r>
              <a:rPr sz="1600" spc="-20" dirty="0">
                <a:latin typeface="Segoe UI Semibold"/>
                <a:cs typeface="Segoe UI Semibold"/>
              </a:rPr>
              <a:t>v</a:t>
            </a:r>
            <a:r>
              <a:rPr sz="1600" spc="-5" dirty="0">
                <a:latin typeface="Segoe UI Semibold"/>
                <a:cs typeface="Segoe UI Semibold"/>
              </a:rPr>
              <a:t>ic</a:t>
            </a:r>
            <a:r>
              <a:rPr sz="1600" spc="-10" dirty="0">
                <a:latin typeface="Segoe UI Semibold"/>
                <a:cs typeface="Segoe UI Semibold"/>
              </a:rPr>
              <a:t>es</a:t>
            </a:r>
            <a:r>
              <a:rPr sz="1600" spc="-5" dirty="0">
                <a:latin typeface="Segoe UI Semibold"/>
                <a:cs typeface="Segoe UI Semibold"/>
              </a:rPr>
              <a:t> </a:t>
            </a:r>
            <a:r>
              <a:rPr sz="1400" spc="5" dirty="0">
                <a:latin typeface="Segoe UI"/>
                <a:cs typeface="Segoe UI"/>
                <a:hlinkClick r:id="rId2"/>
              </a:rPr>
              <a:t>a</a:t>
            </a:r>
            <a:r>
              <a:rPr sz="1400" spc="0" dirty="0">
                <a:latin typeface="Segoe UI"/>
                <a:cs typeface="Segoe UI"/>
                <a:hlinkClick r:id="rId2"/>
              </a:rPr>
              <a:t>nd</a:t>
            </a:r>
            <a:r>
              <a:rPr sz="1400" spc="-25" dirty="0">
                <a:latin typeface="Segoe UI"/>
                <a:cs typeface="Segoe UI"/>
                <a:hlinkClick r:id="rId2"/>
              </a:rPr>
              <a:t>r</a:t>
            </a:r>
            <a:r>
              <a:rPr sz="1400" spc="0" dirty="0">
                <a:latin typeface="Segoe UI"/>
                <a:cs typeface="Segoe UI"/>
                <a:hlinkClick r:id="rId2"/>
              </a:rPr>
              <a:t>e</a:t>
            </a:r>
            <a:r>
              <a:rPr sz="1400" spc="-10" dirty="0">
                <a:latin typeface="Segoe UI"/>
                <a:cs typeface="Segoe UI"/>
                <a:hlinkClick r:id="rId2"/>
              </a:rPr>
              <a:t>.</a:t>
            </a:r>
            <a:r>
              <a:rPr sz="1400" spc="-25" dirty="0">
                <a:latin typeface="Segoe UI"/>
                <a:cs typeface="Segoe UI"/>
                <a:hlinkClick r:id="rId2"/>
              </a:rPr>
              <a:t>v</a:t>
            </a:r>
            <a:r>
              <a:rPr sz="1400" spc="0" dirty="0">
                <a:latin typeface="Segoe UI"/>
                <a:cs typeface="Segoe UI"/>
                <a:hlinkClick r:id="rId2"/>
              </a:rPr>
              <a:t>an</a:t>
            </a:r>
            <a:r>
              <a:rPr sz="1400" spc="-5" dirty="0">
                <a:latin typeface="Segoe UI"/>
                <a:cs typeface="Segoe UI"/>
                <a:hlinkClick r:id="rId2"/>
              </a:rPr>
              <a:t>k</a:t>
            </a:r>
            <a:r>
              <a:rPr sz="1400" spc="0" dirty="0">
                <a:latin typeface="Segoe UI"/>
                <a:cs typeface="Segoe UI"/>
                <a:hlinkClick r:id="rId2"/>
              </a:rPr>
              <a:t>la</a:t>
            </a:r>
            <a:r>
              <a:rPr sz="1400" spc="-15" dirty="0">
                <a:latin typeface="Segoe UI"/>
                <a:cs typeface="Segoe UI"/>
                <a:hlinkClick r:id="rId2"/>
              </a:rPr>
              <a:t>v</a:t>
            </a:r>
            <a:r>
              <a:rPr sz="1400" spc="0" dirty="0">
                <a:latin typeface="Segoe UI"/>
                <a:cs typeface="Segoe UI"/>
                <a:hlinkClick r:id="rId2"/>
              </a:rPr>
              <a:t>e</a:t>
            </a:r>
            <a:r>
              <a:rPr sz="1400" spc="-25" dirty="0">
                <a:latin typeface="Segoe UI"/>
                <a:cs typeface="Segoe UI"/>
                <a:hlinkClick r:id="rId2"/>
              </a:rPr>
              <a:t>r</a:t>
            </a:r>
            <a:r>
              <a:rPr sz="1400" spc="0" dirty="0">
                <a:latin typeface="Segoe UI"/>
                <a:cs typeface="Segoe UI"/>
                <a:hlinkClick r:id="rId2"/>
              </a:rPr>
              <a:t>e</a:t>
            </a:r>
            <a:r>
              <a:rPr sz="1400" spc="-10" dirty="0">
                <a:latin typeface="Segoe UI"/>
                <a:cs typeface="Segoe UI"/>
                <a:hlinkClick r:id="rId2"/>
              </a:rPr>
              <a:t>n</a:t>
            </a:r>
            <a:r>
              <a:rPr sz="1400" spc="0" dirty="0">
                <a:latin typeface="Segoe UI"/>
                <a:cs typeface="Segoe UI"/>
                <a:hlinkClick r:id="rId2"/>
              </a:rPr>
              <a:t>@</a:t>
            </a:r>
            <a:r>
              <a:rPr sz="1400" spc="5" dirty="0">
                <a:latin typeface="Segoe UI"/>
                <a:cs typeface="Segoe UI"/>
                <a:hlinkClick r:id="rId2"/>
              </a:rPr>
              <a:t>a</a:t>
            </a:r>
            <a:r>
              <a:rPr sz="1400" spc="0" dirty="0">
                <a:latin typeface="Segoe UI"/>
                <a:cs typeface="Segoe UI"/>
                <a:hlinkClick r:id="rId2"/>
              </a:rPr>
              <a:t>t</a:t>
            </a:r>
            <a:r>
              <a:rPr sz="1400" spc="5" dirty="0">
                <a:latin typeface="Segoe UI"/>
                <a:cs typeface="Segoe UI"/>
                <a:hlinkClick r:id="rId2"/>
              </a:rPr>
              <a:t>t</a:t>
            </a:r>
            <a:r>
              <a:rPr sz="1400" spc="0" dirty="0">
                <a:latin typeface="Segoe UI"/>
                <a:cs typeface="Segoe UI"/>
                <a:hlinkClick r:id="rId2"/>
              </a:rPr>
              <a:t>ai</a:t>
            </a:r>
            <a:r>
              <a:rPr sz="1400" spc="-10" dirty="0">
                <a:latin typeface="Segoe UI"/>
                <a:cs typeface="Segoe UI"/>
                <a:hlinkClick r:id="rId2"/>
              </a:rPr>
              <a:t>n</a:t>
            </a:r>
            <a:r>
              <a:rPr sz="1400" spc="-5" dirty="0">
                <a:latin typeface="Segoe UI"/>
                <a:cs typeface="Segoe UI"/>
                <a:hlinkClick r:id="rId2"/>
              </a:rPr>
              <a:t>.</a:t>
            </a:r>
            <a:r>
              <a:rPr sz="1400" spc="0" dirty="0">
                <a:latin typeface="Segoe UI"/>
                <a:cs typeface="Segoe UI"/>
                <a:hlinkClick r:id="rId2"/>
              </a:rPr>
              <a:t>com</a:t>
            </a:r>
            <a:endParaRPr sz="14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400" spc="5" dirty="0">
                <a:latin typeface="Segoe UI"/>
                <a:cs typeface="Segoe UI"/>
              </a:rPr>
              <a:t>@</a:t>
            </a:r>
            <a:r>
              <a:rPr sz="1400" spc="0" dirty="0">
                <a:latin typeface="Segoe UI"/>
                <a:cs typeface="Segoe UI"/>
              </a:rPr>
              <a:t>opratr</a:t>
            </a:r>
            <a:endParaRPr sz="1400">
              <a:latin typeface="Segoe UI"/>
              <a:cs typeface="Segoe UI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dirty="0">
                <a:latin typeface="Segoe UI"/>
                <a:cs typeface="Segoe UI"/>
              </a:rPr>
              <a:t>22+</a:t>
            </a:r>
            <a:r>
              <a:rPr sz="1400" spc="-15" dirty="0">
                <a:latin typeface="Segoe UI"/>
                <a:cs typeface="Segoe UI"/>
              </a:rPr>
              <a:t> </a:t>
            </a:r>
            <a:r>
              <a:rPr sz="1400" spc="-10" dirty="0">
                <a:latin typeface="Segoe UI"/>
                <a:cs typeface="Segoe UI"/>
              </a:rPr>
              <a:t>y</a:t>
            </a:r>
            <a:r>
              <a:rPr sz="1400" spc="0" dirty="0">
                <a:latin typeface="Segoe UI"/>
                <a:cs typeface="Segoe UI"/>
              </a:rPr>
              <a:t>ea</a:t>
            </a:r>
            <a:r>
              <a:rPr sz="1400" spc="1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s </a:t>
            </a:r>
            <a:r>
              <a:rPr sz="1400" spc="-5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n </a:t>
            </a:r>
            <a:r>
              <a:rPr sz="1400" spc="-5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T</a:t>
            </a:r>
            <a:r>
              <a:rPr sz="1400" spc="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spec</a:t>
            </a:r>
            <a:r>
              <a:rPr sz="1400" spc="-5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al</a:t>
            </a:r>
            <a:r>
              <a:rPr sz="1400" spc="-10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zi</a:t>
            </a:r>
            <a:r>
              <a:rPr sz="1400" spc="-10" dirty="0">
                <a:latin typeface="Segoe UI"/>
                <a:cs typeface="Segoe UI"/>
              </a:rPr>
              <a:t>n</a:t>
            </a:r>
            <a:r>
              <a:rPr sz="1400" spc="0" dirty="0">
                <a:latin typeface="Segoe UI"/>
                <a:cs typeface="Segoe UI"/>
              </a:rPr>
              <a:t>g i</a:t>
            </a:r>
            <a:r>
              <a:rPr sz="1400" spc="-10" dirty="0">
                <a:latin typeface="Segoe UI"/>
                <a:cs typeface="Segoe UI"/>
              </a:rPr>
              <a:t>n</a:t>
            </a:r>
            <a:r>
              <a:rPr sz="1400" spc="0" dirty="0">
                <a:latin typeface="Segoe UI"/>
                <a:cs typeface="Segoe UI"/>
              </a:rPr>
              <a:t>:</a:t>
            </a:r>
            <a:endParaRPr sz="1400">
              <a:latin typeface="Segoe UI"/>
              <a:cs typeface="Segoe U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spc="-10" dirty="0">
                <a:latin typeface="Segoe UI"/>
                <a:cs typeface="Segoe UI"/>
              </a:rPr>
              <a:t>A</a:t>
            </a:r>
            <a:r>
              <a:rPr sz="1400" spc="0" dirty="0">
                <a:latin typeface="Segoe UI"/>
                <a:cs typeface="Segoe UI"/>
              </a:rPr>
              <a:t>ppl</a:t>
            </a:r>
            <a:r>
              <a:rPr sz="1400" spc="-10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cation</a:t>
            </a:r>
            <a:r>
              <a:rPr sz="1400" spc="-1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Se</a:t>
            </a:r>
            <a:r>
              <a:rPr sz="1400" spc="-5" dirty="0">
                <a:latin typeface="Segoe UI"/>
                <a:cs typeface="Segoe UI"/>
              </a:rPr>
              <a:t>c</a:t>
            </a:r>
            <a:r>
              <a:rPr sz="1400" spc="0" dirty="0">
                <a:latin typeface="Segoe UI"/>
                <a:cs typeface="Segoe UI"/>
              </a:rPr>
              <a:t>urity</a:t>
            </a:r>
            <a:endParaRPr sz="1400">
              <a:latin typeface="Segoe UI"/>
              <a:cs typeface="Segoe U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Segoe UI"/>
                <a:cs typeface="Segoe UI"/>
              </a:rPr>
              <a:t>Solution</a:t>
            </a:r>
            <a:r>
              <a:rPr sz="1400" spc="-15" dirty="0">
                <a:latin typeface="Segoe UI"/>
                <a:cs typeface="Segoe UI"/>
              </a:rPr>
              <a:t> </a:t>
            </a:r>
            <a:r>
              <a:rPr sz="1400" spc="-10" dirty="0">
                <a:latin typeface="Segoe UI"/>
                <a:cs typeface="Segoe UI"/>
              </a:rPr>
              <a:t>A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ch</a:t>
            </a:r>
            <a:r>
              <a:rPr sz="1400" spc="-10" dirty="0">
                <a:latin typeface="Segoe UI"/>
                <a:cs typeface="Segoe UI"/>
              </a:rPr>
              <a:t>it</a:t>
            </a:r>
            <a:r>
              <a:rPr sz="1400" spc="0" dirty="0">
                <a:latin typeface="Segoe UI"/>
                <a:cs typeface="Segoe UI"/>
              </a:rPr>
              <a:t>ectu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e</a:t>
            </a:r>
            <a:endParaRPr sz="1400">
              <a:latin typeface="Segoe UI"/>
              <a:cs typeface="Segoe U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Segoe UI"/>
                <a:cs typeface="Segoe UI"/>
              </a:rPr>
              <a:t>S</a:t>
            </a:r>
            <a:r>
              <a:rPr sz="1400" spc="-20" dirty="0">
                <a:latin typeface="Segoe UI"/>
                <a:cs typeface="Segoe UI"/>
              </a:rPr>
              <a:t>o</a:t>
            </a:r>
            <a:r>
              <a:rPr sz="1400" spc="25" dirty="0">
                <a:latin typeface="Segoe UI"/>
                <a:cs typeface="Segoe UI"/>
              </a:rPr>
              <a:t>f</a:t>
            </a:r>
            <a:r>
              <a:rPr sz="1400" spc="0" dirty="0">
                <a:latin typeface="Segoe UI"/>
                <a:cs typeface="Segoe UI"/>
              </a:rPr>
              <a:t>t</a:t>
            </a:r>
            <a:r>
              <a:rPr sz="1400" spc="5" dirty="0">
                <a:latin typeface="Segoe UI"/>
                <a:cs typeface="Segoe UI"/>
              </a:rPr>
              <a:t>w</a:t>
            </a:r>
            <a:r>
              <a:rPr sz="1400" spc="0" dirty="0">
                <a:latin typeface="Segoe UI"/>
                <a:cs typeface="Segoe UI"/>
              </a:rPr>
              <a:t>a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e</a:t>
            </a:r>
            <a:r>
              <a:rPr sz="1400" spc="-1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De</a:t>
            </a:r>
            <a:r>
              <a:rPr sz="1400" spc="-20" dirty="0">
                <a:latin typeface="Segoe UI"/>
                <a:cs typeface="Segoe UI"/>
              </a:rPr>
              <a:t>v</a:t>
            </a:r>
            <a:r>
              <a:rPr sz="1400" spc="0" dirty="0">
                <a:latin typeface="Segoe UI"/>
                <a:cs typeface="Segoe UI"/>
              </a:rPr>
              <a:t>e</a:t>
            </a:r>
            <a:r>
              <a:rPr sz="1400" spc="-10" dirty="0">
                <a:latin typeface="Segoe UI"/>
                <a:cs typeface="Segoe UI"/>
              </a:rPr>
              <a:t>l</a:t>
            </a:r>
            <a:r>
              <a:rPr sz="1400" spc="0" dirty="0">
                <a:latin typeface="Segoe UI"/>
                <a:cs typeface="Segoe UI"/>
              </a:rPr>
              <a:t>opme</a:t>
            </a:r>
            <a:r>
              <a:rPr sz="1400" spc="-10" dirty="0">
                <a:latin typeface="Segoe UI"/>
                <a:cs typeface="Segoe UI"/>
              </a:rPr>
              <a:t>n</a:t>
            </a:r>
            <a:r>
              <a:rPr sz="1400" spc="0" dirty="0">
                <a:latin typeface="Segoe UI"/>
                <a:cs typeface="Segoe UI"/>
              </a:rPr>
              <a:t>t</a:t>
            </a:r>
            <a:endParaRPr sz="1400">
              <a:latin typeface="Segoe UI"/>
              <a:cs typeface="Segoe UI"/>
            </a:endParaRPr>
          </a:p>
          <a:p>
            <a:pPr>
              <a:lnSpc>
                <a:spcPts val="650"/>
              </a:lnSpc>
              <a:spcBef>
                <a:spcPts val="32"/>
              </a:spcBef>
              <a:buFont typeface="Arial"/>
              <a:buChar char="•"/>
            </a:pPr>
            <a:endParaRPr sz="650"/>
          </a:p>
          <a:p>
            <a:pPr>
              <a:lnSpc>
                <a:spcPts val="1000"/>
              </a:lnSpc>
              <a:buFont typeface="Arial"/>
              <a:buChar char="•"/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dirty="0">
                <a:latin typeface="Segoe UI"/>
                <a:cs typeface="Segoe UI"/>
              </a:rPr>
              <a:t>Habitual</a:t>
            </a:r>
            <a:r>
              <a:rPr sz="1400" spc="-20" dirty="0">
                <a:latin typeface="Segoe UI"/>
                <a:cs typeface="Segoe UI"/>
              </a:rPr>
              <a:t> </a:t>
            </a:r>
            <a:r>
              <a:rPr sz="1400" spc="-85" dirty="0">
                <a:latin typeface="Segoe UI"/>
                <a:cs typeface="Segoe UI"/>
              </a:rPr>
              <a:t>V</a:t>
            </a:r>
            <a:r>
              <a:rPr sz="1400" spc="0" dirty="0">
                <a:latin typeface="Segoe UI"/>
                <a:cs typeface="Segoe UI"/>
              </a:rPr>
              <a:t>ol</a:t>
            </a:r>
            <a:r>
              <a:rPr sz="1400" spc="-10" dirty="0">
                <a:latin typeface="Segoe UI"/>
                <a:cs typeface="Segoe UI"/>
              </a:rPr>
              <a:t>u</a:t>
            </a:r>
            <a:r>
              <a:rPr sz="1400" spc="0" dirty="0">
                <a:latin typeface="Segoe UI"/>
                <a:cs typeface="Segoe UI"/>
              </a:rPr>
              <a:t>n</a:t>
            </a:r>
            <a:r>
              <a:rPr sz="1400" spc="-15" dirty="0">
                <a:latin typeface="Segoe UI"/>
                <a:cs typeface="Segoe UI"/>
              </a:rPr>
              <a:t>t</a:t>
            </a:r>
            <a:r>
              <a:rPr sz="1400" spc="0" dirty="0">
                <a:latin typeface="Segoe UI"/>
                <a:cs typeface="Segoe UI"/>
              </a:rPr>
              <a:t>e</a:t>
            </a:r>
            <a:r>
              <a:rPr sz="1400" spc="-5" dirty="0">
                <a:latin typeface="Segoe UI"/>
                <a:cs typeface="Segoe UI"/>
              </a:rPr>
              <a:t>e</a:t>
            </a:r>
            <a:r>
              <a:rPr sz="1400" spc="0" dirty="0">
                <a:latin typeface="Segoe UI"/>
                <a:cs typeface="Segoe UI"/>
              </a:rPr>
              <a:t>r</a:t>
            </a:r>
            <a:endParaRPr sz="1400">
              <a:latin typeface="Segoe UI"/>
              <a:cs typeface="Segoe U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spc="-10" dirty="0">
                <a:latin typeface="Segoe UI"/>
                <a:cs typeface="Segoe UI"/>
              </a:rPr>
              <a:t>C</a:t>
            </a:r>
            <a:r>
              <a:rPr sz="1400" spc="0" dirty="0">
                <a:latin typeface="Segoe UI"/>
                <a:cs typeface="Segoe UI"/>
              </a:rPr>
              <a:t>ommu</a:t>
            </a:r>
            <a:r>
              <a:rPr sz="1400" spc="-10" dirty="0">
                <a:latin typeface="Segoe UI"/>
                <a:cs typeface="Segoe UI"/>
              </a:rPr>
              <a:t>n</a:t>
            </a:r>
            <a:r>
              <a:rPr sz="1400" spc="0" dirty="0">
                <a:latin typeface="Segoe UI"/>
                <a:cs typeface="Segoe UI"/>
              </a:rPr>
              <a:t>ity</a:t>
            </a:r>
            <a:r>
              <a:rPr sz="1400" spc="-4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O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g</a:t>
            </a:r>
            <a:r>
              <a:rPr sz="1400" spc="5" dirty="0">
                <a:latin typeface="Segoe UI"/>
                <a:cs typeface="Segoe UI"/>
              </a:rPr>
              <a:t>a</a:t>
            </a:r>
            <a:r>
              <a:rPr sz="1400" spc="0" dirty="0">
                <a:latin typeface="Segoe UI"/>
                <a:cs typeface="Segoe UI"/>
              </a:rPr>
              <a:t>n</a:t>
            </a:r>
            <a:r>
              <a:rPr sz="1400" spc="-10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zer</a:t>
            </a:r>
            <a:r>
              <a:rPr sz="1400" spc="-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for</a:t>
            </a:r>
            <a:r>
              <a:rPr sz="1400" spc="-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S</a:t>
            </a:r>
            <a:r>
              <a:rPr sz="1400" spc="-10" dirty="0">
                <a:latin typeface="Segoe UI"/>
                <a:cs typeface="Segoe UI"/>
              </a:rPr>
              <a:t>T</a:t>
            </a:r>
            <a:r>
              <a:rPr sz="1400" spc="0" dirty="0">
                <a:latin typeface="Segoe UI"/>
                <a:cs typeface="Segoe UI"/>
              </a:rPr>
              <a:t>L</a:t>
            </a:r>
            <a:r>
              <a:rPr sz="1400" spc="2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Dru</a:t>
            </a:r>
            <a:r>
              <a:rPr sz="1400" spc="-25" dirty="0">
                <a:latin typeface="Segoe UI"/>
                <a:cs typeface="Segoe UI"/>
              </a:rPr>
              <a:t>p</a:t>
            </a:r>
            <a:r>
              <a:rPr sz="1400" spc="0" dirty="0">
                <a:latin typeface="Segoe UI"/>
                <a:cs typeface="Segoe UI"/>
              </a:rPr>
              <a:t>al</a:t>
            </a:r>
            <a:r>
              <a:rPr sz="1400" spc="-20" dirty="0">
                <a:latin typeface="Segoe UI"/>
                <a:cs typeface="Segoe UI"/>
              </a:rPr>
              <a:t> </a:t>
            </a:r>
            <a:r>
              <a:rPr sz="1400" spc="-5" dirty="0">
                <a:latin typeface="Segoe UI"/>
                <a:cs typeface="Segoe UI"/>
              </a:rPr>
              <a:t>U</a:t>
            </a:r>
            <a:r>
              <a:rPr sz="1400" spc="0" dirty="0">
                <a:latin typeface="Segoe UI"/>
                <a:cs typeface="Segoe UI"/>
              </a:rPr>
              <a:t>ser</a:t>
            </a:r>
            <a:r>
              <a:rPr sz="1400" spc="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G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oup</a:t>
            </a:r>
            <a:endParaRPr sz="1400">
              <a:latin typeface="Segoe UI"/>
              <a:cs typeface="Segoe U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spc="-10" dirty="0">
                <a:latin typeface="Segoe UI"/>
                <a:cs typeface="Segoe UI"/>
              </a:rPr>
              <a:t>C</a:t>
            </a:r>
            <a:r>
              <a:rPr sz="1400" spc="0" dirty="0">
                <a:latin typeface="Segoe UI"/>
                <a:cs typeface="Segoe UI"/>
              </a:rPr>
              <a:t>amp</a:t>
            </a:r>
            <a:r>
              <a:rPr sz="1400" spc="-2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O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g</a:t>
            </a:r>
            <a:r>
              <a:rPr sz="1400" spc="5" dirty="0">
                <a:latin typeface="Segoe UI"/>
                <a:cs typeface="Segoe UI"/>
              </a:rPr>
              <a:t>a</a:t>
            </a:r>
            <a:r>
              <a:rPr sz="1400" spc="0" dirty="0">
                <a:latin typeface="Segoe UI"/>
                <a:cs typeface="Segoe UI"/>
              </a:rPr>
              <a:t>n</a:t>
            </a:r>
            <a:r>
              <a:rPr sz="1400" spc="-10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zer</a:t>
            </a:r>
            <a:r>
              <a:rPr sz="1400" spc="-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for</a:t>
            </a:r>
            <a:r>
              <a:rPr sz="1400" spc="-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Dru</a:t>
            </a:r>
            <a:r>
              <a:rPr sz="1400" spc="-25" dirty="0">
                <a:latin typeface="Segoe UI"/>
                <a:cs typeface="Segoe UI"/>
              </a:rPr>
              <a:t>p</a:t>
            </a:r>
            <a:r>
              <a:rPr sz="1400" spc="0" dirty="0">
                <a:latin typeface="Segoe UI"/>
                <a:cs typeface="Segoe UI"/>
              </a:rPr>
              <a:t>al</a:t>
            </a:r>
            <a:r>
              <a:rPr sz="1400" spc="-5" dirty="0">
                <a:latin typeface="Segoe UI"/>
                <a:cs typeface="Segoe UI"/>
              </a:rPr>
              <a:t> </a:t>
            </a:r>
            <a:r>
              <a:rPr sz="1400" spc="-10" dirty="0">
                <a:latin typeface="Segoe UI"/>
                <a:cs typeface="Segoe UI"/>
              </a:rPr>
              <a:t>C</a:t>
            </a:r>
            <a:r>
              <a:rPr sz="1400" spc="0" dirty="0">
                <a:latin typeface="Segoe UI"/>
                <a:cs typeface="Segoe UI"/>
              </a:rPr>
              <a:t>amp</a:t>
            </a:r>
            <a:r>
              <a:rPr sz="1400" spc="-2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S</a:t>
            </a:r>
            <a:r>
              <a:rPr sz="1400" spc="-10" dirty="0">
                <a:latin typeface="Segoe UI"/>
                <a:cs typeface="Segoe UI"/>
              </a:rPr>
              <a:t>T</a:t>
            </a:r>
            <a:r>
              <a:rPr sz="1400" spc="0" dirty="0">
                <a:latin typeface="Segoe UI"/>
                <a:cs typeface="Segoe UI"/>
              </a:rPr>
              <a:t>L</a:t>
            </a:r>
            <a:endParaRPr sz="1400">
              <a:latin typeface="Segoe UI"/>
              <a:cs typeface="Segoe U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Segoe UI"/>
                <a:cs typeface="Segoe UI"/>
              </a:rPr>
              <a:t>Spea</a:t>
            </a:r>
            <a:r>
              <a:rPr sz="1400" spc="-25" dirty="0">
                <a:latin typeface="Segoe UI"/>
                <a:cs typeface="Segoe UI"/>
              </a:rPr>
              <a:t>k</a:t>
            </a:r>
            <a:r>
              <a:rPr sz="1400" spc="0" dirty="0">
                <a:latin typeface="Segoe UI"/>
                <a:cs typeface="Segoe UI"/>
              </a:rPr>
              <a:t>er at D</a:t>
            </a:r>
            <a:r>
              <a:rPr sz="1400" spc="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u</a:t>
            </a:r>
            <a:r>
              <a:rPr sz="1400" spc="-25" dirty="0">
                <a:latin typeface="Segoe UI"/>
                <a:cs typeface="Segoe UI"/>
              </a:rPr>
              <a:t>p</a:t>
            </a:r>
            <a:r>
              <a:rPr sz="1400" spc="0" dirty="0">
                <a:latin typeface="Segoe UI"/>
                <a:cs typeface="Segoe UI"/>
              </a:rPr>
              <a:t>al</a:t>
            </a:r>
            <a:r>
              <a:rPr sz="1400" spc="-1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GovCon</a:t>
            </a:r>
            <a:endParaRPr sz="1400">
              <a:latin typeface="Segoe UI"/>
              <a:cs typeface="Segoe UI"/>
            </a:endParaRPr>
          </a:p>
          <a:p>
            <a:pPr marL="299085" marR="57150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Segoe UI"/>
                <a:cs typeface="Segoe UI"/>
              </a:rPr>
              <a:t>Boys</a:t>
            </a:r>
            <a:r>
              <a:rPr sz="1400" spc="-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&amp; G</a:t>
            </a:r>
            <a:r>
              <a:rPr sz="1400" spc="-10" dirty="0">
                <a:latin typeface="Segoe UI"/>
                <a:cs typeface="Segoe UI"/>
              </a:rPr>
              <a:t>i</a:t>
            </a:r>
            <a:r>
              <a:rPr sz="1400" spc="0" dirty="0">
                <a:latin typeface="Segoe UI"/>
                <a:cs typeface="Segoe UI"/>
              </a:rPr>
              <a:t>rls </a:t>
            </a:r>
            <a:r>
              <a:rPr sz="1400" spc="-10" dirty="0">
                <a:latin typeface="Segoe UI"/>
                <a:cs typeface="Segoe UI"/>
              </a:rPr>
              <a:t>C</a:t>
            </a:r>
            <a:r>
              <a:rPr sz="1400" spc="0" dirty="0">
                <a:latin typeface="Segoe UI"/>
                <a:cs typeface="Segoe UI"/>
              </a:rPr>
              <a:t>l</a:t>
            </a:r>
            <a:r>
              <a:rPr sz="1400" spc="-10" dirty="0">
                <a:latin typeface="Segoe UI"/>
                <a:cs typeface="Segoe UI"/>
              </a:rPr>
              <a:t>u</a:t>
            </a:r>
            <a:r>
              <a:rPr sz="1400" spc="0" dirty="0">
                <a:latin typeface="Segoe UI"/>
                <a:cs typeface="Segoe UI"/>
              </a:rPr>
              <a:t>bs</a:t>
            </a:r>
            <a:r>
              <a:rPr sz="1400" spc="5" dirty="0">
                <a:latin typeface="Segoe UI"/>
                <a:cs typeface="Segoe UI"/>
              </a:rPr>
              <a:t> </a:t>
            </a:r>
            <a:r>
              <a:rPr sz="1400" spc="-20" dirty="0">
                <a:latin typeface="Segoe UI"/>
                <a:cs typeface="Segoe UI"/>
              </a:rPr>
              <a:t>o</a:t>
            </a:r>
            <a:r>
              <a:rPr sz="1400" spc="0" dirty="0">
                <a:latin typeface="Segoe UI"/>
                <a:cs typeface="Segoe UI"/>
              </a:rPr>
              <a:t>f</a:t>
            </a:r>
            <a:r>
              <a:rPr sz="1400" spc="-10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G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ea</a:t>
            </a:r>
            <a:r>
              <a:rPr sz="1400" spc="-5" dirty="0">
                <a:latin typeface="Segoe UI"/>
                <a:cs typeface="Segoe UI"/>
              </a:rPr>
              <a:t>t</a:t>
            </a:r>
            <a:r>
              <a:rPr sz="1400" spc="0" dirty="0">
                <a:latin typeface="Segoe UI"/>
                <a:cs typeface="Segoe UI"/>
              </a:rPr>
              <a:t>er</a:t>
            </a:r>
            <a:r>
              <a:rPr sz="1400" spc="10" dirty="0">
                <a:latin typeface="Segoe UI"/>
                <a:cs typeface="Segoe UI"/>
              </a:rPr>
              <a:t> </a:t>
            </a:r>
            <a:r>
              <a:rPr sz="1400" spc="-50" dirty="0">
                <a:latin typeface="Segoe UI"/>
                <a:cs typeface="Segoe UI"/>
              </a:rPr>
              <a:t>S</a:t>
            </a:r>
            <a:r>
              <a:rPr sz="1400" spc="0" dirty="0">
                <a:latin typeface="Segoe UI"/>
                <a:cs typeface="Segoe UI"/>
              </a:rPr>
              <a:t>t. Louis IT</a:t>
            </a:r>
            <a:r>
              <a:rPr sz="1400" spc="5" dirty="0">
                <a:latin typeface="Segoe UI"/>
                <a:cs typeface="Segoe UI"/>
              </a:rPr>
              <a:t> </a:t>
            </a:r>
            <a:r>
              <a:rPr sz="1400" spc="-10" dirty="0">
                <a:latin typeface="Segoe UI"/>
                <a:cs typeface="Segoe UI"/>
              </a:rPr>
              <a:t>C</a:t>
            </a:r>
            <a:r>
              <a:rPr sz="1400" spc="0" dirty="0">
                <a:latin typeface="Segoe UI"/>
                <a:cs typeface="Segoe UI"/>
              </a:rPr>
              <a:t>ommit</a:t>
            </a:r>
            <a:r>
              <a:rPr sz="1400" spc="-10" dirty="0">
                <a:latin typeface="Segoe UI"/>
                <a:cs typeface="Segoe UI"/>
              </a:rPr>
              <a:t>t</a:t>
            </a:r>
            <a:r>
              <a:rPr sz="1400" spc="0" dirty="0">
                <a:latin typeface="Segoe UI"/>
                <a:cs typeface="Segoe UI"/>
              </a:rPr>
              <a:t>ee mem</a:t>
            </a:r>
            <a:r>
              <a:rPr sz="1400" spc="5" dirty="0">
                <a:latin typeface="Segoe UI"/>
                <a:cs typeface="Segoe UI"/>
              </a:rPr>
              <a:t>b</a:t>
            </a:r>
            <a:r>
              <a:rPr sz="1400" spc="0" dirty="0">
                <a:latin typeface="Segoe UI"/>
                <a:cs typeface="Segoe UI"/>
              </a:rPr>
              <a:t>er</a:t>
            </a:r>
            <a:endParaRPr sz="14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32916" y="1979676"/>
            <a:ext cx="1972056" cy="1906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32916" y="5888735"/>
            <a:ext cx="838199" cy="2941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5783" y="6510934"/>
            <a:ext cx="93980" cy="1638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solidFill>
                  <a:srgbClr val="FFFFFF"/>
                </a:solidFill>
                <a:latin typeface="Segoe UI"/>
                <a:cs typeface="Segoe UI"/>
              </a:rPr>
              <a:t>2</a:t>
            </a:r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2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Authentication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and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Ses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ion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Management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18389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86969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5554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9364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3174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50032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38429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49858" y="1410461"/>
            <a:ext cx="7688580" cy="45834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1844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Am</a:t>
            </a:r>
            <a:r>
              <a:rPr sz="2000" spc="-15" dirty="0">
                <a:latin typeface="Segoe UI Semibold"/>
                <a:cs typeface="Segoe UI Semibold"/>
              </a:rPr>
              <a:t> </a:t>
            </a:r>
            <a:r>
              <a:rPr sz="2000" spc="0" dirty="0">
                <a:latin typeface="Segoe UI Semibold"/>
                <a:cs typeface="Segoe UI Semibold"/>
              </a:rPr>
              <a:t>I </a:t>
            </a:r>
            <a:r>
              <a:rPr sz="2000" spc="-60" dirty="0">
                <a:latin typeface="Segoe UI Semibold"/>
                <a:cs typeface="Segoe UI Semibold"/>
              </a:rPr>
              <a:t>V</a:t>
            </a:r>
            <a:r>
              <a:rPr sz="2000" spc="0" dirty="0">
                <a:latin typeface="Segoe UI Semibold"/>
                <a:cs typeface="Segoe UI Semibold"/>
              </a:rPr>
              <a:t>ulnerab</a:t>
            </a:r>
            <a:r>
              <a:rPr sz="2000" spc="5" dirty="0">
                <a:latin typeface="Segoe UI Semibold"/>
                <a:cs typeface="Segoe UI Semibold"/>
              </a:rPr>
              <a:t>l</a:t>
            </a:r>
            <a:r>
              <a:rPr sz="2000" spc="0" dirty="0">
                <a:latin typeface="Segoe UI Semibold"/>
                <a:cs typeface="Segoe UI Semibold"/>
              </a:rPr>
              <a:t>e</a:t>
            </a:r>
            <a:r>
              <a:rPr sz="2000" spc="-35" dirty="0">
                <a:latin typeface="Segoe UI Semibold"/>
                <a:cs typeface="Segoe UI Semibold"/>
              </a:rPr>
              <a:t> </a:t>
            </a:r>
            <a:r>
              <a:rPr sz="2000" spc="-20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o </a:t>
            </a:r>
            <a:r>
              <a:rPr sz="2000" spc="5" dirty="0">
                <a:latin typeface="Segoe UI Semibold"/>
                <a:cs typeface="Segoe UI Semibold"/>
              </a:rPr>
              <a:t>H</a:t>
            </a:r>
            <a:r>
              <a:rPr sz="2000" spc="0" dirty="0">
                <a:latin typeface="Segoe UI Semibold"/>
                <a:cs typeface="Segoe UI Semibold"/>
              </a:rPr>
              <a:t>i</a:t>
            </a:r>
            <a:r>
              <a:rPr sz="2000" spc="5" dirty="0">
                <a:latin typeface="Segoe UI Semibold"/>
                <a:cs typeface="Segoe UI Semibold"/>
              </a:rPr>
              <a:t>j</a:t>
            </a:r>
            <a:r>
              <a:rPr sz="2000" spc="0" dirty="0">
                <a:latin typeface="Segoe UI Semibold"/>
                <a:cs typeface="Segoe UI Semibold"/>
              </a:rPr>
              <a:t>ac</a:t>
            </a:r>
            <a:r>
              <a:rPr sz="2000" spc="5" dirty="0">
                <a:latin typeface="Segoe UI Semibold"/>
                <a:cs typeface="Segoe UI Semibold"/>
              </a:rPr>
              <a:t>k</a:t>
            </a:r>
            <a:r>
              <a:rPr sz="2000" spc="0" dirty="0">
                <a:latin typeface="Segoe UI Semibold"/>
                <a:cs typeface="Segoe UI Semibold"/>
              </a:rPr>
              <a:t>ing?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session 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assets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318770">
              <a:lnSpc>
                <a:spcPct val="100000"/>
              </a:lnSpc>
              <a:tabLst>
                <a:tab pos="4471670" algn="l"/>
              </a:tabLst>
            </a:pPr>
            <a:r>
              <a:rPr sz="2000" dirty="0">
                <a:latin typeface="Segoe UI"/>
                <a:cs typeface="Segoe UI"/>
              </a:rPr>
              <a:t>User a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enti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en’t 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en sto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ing ha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hing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enc</a:t>
            </a:r>
            <a:r>
              <a:rPr sz="2000" spc="8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yption.	See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</a:t>
            </a:r>
            <a:r>
              <a:rPr sz="2000" spc="15" dirty="0">
                <a:latin typeface="Segoe UI"/>
                <a:cs typeface="Segoe UI"/>
              </a:rPr>
              <a:t>7</a:t>
            </a:r>
            <a:r>
              <a:rPr sz="2000" spc="0" dirty="0">
                <a:latin typeface="Segoe UI"/>
                <a:cs typeface="Segoe UI"/>
              </a:rPr>
              <a:t>-</a:t>
            </a:r>
            <a:r>
              <a:rPr sz="2000" spc="5" dirty="0">
                <a:latin typeface="Segoe UI"/>
                <a:cs typeface="Segoe UI"/>
              </a:rPr>
              <a:t>A6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4127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entia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 can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 guessed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writt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gh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eak 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 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ctions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Session 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s 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xposed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URL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Session IDs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vulnerab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session 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xa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Session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IDs don’t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timeou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, or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ser sessions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(or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th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ens)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en’t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 in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da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during logout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Session 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s 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en’t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otat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25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success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ul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lo</a:t>
            </a:r>
            <a:r>
              <a:rPr sz="2000" spc="-15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in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799465">
              <a:lnSpc>
                <a:spcPct val="100000"/>
              </a:lnSpc>
              <a:tabLst>
                <a:tab pos="3022600" algn="l"/>
              </a:tabLst>
            </a:pPr>
            <a:r>
              <a:rPr sz="2000" spc="-5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session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IDs,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other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entia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 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enc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cha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nels.	See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</a:t>
            </a:r>
            <a:r>
              <a:rPr sz="2000" spc="10" dirty="0">
                <a:latin typeface="Segoe UI"/>
                <a:cs typeface="Segoe UI"/>
              </a:rPr>
              <a:t>7</a:t>
            </a:r>
            <a:r>
              <a:rPr sz="2000" spc="0" dirty="0">
                <a:latin typeface="Segoe UI"/>
                <a:cs typeface="Segoe UI"/>
              </a:rPr>
              <a:t>-A6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20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2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Authentication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and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Ses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ion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Management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21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50175" cy="43408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925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9"/>
              </a:spcBef>
            </a:pPr>
            <a:endParaRPr sz="600"/>
          </a:p>
          <a:p>
            <a:pPr marL="12700" marR="12700">
              <a:lnSpc>
                <a:spcPct val="100099"/>
              </a:lnSpc>
            </a:pPr>
            <a:r>
              <a:rPr sz="1800" spc="-10" dirty="0">
                <a:latin typeface="Segoe UI"/>
                <a:cs typeface="Segoe UI"/>
              </a:rPr>
              <a:t>Scen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io </a:t>
            </a:r>
            <a:r>
              <a:rPr sz="1800" spc="-10" dirty="0">
                <a:latin typeface="Segoe UI"/>
                <a:cs typeface="Segoe UI"/>
              </a:rPr>
              <a:t>#1: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tra</a:t>
            </a:r>
            <a:r>
              <a:rPr sz="1800" spc="-2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se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-3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at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ons</a:t>
            </a:r>
            <a:r>
              <a:rPr sz="1800" spc="-10" dirty="0">
                <a:latin typeface="Segoe UI"/>
                <a:cs typeface="Segoe UI"/>
              </a:rPr>
              <a:t> 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su</a:t>
            </a:r>
            <a:r>
              <a:rPr sz="1800" spc="-15" dirty="0">
                <a:latin typeface="Segoe UI"/>
                <a:cs typeface="Segoe UI"/>
              </a:rPr>
              <a:t>ppo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ts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URL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it</a:t>
            </a:r>
            <a:r>
              <a:rPr sz="1800" spc="-10" dirty="0">
                <a:latin typeface="Segoe UI"/>
                <a:cs typeface="Segoe UI"/>
              </a:rPr>
              <a:t>ing, putting</a:t>
            </a:r>
            <a:r>
              <a:rPr sz="1800" spc="-5" dirty="0">
                <a:latin typeface="Segoe UI"/>
                <a:cs typeface="Segoe UI"/>
              </a:rPr>
              <a:t> ses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ion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IDs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UR</a:t>
            </a:r>
            <a:r>
              <a:rPr sz="1800" spc="-5" dirty="0">
                <a:latin typeface="Segoe UI"/>
                <a:cs typeface="Segoe UI"/>
              </a:rPr>
              <a:t>L:</a:t>
            </a:r>
            <a:endParaRPr sz="1800">
              <a:latin typeface="Segoe UI"/>
              <a:cs typeface="Segoe UI"/>
            </a:endParaRPr>
          </a:p>
          <a:p>
            <a:pPr marL="354965" marR="67945">
              <a:lnSpc>
                <a:spcPct val="100000"/>
              </a:lnSpc>
              <a:spcBef>
                <a:spcPts val="459"/>
              </a:spcBef>
            </a:pPr>
            <a:r>
              <a:rPr sz="1600" spc="-10" dirty="0">
                <a:latin typeface="Courier New"/>
                <a:cs typeface="Courier New"/>
                <a:hlinkClick r:id="rId2"/>
              </a:rPr>
              <a:t>http:/</a:t>
            </a:r>
            <a:r>
              <a:rPr sz="1600" spc="0" dirty="0">
                <a:latin typeface="Courier New"/>
                <a:cs typeface="Courier New"/>
                <a:hlinkClick r:id="rId2"/>
              </a:rPr>
              <a:t>/</a:t>
            </a:r>
            <a:r>
              <a:rPr sz="1600" spc="-10" dirty="0">
                <a:latin typeface="Courier New"/>
                <a:cs typeface="Courier New"/>
                <a:hlinkClick r:id="rId2"/>
              </a:rPr>
              <a:t>exam</a:t>
            </a:r>
            <a:r>
              <a:rPr sz="1600" spc="0" dirty="0">
                <a:latin typeface="Courier New"/>
                <a:cs typeface="Courier New"/>
                <a:hlinkClick r:id="rId2"/>
              </a:rPr>
              <a:t>p</a:t>
            </a:r>
            <a:r>
              <a:rPr sz="1600" spc="-10" dirty="0">
                <a:latin typeface="Courier New"/>
                <a:cs typeface="Courier New"/>
                <a:hlinkClick r:id="rId2"/>
              </a:rPr>
              <a:t>le.com</a:t>
            </a:r>
            <a:r>
              <a:rPr sz="1600" spc="0" dirty="0">
                <a:latin typeface="Courier New"/>
                <a:cs typeface="Courier New"/>
                <a:hlinkClick r:id="rId2"/>
              </a:rPr>
              <a:t>/</a:t>
            </a:r>
            <a:r>
              <a:rPr sz="1600" spc="-10" dirty="0">
                <a:latin typeface="Courier New"/>
                <a:cs typeface="Courier New"/>
                <a:hlinkClick r:id="rId2"/>
              </a:rPr>
              <a:t>sale</a:t>
            </a:r>
            <a:r>
              <a:rPr sz="1600" spc="0" dirty="0">
                <a:latin typeface="Courier New"/>
                <a:cs typeface="Courier New"/>
                <a:hlinkClick r:id="rId2"/>
              </a:rPr>
              <a:t>/</a:t>
            </a:r>
            <a:r>
              <a:rPr sz="1600" spc="-10" dirty="0">
                <a:latin typeface="Courier New"/>
                <a:cs typeface="Courier New"/>
                <a:hlinkClick r:id="rId2"/>
              </a:rPr>
              <a:t>saleit</a:t>
            </a:r>
            <a:r>
              <a:rPr sz="1600" spc="0" dirty="0">
                <a:latin typeface="Courier New"/>
                <a:cs typeface="Courier New"/>
                <a:hlinkClick r:id="rId2"/>
              </a:rPr>
              <a:t>e</a:t>
            </a:r>
            <a:r>
              <a:rPr sz="1600" spc="-10" dirty="0">
                <a:latin typeface="Courier New"/>
                <a:cs typeface="Courier New"/>
                <a:hlinkClick r:id="rId2"/>
              </a:rPr>
              <a:t>ms</a:t>
            </a:r>
            <a:r>
              <a:rPr sz="1600" spc="25" dirty="0">
                <a:latin typeface="Courier New"/>
                <a:cs typeface="Courier New"/>
                <a:hlinkClick r:id="rId2"/>
              </a:rPr>
              <a:t>;</a:t>
            </a:r>
            <a:r>
              <a:rPr sz="1600" spc="-1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j</a:t>
            </a:r>
            <a:r>
              <a:rPr sz="1600" spc="5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s</a:t>
            </a:r>
            <a:r>
              <a:rPr sz="1600" spc="-1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ession</a:t>
            </a:r>
            <a:r>
              <a:rPr sz="1600" spc="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i</a:t>
            </a:r>
            <a:r>
              <a:rPr sz="1600" spc="-1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d=2P</a:t>
            </a:r>
            <a:r>
              <a:rPr sz="1600" spc="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0</a:t>
            </a:r>
            <a:r>
              <a:rPr sz="1600" spc="-1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OC2JSN</a:t>
            </a:r>
            <a:r>
              <a:rPr sz="1600" spc="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D</a:t>
            </a:r>
            <a:r>
              <a:rPr sz="1600" spc="-10" dirty="0">
                <a:solidFill>
                  <a:srgbClr val="FF0000"/>
                </a:solidFill>
                <a:latin typeface="Courier New"/>
                <a:cs typeface="Courier New"/>
                <a:hlinkClick r:id="rId2"/>
              </a:rPr>
              <a:t>LPSKH</a:t>
            </a:r>
            <a:r>
              <a:rPr sz="1600" spc="-10" dirty="0">
                <a:solidFill>
                  <a:srgbClr val="FF0000"/>
                </a:solidFill>
                <a:latin typeface="Courier New"/>
                <a:cs typeface="Courier New"/>
              </a:rPr>
              <a:t> CJUN2J</a:t>
            </a:r>
            <a:r>
              <a:rPr sz="1600" spc="0" dirty="0">
                <a:solidFill>
                  <a:srgbClr val="FF0000"/>
                </a:solidFill>
                <a:latin typeface="Courier New"/>
                <a:cs typeface="Courier New"/>
              </a:rPr>
              <a:t>V</a:t>
            </a:r>
            <a:r>
              <a:rPr sz="1600" spc="-10" dirty="0">
                <a:latin typeface="Courier New"/>
                <a:cs typeface="Courier New"/>
              </a:rPr>
              <a:t>?des</a:t>
            </a:r>
            <a:r>
              <a:rPr sz="1600" spc="0" dirty="0">
                <a:latin typeface="Courier New"/>
                <a:cs typeface="Courier New"/>
              </a:rPr>
              <a:t>t</a:t>
            </a:r>
            <a:r>
              <a:rPr sz="1600" spc="-10" dirty="0">
                <a:latin typeface="Courier New"/>
                <a:cs typeface="Courier New"/>
              </a:rPr>
              <a:t>=Hawaii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95"/>
              </a:spcBef>
            </a:pPr>
            <a:endParaRPr sz="1400"/>
          </a:p>
          <a:p>
            <a:pPr marL="12700" marR="46355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Scen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o #2: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App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at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on</a:t>
            </a:r>
            <a:r>
              <a:rPr sz="1800" spc="-110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tim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outs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n’t set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op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105" dirty="0">
                <a:latin typeface="Segoe UI"/>
                <a:cs typeface="Segoe UI"/>
              </a:rPr>
              <a:t>y</a:t>
            </a:r>
            <a:r>
              <a:rPr sz="1800" spc="0" dirty="0">
                <a:latin typeface="Segoe UI"/>
                <a:cs typeface="Segoe UI"/>
              </a:rPr>
              <a:t>. User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pub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ic com</a:t>
            </a:r>
            <a:r>
              <a:rPr sz="1800" spc="-1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u</a:t>
            </a:r>
            <a:r>
              <a:rPr sz="1800" spc="-1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r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ss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si</a:t>
            </a:r>
            <a:r>
              <a:rPr sz="1800" spc="-1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. 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Ins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ad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o</a:t>
            </a:r>
            <a:r>
              <a:rPr sz="1800" spc="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sel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ct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ng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“logout</a:t>
            </a:r>
            <a:r>
              <a:rPr sz="1800" spc="-80" dirty="0">
                <a:latin typeface="Segoe UI"/>
                <a:cs typeface="Segoe UI"/>
              </a:rPr>
              <a:t>”</a:t>
            </a:r>
            <a:r>
              <a:rPr sz="1800" spc="0" dirty="0">
                <a:latin typeface="Segoe UI"/>
                <a:cs typeface="Segoe UI"/>
              </a:rPr>
              <a:t>,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simp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os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owser tab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and </a:t>
            </a:r>
            <a:r>
              <a:rPr sz="1800" spc="-25" dirty="0">
                <a:latin typeface="Segoe UI"/>
                <a:cs typeface="Segoe UI"/>
              </a:rPr>
              <a:t>w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ks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aw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14" dirty="0">
                <a:latin typeface="Segoe UI"/>
                <a:cs typeface="Segoe UI"/>
              </a:rPr>
              <a:t>y</a:t>
            </a:r>
            <a:r>
              <a:rPr sz="1800" spc="-5" dirty="0">
                <a:latin typeface="Segoe UI"/>
                <a:cs typeface="Segoe UI"/>
              </a:rPr>
              <a:t>. 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An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atta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 same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owser </a:t>
            </a:r>
            <a:r>
              <a:rPr sz="1800" spc="-15" dirty="0">
                <a:latin typeface="Segoe UI"/>
                <a:cs typeface="Segoe UI"/>
              </a:rPr>
              <a:t>an </a:t>
            </a:r>
            <a:r>
              <a:rPr sz="1800" spc="-10" dirty="0">
                <a:latin typeface="Segoe UI"/>
                <a:cs typeface="Segoe UI"/>
              </a:rPr>
              <a:t>hour</a:t>
            </a:r>
            <a:r>
              <a:rPr sz="1800" spc="-5" dirty="0">
                <a:latin typeface="Segoe UI"/>
                <a:cs typeface="Segoe UI"/>
              </a:rPr>
              <a:t> l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60" dirty="0">
                <a:latin typeface="Segoe UI"/>
                <a:cs typeface="Segoe UI"/>
              </a:rPr>
              <a:t>r</a:t>
            </a:r>
            <a:r>
              <a:rPr sz="1800" spc="-5" dirty="0">
                <a:latin typeface="Segoe UI"/>
                <a:cs typeface="Segoe UI"/>
              </a:rPr>
              <a:t>, </a:t>
            </a:r>
            <a:r>
              <a:rPr sz="1800" spc="-15" dirty="0">
                <a:latin typeface="Segoe UI"/>
                <a:cs typeface="Segoe UI"/>
              </a:rPr>
              <a:t>and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that 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owser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auth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ntic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d.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57"/>
              </a:spcBef>
            </a:pPr>
            <a:endParaRPr sz="1300"/>
          </a:p>
          <a:p>
            <a:pPr marL="12700" marR="526415" algn="just">
              <a:lnSpc>
                <a:spcPct val="100099"/>
              </a:lnSpc>
            </a:pPr>
            <a:r>
              <a:rPr sz="1800" dirty="0">
                <a:latin typeface="Segoe UI"/>
                <a:cs typeface="Segoe UI"/>
              </a:rPr>
              <a:t>Scen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o #3: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An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insi</a:t>
            </a:r>
            <a:r>
              <a:rPr sz="1800" spc="-10" dirty="0">
                <a:latin typeface="Segoe UI"/>
                <a:cs typeface="Segoe UI"/>
              </a:rPr>
              <a:t>de</a:t>
            </a:r>
            <a:r>
              <a:rPr sz="1800" spc="0" dirty="0">
                <a:latin typeface="Segoe UI"/>
                <a:cs typeface="Segoe UI"/>
              </a:rPr>
              <a:t>r or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x</a:t>
            </a:r>
            <a:r>
              <a:rPr sz="1800" spc="-1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rn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atta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g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ins 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y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 </a:t>
            </a:r>
            <a:r>
              <a:rPr sz="1800" spc="-4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ass</a:t>
            </a:r>
            <a:r>
              <a:rPr sz="1800" spc="-15" dirty="0">
                <a:latin typeface="Segoe UI"/>
                <a:cs typeface="Segoe UI"/>
              </a:rPr>
              <a:t>wo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ta</a:t>
            </a:r>
            <a:r>
              <a:rPr sz="1800" spc="-45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ase. User </a:t>
            </a:r>
            <a:r>
              <a:rPr sz="1800" spc="-5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ass</a:t>
            </a:r>
            <a:r>
              <a:rPr sz="1800" spc="-15" dirty="0">
                <a:latin typeface="Segoe UI"/>
                <a:cs typeface="Segoe UI"/>
              </a:rPr>
              <a:t>wo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ds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not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op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hashed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sal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d,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xposing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6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y u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s’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3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asswo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d.</a:t>
            </a:r>
            <a:endParaRPr sz="18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2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Authentication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and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Ses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ion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Management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4546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92733" y="1409953"/>
            <a:ext cx="7238365" cy="365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469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913130">
              <a:lnSpc>
                <a:spcPct val="100000"/>
              </a:lnSpc>
              <a:tabLst>
                <a:tab pos="2664460" algn="l"/>
              </a:tabLst>
            </a:pPr>
            <a:r>
              <a:rPr sz="2000" dirty="0">
                <a:latin typeface="Segoe UI"/>
                <a:cs typeface="Segoe UI"/>
              </a:rPr>
              <a:t>P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ovi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sing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set </a:t>
            </a:r>
            <a:r>
              <a:rPr sz="2000" spc="-3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tication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session 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ols.	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ch 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 marL="355600" marR="16764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5" dirty="0">
                <a:latin typeface="Segoe UI"/>
                <a:cs typeface="Segoe UI"/>
              </a:rPr>
              <a:t>m</a:t>
            </a:r>
            <a:r>
              <a:rPr sz="1800" spc="-20" dirty="0">
                <a:latin typeface="Segoe UI"/>
                <a:cs typeface="Segoe UI"/>
              </a:rPr>
              <a:t>ee</a:t>
            </a:r>
            <a:r>
              <a:rPr sz="1800" spc="-10" dirty="0">
                <a:latin typeface="Segoe UI"/>
                <a:cs typeface="Segoe UI"/>
              </a:rPr>
              <a:t>t 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auth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ntic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tion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ses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ion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ana</a:t>
            </a:r>
            <a:r>
              <a:rPr sz="1800" spc="-25" dirty="0">
                <a:latin typeface="Segoe UI"/>
                <a:cs typeface="Segoe UI"/>
              </a:rPr>
              <a:t>g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qui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nts d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fin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65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</a:rPr>
              <a:t>Appl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</a:rPr>
              <a:t>i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cat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</a:rPr>
              <a:t>ion</a:t>
            </a:r>
            <a:r>
              <a:rPr sz="1800" u="heavy" spc="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Secu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ity</a:t>
            </a:r>
            <a:r>
              <a:rPr sz="1800" u="heavy" spc="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1800" u="heavy" spc="-110" dirty="0">
                <a:solidFill>
                  <a:srgbClr val="E11D38"/>
                </a:solidFill>
                <a:latin typeface="Segoe UI"/>
                <a:cs typeface="Segoe UI"/>
              </a:rPr>
              <a:t>V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</a:rPr>
              <a:t>i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</a:rPr>
              <a:t>fi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cat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</a:rPr>
              <a:t>ion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1800" u="heavy" spc="-5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tan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</a:rPr>
              <a:t>d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1800" u="heavy" spc="-40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</a:rPr>
              <a:t>d</a:t>
            </a:r>
            <a:r>
              <a:rPr sz="1800" spc="-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(AS</a:t>
            </a:r>
            <a:r>
              <a:rPr sz="1800" spc="-30" dirty="0">
                <a:latin typeface="Segoe UI"/>
                <a:cs typeface="Segoe UI"/>
              </a:rPr>
              <a:t>V</a:t>
            </a:r>
            <a:r>
              <a:rPr sz="1800" spc="0" dirty="0">
                <a:latin typeface="Segoe UI"/>
                <a:cs typeface="Segoe UI"/>
              </a:rPr>
              <a:t>S)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s V2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(Auth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tion)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nd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V3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(S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ssion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Man</a:t>
            </a:r>
            <a:r>
              <a:rPr sz="1800" spc="-10" dirty="0">
                <a:latin typeface="Segoe UI"/>
                <a:cs typeface="Segoe UI"/>
              </a:rPr>
              <a:t>age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nt)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marR="122682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20" dirty="0">
                <a:latin typeface="Segoe UI"/>
                <a:cs typeface="Segoe UI"/>
              </a:rPr>
              <a:t>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ovide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simp</a:t>
            </a:r>
            <a:r>
              <a:rPr sz="1800" spc="-10" dirty="0">
                <a:latin typeface="Segoe UI"/>
                <a:cs typeface="Segoe UI"/>
              </a:rPr>
              <a:t>le API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for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lop</a:t>
            </a:r>
            <a:r>
              <a:rPr sz="1800" spc="-25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s. 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Consi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ESAPI </a:t>
            </a:r>
            <a:r>
              <a:rPr sz="1800" spc="-10" dirty="0">
                <a:latin typeface="Segoe UI"/>
                <a:cs typeface="Segoe UI"/>
              </a:rPr>
              <a:t>Authenti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or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User APIs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2"/>
              </a:spcBef>
            </a:pPr>
            <a:endParaRPr sz="550"/>
          </a:p>
          <a:p>
            <a:pPr marL="12700" marR="12700">
              <a:lnSpc>
                <a:spcPct val="100000"/>
              </a:lnSpc>
              <a:tabLst>
                <a:tab pos="5743575" algn="l"/>
              </a:tabLst>
            </a:pPr>
            <a:r>
              <a:rPr sz="2000" spc="-60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fo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ts 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also be made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oid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os</a:t>
            </a:r>
            <a:r>
              <a:rPr sz="2000" spc="2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-Si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Scri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ting (XS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)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aws which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session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IDs.	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</a:t>
            </a:r>
            <a:r>
              <a:rPr sz="2000" spc="20" dirty="0">
                <a:latin typeface="Segoe UI"/>
                <a:cs typeface="Segoe UI"/>
              </a:rPr>
              <a:t>7</a:t>
            </a:r>
            <a:r>
              <a:rPr sz="2000" spc="0" dirty="0">
                <a:latin typeface="Segoe UI"/>
                <a:cs typeface="Segoe UI"/>
              </a:rPr>
              <a:t>-A3.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22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2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Authentication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and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Ses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ion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Management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673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409953"/>
            <a:ext cx="7078980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04850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0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App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ation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Security </a:t>
            </a:r>
            <a:r>
              <a:rPr sz="2000" u="heavy" spc="-125" dirty="0">
                <a:solidFill>
                  <a:srgbClr val="E11D38"/>
                </a:solidFill>
                <a:latin typeface="Segoe UI"/>
                <a:cs typeface="Segoe UI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cation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ta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da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d</a:t>
            </a:r>
            <a:r>
              <a:rPr sz="2000" spc="-3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(V2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&amp; V3)</a:t>
            </a:r>
            <a:endParaRPr sz="2000">
              <a:latin typeface="Segoe UI"/>
              <a:cs typeface="Segoe UI"/>
            </a:endParaRPr>
          </a:p>
          <a:p>
            <a:pPr marL="354965" marR="196659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enti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ation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Fo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got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ass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 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ass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orage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 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Session Ma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ag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ment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esting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: 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er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enti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ation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 marL="354965" marR="187007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287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Imp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oper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entication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384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Session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ixation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23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3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Scripting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(XSS)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26028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341119"/>
            <a:ext cx="8057388" cy="17510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1644" y="1408175"/>
            <a:ext cx="7924800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371600"/>
            <a:ext cx="7941564" cy="1635252"/>
          </a:xfrm>
          <a:custGeom>
            <a:avLst/>
            <a:gdLst/>
            <a:ahLst/>
            <a:cxnLst/>
            <a:rect l="l" t="t" r="r" b="b"/>
            <a:pathLst>
              <a:path w="7941564" h="1635252">
                <a:moveTo>
                  <a:pt x="7941564" y="0"/>
                </a:moveTo>
                <a:lnTo>
                  <a:pt x="272541" y="0"/>
                </a:lnTo>
                <a:lnTo>
                  <a:pt x="250189" y="903"/>
                </a:lnTo>
                <a:lnTo>
                  <a:pt x="207047" y="7922"/>
                </a:lnTo>
                <a:lnTo>
                  <a:pt x="166456" y="21421"/>
                </a:lnTo>
                <a:lnTo>
                  <a:pt x="128978" y="40839"/>
                </a:lnTo>
                <a:lnTo>
                  <a:pt x="95174" y="65614"/>
                </a:lnTo>
                <a:lnTo>
                  <a:pt x="65605" y="95185"/>
                </a:lnTo>
                <a:lnTo>
                  <a:pt x="40833" y="128989"/>
                </a:lnTo>
                <a:lnTo>
                  <a:pt x="21417" y="166467"/>
                </a:lnTo>
                <a:lnTo>
                  <a:pt x="7920" y="207055"/>
                </a:lnTo>
                <a:lnTo>
                  <a:pt x="903" y="250192"/>
                </a:lnTo>
                <a:lnTo>
                  <a:pt x="0" y="272541"/>
                </a:lnTo>
                <a:lnTo>
                  <a:pt x="0" y="1635252"/>
                </a:lnTo>
                <a:lnTo>
                  <a:pt x="7669022" y="1635252"/>
                </a:lnTo>
                <a:lnTo>
                  <a:pt x="7691371" y="1634348"/>
                </a:lnTo>
                <a:lnTo>
                  <a:pt x="7734508" y="1627329"/>
                </a:lnTo>
                <a:lnTo>
                  <a:pt x="7775096" y="1613830"/>
                </a:lnTo>
                <a:lnTo>
                  <a:pt x="7812574" y="1594412"/>
                </a:lnTo>
                <a:lnTo>
                  <a:pt x="7846378" y="1569637"/>
                </a:lnTo>
                <a:lnTo>
                  <a:pt x="7875949" y="1540066"/>
                </a:lnTo>
                <a:lnTo>
                  <a:pt x="7900724" y="1506262"/>
                </a:lnTo>
                <a:lnTo>
                  <a:pt x="7920142" y="1468784"/>
                </a:lnTo>
                <a:lnTo>
                  <a:pt x="7933641" y="1428196"/>
                </a:lnTo>
                <a:lnTo>
                  <a:pt x="7940660" y="1385059"/>
                </a:lnTo>
                <a:lnTo>
                  <a:pt x="7941564" y="1362710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371600"/>
            <a:ext cx="7941564" cy="1635252"/>
          </a:xfrm>
          <a:custGeom>
            <a:avLst/>
            <a:gdLst/>
            <a:ahLst/>
            <a:cxnLst/>
            <a:rect l="l" t="t" r="r" b="b"/>
            <a:pathLst>
              <a:path w="7941564" h="1635252">
                <a:moveTo>
                  <a:pt x="272541" y="0"/>
                </a:moveTo>
                <a:lnTo>
                  <a:pt x="7941564" y="0"/>
                </a:lnTo>
                <a:lnTo>
                  <a:pt x="7941564" y="1362710"/>
                </a:lnTo>
                <a:lnTo>
                  <a:pt x="7937996" y="1406911"/>
                </a:lnTo>
                <a:lnTo>
                  <a:pt x="7927667" y="1448844"/>
                </a:lnTo>
                <a:lnTo>
                  <a:pt x="7911138" y="1487947"/>
                </a:lnTo>
                <a:lnTo>
                  <a:pt x="7888971" y="1523658"/>
                </a:lnTo>
                <a:lnTo>
                  <a:pt x="7861728" y="1555416"/>
                </a:lnTo>
                <a:lnTo>
                  <a:pt x="7829970" y="1582659"/>
                </a:lnTo>
                <a:lnTo>
                  <a:pt x="7794259" y="1604826"/>
                </a:lnTo>
                <a:lnTo>
                  <a:pt x="7755156" y="1621355"/>
                </a:lnTo>
                <a:lnTo>
                  <a:pt x="7713223" y="1631684"/>
                </a:lnTo>
                <a:lnTo>
                  <a:pt x="7669022" y="1635252"/>
                </a:lnTo>
                <a:lnTo>
                  <a:pt x="0" y="1635252"/>
                </a:lnTo>
                <a:lnTo>
                  <a:pt x="0" y="272541"/>
                </a:lnTo>
                <a:lnTo>
                  <a:pt x="903" y="250192"/>
                </a:lnTo>
                <a:lnTo>
                  <a:pt x="7920" y="207055"/>
                </a:lnTo>
                <a:lnTo>
                  <a:pt x="21417" y="166467"/>
                </a:lnTo>
                <a:lnTo>
                  <a:pt x="40833" y="128989"/>
                </a:lnTo>
                <a:lnTo>
                  <a:pt x="65605" y="95185"/>
                </a:lnTo>
                <a:lnTo>
                  <a:pt x="95174" y="65614"/>
                </a:lnTo>
                <a:lnTo>
                  <a:pt x="128978" y="40839"/>
                </a:lnTo>
                <a:lnTo>
                  <a:pt x="166456" y="21421"/>
                </a:lnTo>
                <a:lnTo>
                  <a:pt x="207047" y="7922"/>
                </a:lnTo>
                <a:lnTo>
                  <a:pt x="250189" y="903"/>
                </a:lnTo>
                <a:lnTo>
                  <a:pt x="272541" y="0"/>
                </a:lnTo>
                <a:close/>
              </a:path>
            </a:pathLst>
          </a:custGeom>
          <a:ln w="9143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13231" y="1497203"/>
            <a:ext cx="7543800" cy="1382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2540" algn="ctr">
              <a:lnSpc>
                <a:spcPct val="100000"/>
              </a:lnSpc>
            </a:pP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“X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flaws oc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whene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cation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des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tr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ta in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 new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eb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age wi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out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oper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dation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escapi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upda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exis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tin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eb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age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wi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 supp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ied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us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ing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b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owser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can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J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50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aScrip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. X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 allows attac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 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x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ecute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scr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pts 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vict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-114" dirty="0">
                <a:solidFill>
                  <a:srgbClr val="E11D38"/>
                </a:solidFill>
                <a:latin typeface="Segoe UI Semilight"/>
                <a:cs typeface="Segoe UI Semilight"/>
              </a:rPr>
              <a:t>’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owser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which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can h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j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ack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 sess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ons,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def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eb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si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edi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ect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malicious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si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es.</a:t>
            </a:r>
            <a:r>
              <a:rPr sz="1800" spc="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3198876"/>
            <a:ext cx="7895844" cy="29885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24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3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Scripting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(XSS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3116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9974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50642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57500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9858" y="1409953"/>
            <a:ext cx="7766050" cy="4949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2885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 XSS?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Se</a:t>
            </a:r>
            <a:r>
              <a:rPr sz="2000" spc="80" dirty="0">
                <a:latin typeface="Segoe UI Semibold"/>
                <a:cs typeface="Segoe UI Semibold"/>
              </a:rPr>
              <a:t>r</a:t>
            </a:r>
            <a:r>
              <a:rPr sz="2000" spc="-15" dirty="0">
                <a:latin typeface="Segoe UI Semibold"/>
                <a:cs typeface="Segoe UI Semibold"/>
              </a:rPr>
              <a:t>v</a:t>
            </a:r>
            <a:r>
              <a:rPr sz="2000" spc="0" dirty="0">
                <a:latin typeface="Segoe UI Semibold"/>
                <a:cs typeface="Segoe UI Semibold"/>
              </a:rPr>
              <a:t>e</a:t>
            </a:r>
            <a:r>
              <a:rPr sz="2000" spc="-10" dirty="0">
                <a:latin typeface="Segoe UI Semibold"/>
                <a:cs typeface="Segoe UI Semibold"/>
              </a:rPr>
              <a:t>r</a:t>
            </a:r>
            <a:r>
              <a:rPr sz="2000" spc="-5" dirty="0">
                <a:latin typeface="Segoe UI Semibold"/>
                <a:cs typeface="Segoe UI Semibold"/>
              </a:rPr>
              <a:t>-</a:t>
            </a:r>
            <a:r>
              <a:rPr sz="2000" spc="0" dirty="0">
                <a:latin typeface="Segoe UI Semibold"/>
                <a:cs typeface="Segoe UI Semibold"/>
              </a:rPr>
              <a:t>si</a:t>
            </a:r>
            <a:r>
              <a:rPr sz="2000" spc="-10" dirty="0">
                <a:latin typeface="Segoe UI Semibold"/>
                <a:cs typeface="Segoe UI Semibold"/>
              </a:rPr>
              <a:t>d</a:t>
            </a:r>
            <a:r>
              <a:rPr sz="2000" spc="0" dirty="0">
                <a:latin typeface="Segoe UI Semibold"/>
                <a:cs typeface="Segoe UI Semibold"/>
              </a:rPr>
              <a:t>e</a:t>
            </a:r>
            <a:r>
              <a:rPr sz="2000" spc="-45" dirty="0">
                <a:latin typeface="Segoe UI Semibold"/>
                <a:cs typeface="Segoe UI Semibold"/>
              </a:rPr>
              <a:t> </a:t>
            </a:r>
            <a:r>
              <a:rPr sz="2000" spc="0" dirty="0">
                <a:latin typeface="Segoe UI Semibold"/>
                <a:cs typeface="Segoe UI Semibold"/>
              </a:rPr>
              <a:t>XSS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354965" marR="413384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Se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-si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code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es use</a:t>
            </a:r>
            <a:r>
              <a:rPr sz="2000" spc="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input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HTML 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tp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contex</a:t>
            </a:r>
            <a:r>
              <a:rPr sz="2000" spc="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-sensiti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esca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ing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C</a:t>
            </a:r>
            <a:r>
              <a:rPr sz="2000" spc="5" dirty="0">
                <a:latin typeface="Segoe UI Semibold"/>
                <a:cs typeface="Segoe UI Semibold"/>
              </a:rPr>
              <a:t>l</a:t>
            </a:r>
            <a:r>
              <a:rPr sz="2000" spc="0" dirty="0">
                <a:latin typeface="Segoe UI Semibold"/>
                <a:cs typeface="Segoe UI Semibold"/>
              </a:rPr>
              <a:t>i</a:t>
            </a:r>
            <a:r>
              <a:rPr sz="2000" spc="5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n</a:t>
            </a:r>
            <a:r>
              <a:rPr sz="2000" spc="-5" dirty="0">
                <a:latin typeface="Segoe UI Semibold"/>
                <a:cs typeface="Segoe UI Semibold"/>
              </a:rPr>
              <a:t>t-</a:t>
            </a:r>
            <a:r>
              <a:rPr sz="2000" spc="0" dirty="0">
                <a:latin typeface="Segoe UI Semibold"/>
                <a:cs typeface="Segoe UI Semibold"/>
              </a:rPr>
              <a:t>si</a:t>
            </a:r>
            <a:r>
              <a:rPr sz="2000" spc="5" dirty="0">
                <a:latin typeface="Segoe UI Semibold"/>
                <a:cs typeface="Segoe UI Semibold"/>
              </a:rPr>
              <a:t>d</a:t>
            </a:r>
            <a:r>
              <a:rPr sz="2000" spc="0" dirty="0">
                <a:latin typeface="Segoe UI Semibold"/>
                <a:cs typeface="Segoe UI Semibold"/>
              </a:rPr>
              <a:t>e</a:t>
            </a:r>
            <a:r>
              <a:rPr sz="2000" spc="-40" dirty="0">
                <a:latin typeface="Segoe UI Semibold"/>
                <a:cs typeface="Segoe UI Semibold"/>
              </a:rPr>
              <a:t> </a:t>
            </a:r>
            <a:r>
              <a:rPr sz="2000" spc="0" dirty="0">
                <a:latin typeface="Segoe UI Semibold"/>
                <a:cs typeface="Segoe UI Semibold"/>
              </a:rPr>
              <a:t>XSS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354965" marR="12700">
              <a:lnSpc>
                <a:spcPct val="100099"/>
              </a:lnSpc>
            </a:pPr>
            <a:r>
              <a:rPr sz="200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es </a:t>
            </a:r>
            <a:r>
              <a:rPr sz="2000" spc="-20" dirty="0">
                <a:latin typeface="Segoe UI"/>
                <a:cs typeface="Segoe UI"/>
              </a:rPr>
              <a:t>J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aScri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dynamical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add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ed 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</a:t>
            </a:r>
            <a:r>
              <a:rPr sz="2000" spc="-2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age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37909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sends 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tac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er-con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safe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20" dirty="0">
                <a:latin typeface="Segoe UI"/>
                <a:cs typeface="Segoe UI"/>
              </a:rPr>
              <a:t>J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aScri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t 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De</a:t>
            </a:r>
            <a:r>
              <a:rPr sz="2000" spc="-20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</a:t>
            </a:r>
            <a:r>
              <a:rPr sz="2000" spc="5" dirty="0">
                <a:latin typeface="Segoe UI Semibold"/>
                <a:cs typeface="Segoe UI Semibold"/>
              </a:rPr>
              <a:t>c</a:t>
            </a:r>
            <a:r>
              <a:rPr sz="2000" spc="0" dirty="0">
                <a:latin typeface="Segoe UI Semibold"/>
                <a:cs typeface="Segoe UI Semibold"/>
              </a:rPr>
              <a:t>tion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Dynamic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analys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ult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due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iv</a:t>
            </a:r>
            <a:r>
              <a:rPr sz="2000" spc="0" dirty="0">
                <a:latin typeface="Segoe UI"/>
                <a:cs typeface="Segoe UI"/>
              </a:rPr>
              <a:t>ersity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c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nt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ing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options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307340">
              <a:lnSpc>
                <a:spcPct val="100000"/>
              </a:lnSpc>
            </a:pPr>
            <a:r>
              <a:rPr sz="2000" spc="-60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ic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analysis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af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 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vi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-si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mi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- si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on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3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Scripting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(XSS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26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41284" cy="41421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3815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uses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rust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construction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fo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lowing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HTML snip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et with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ut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dation 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r escap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ng:</a:t>
            </a:r>
            <a:endParaRPr sz="2000">
              <a:latin typeface="Segoe UI"/>
              <a:cs typeface="Segoe UI"/>
            </a:endParaRPr>
          </a:p>
          <a:p>
            <a:pPr marL="354965" marR="12700">
              <a:lnSpc>
                <a:spcPct val="100000"/>
              </a:lnSpc>
              <a:spcBef>
                <a:spcPts val="439"/>
              </a:spcBef>
              <a:tabLst>
                <a:tab pos="5815965" algn="l"/>
              </a:tabLst>
            </a:pPr>
            <a:r>
              <a:rPr sz="1800" dirty="0">
                <a:solidFill>
                  <a:srgbClr val="E11D38"/>
                </a:solidFill>
                <a:latin typeface="Courier New"/>
                <a:cs typeface="Courier New"/>
              </a:rPr>
              <a:t>(S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r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ng)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pa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ge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+=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“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&lt;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np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ut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n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me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=</a:t>
            </a:r>
            <a:r>
              <a:rPr sz="1800" spc="10" dirty="0">
                <a:solidFill>
                  <a:srgbClr val="E11D38"/>
                </a:solidFill>
                <a:latin typeface="Courier New"/>
                <a:cs typeface="Courier New"/>
              </a:rPr>
              <a:t>‘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cr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ed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ar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d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’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t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yp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=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‘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TE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X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T’ va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u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=‘”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+</a:t>
            </a:r>
            <a:r>
              <a:rPr sz="1800" spc="-20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re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q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u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st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.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g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et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Pa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a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m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et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800" spc="5" dirty="0">
                <a:solidFill>
                  <a:srgbClr val="E11D38"/>
                </a:solidFill>
                <a:latin typeface="Courier New"/>
                <a:cs typeface="Courier New"/>
              </a:rPr>
              <a:t>r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(“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CC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”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)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+	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“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’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&gt;”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;</a:t>
            </a:r>
            <a:endParaRPr sz="1800">
              <a:latin typeface="Courier New"/>
              <a:cs typeface="Courier New"/>
            </a:endParaRPr>
          </a:p>
          <a:p>
            <a:pPr>
              <a:lnSpc>
                <a:spcPts val="500"/>
              </a:lnSpc>
              <a:spcBef>
                <a:spcPts val="39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354965" marR="12700" indent="-342900">
              <a:lnSpc>
                <a:spcPct val="1092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attac</a:t>
            </a:r>
            <a:r>
              <a:rPr sz="2000" spc="-4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65" dirty="0">
                <a:latin typeface="Segoe UI"/>
                <a:cs typeface="Segoe UI"/>
              </a:rPr>
              <a:t>‘</a:t>
            </a:r>
            <a:r>
              <a:rPr sz="2000" spc="-55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C’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aram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his 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owser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o: 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‘&gt;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&lt;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s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ri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&gt;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d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oc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u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m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nt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.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l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oc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at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=‘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:/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/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w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w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w.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t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ta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ck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r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.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co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m</a:t>
            </a:r>
            <a:r>
              <a:rPr sz="1800" spc="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/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 g</a:t>
            </a:r>
            <a:r>
              <a:rPr sz="1800" spc="-5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-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b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n/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o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ok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ie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.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g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i?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f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o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=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‘+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d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umen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.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cook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</a:rPr>
              <a:t>i</a:t>
            </a:r>
            <a:r>
              <a:rPr sz="1800" spc="-35" dirty="0">
                <a:solidFill>
                  <a:srgbClr val="E11D38"/>
                </a:solidFill>
                <a:latin typeface="Courier New"/>
                <a:cs typeface="Courier New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&lt;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/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s</a:t>
            </a:r>
            <a:r>
              <a:rPr sz="1800" spc="-10" dirty="0">
                <a:solidFill>
                  <a:srgbClr val="E11D38"/>
                </a:solidFill>
                <a:latin typeface="Courier New"/>
                <a:cs typeface="Courier New"/>
              </a:rPr>
              <a:t>cr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</a:rPr>
              <a:t>ipt&gt;’</a:t>
            </a:r>
            <a:endParaRPr sz="1800">
              <a:latin typeface="Courier New"/>
              <a:cs typeface="Courier New"/>
            </a:endParaRPr>
          </a:p>
          <a:p>
            <a:pPr>
              <a:lnSpc>
                <a:spcPts val="750"/>
              </a:lnSpc>
              <a:spcBef>
                <a:spcPts val="7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45415">
              <a:lnSpc>
                <a:spcPct val="100099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his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causes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ctim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session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ID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10" dirty="0">
                <a:latin typeface="Segoe UI"/>
                <a:cs typeface="Segoe UI"/>
              </a:rPr>
              <a:t>r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si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owing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 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tac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hija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10" dirty="0">
                <a:latin typeface="Segoe UI"/>
                <a:cs typeface="Segoe UI"/>
              </a:rPr>
              <a:t>r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cur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sessio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3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Scripting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(XSS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5496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5402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52166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49858" y="1409953"/>
            <a:ext cx="7670165" cy="4415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30632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0" dirty="0">
                <a:latin typeface="Segoe UI Semibold"/>
                <a:cs typeface="Segoe UI Semibold"/>
              </a:rPr>
              <a:t>XSS?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enting XSS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-3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arat</a:t>
            </a:r>
            <a:r>
              <a:rPr sz="2000" spc="-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on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untru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 cont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spc="-2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oid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er-si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X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S,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esca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 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tr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H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ML context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od</a:t>
            </a:r>
            <a:r>
              <a:rPr sz="2000" spc="-10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but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20" dirty="0">
                <a:latin typeface="Segoe UI"/>
                <a:cs typeface="Segoe UI"/>
              </a:rPr>
              <a:t>J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aScri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t,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CSS,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URL)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 be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pla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into.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773430">
              <a:lnSpc>
                <a:spcPct val="100000"/>
              </a:lnSpc>
            </a:pPr>
            <a:r>
              <a:rPr sz="2000" spc="-2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oid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-si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XSS,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oid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tru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</a:t>
            </a:r>
            <a:r>
              <a:rPr sz="2000" spc="-20" dirty="0">
                <a:latin typeface="Segoe UI"/>
                <a:cs typeface="Segoe UI"/>
              </a:rPr>
              <a:t>J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aScri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other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enera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content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esca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 data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if 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e)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For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ch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content,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er aut</a:t>
            </a:r>
            <a:r>
              <a:rPr sz="2000" spc="1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-sa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itiz</a:t>
            </a:r>
            <a:r>
              <a:rPr sz="2000" spc="-15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brar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7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20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tiSamy</a:t>
            </a:r>
            <a:r>
              <a:rPr sz="2000" spc="-3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</a:t>
            </a:r>
            <a:r>
              <a:rPr sz="2000" spc="5" dirty="0">
                <a:latin typeface="Segoe UI"/>
                <a:cs typeface="Segoe UI"/>
              </a:rPr>
              <a:t>th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HTML Sanitizer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49149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Consid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Cont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nt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Security 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ol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cy (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)</a:t>
            </a:r>
            <a:r>
              <a:rPr sz="2000" spc="-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nd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aga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X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S ac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oss</a:t>
            </a:r>
            <a:r>
              <a:rPr sz="2000" spc="-10" dirty="0">
                <a:latin typeface="Segoe UI"/>
                <a:cs typeface="Segoe UI"/>
              </a:rPr>
              <a:t> 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enti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si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27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3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Scripting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(XSS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62329" y="6054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49858" y="1409953"/>
            <a:ext cx="6613525" cy="4949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143250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214376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114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ypes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 C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os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-Si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Scri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ting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X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ention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 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endParaRPr sz="2000">
              <a:latin typeface="Segoe UI"/>
              <a:cs typeface="Segoe UI"/>
            </a:endParaRPr>
          </a:p>
          <a:p>
            <a:pPr marL="354965" marR="81216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DOM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ased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X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ention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ncoder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</a:t>
            </a:r>
            <a:endParaRPr sz="2000">
              <a:latin typeface="Segoe UI"/>
              <a:cs typeface="Segoe UI"/>
            </a:endParaRPr>
          </a:p>
          <a:p>
            <a:pPr marL="354965" marR="410209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S: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Outp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t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ncoding/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scap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ng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q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ui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ements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(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V6)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tiSam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</a:rPr>
              <a:t>y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: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itization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Libra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y</a:t>
            </a:r>
            <a:endParaRPr sz="2000">
              <a:latin typeface="Segoe UI"/>
              <a:cs typeface="Segoe UI"/>
            </a:endParaRPr>
          </a:p>
          <a:p>
            <a:pPr marL="354965" marR="12700">
              <a:lnSpc>
                <a:spcPct val="125000"/>
              </a:lnSpc>
            </a:pP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 G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e: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1st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3 Chapt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Data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14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dation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Co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 </a:t>
            </a:r>
            <a:r>
              <a:rPr sz="2000" u="heavy" spc="-6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ev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ew</a:t>
            </a:r>
            <a:r>
              <a:rPr sz="2000" u="heavy" spc="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G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e: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er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X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SS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ev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ew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X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asion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79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os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-Si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Scri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ting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28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A4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Acc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ss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Cont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ol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26028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336547"/>
            <a:ext cx="8057388" cy="14447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0119" y="1386839"/>
            <a:ext cx="7959852" cy="1409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7941564" y="0"/>
                </a:moveTo>
                <a:lnTo>
                  <a:pt x="221487" y="0"/>
                </a:lnTo>
                <a:lnTo>
                  <a:pt x="203322" y="734"/>
                </a:lnTo>
                <a:lnTo>
                  <a:pt x="151479" y="11293"/>
                </a:lnTo>
                <a:lnTo>
                  <a:pt x="104816" y="33189"/>
                </a:lnTo>
                <a:lnTo>
                  <a:pt x="64871" y="64881"/>
                </a:lnTo>
                <a:lnTo>
                  <a:pt x="33183" y="104827"/>
                </a:lnTo>
                <a:lnTo>
                  <a:pt x="11291" y="151489"/>
                </a:lnTo>
                <a:lnTo>
                  <a:pt x="734" y="203325"/>
                </a:lnTo>
                <a:lnTo>
                  <a:pt x="0" y="221487"/>
                </a:lnTo>
                <a:lnTo>
                  <a:pt x="0" y="1328927"/>
                </a:lnTo>
                <a:lnTo>
                  <a:pt x="7720076" y="1328927"/>
                </a:lnTo>
                <a:lnTo>
                  <a:pt x="7738238" y="1328193"/>
                </a:lnTo>
                <a:lnTo>
                  <a:pt x="7790074" y="1317634"/>
                </a:lnTo>
                <a:lnTo>
                  <a:pt x="7836736" y="1295738"/>
                </a:lnTo>
                <a:lnTo>
                  <a:pt x="7876682" y="1264046"/>
                </a:lnTo>
                <a:lnTo>
                  <a:pt x="7908374" y="1224100"/>
                </a:lnTo>
                <a:lnTo>
                  <a:pt x="7930270" y="1177438"/>
                </a:lnTo>
                <a:lnTo>
                  <a:pt x="7940829" y="1125602"/>
                </a:lnTo>
                <a:lnTo>
                  <a:pt x="7941564" y="1107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221487" y="0"/>
                </a:moveTo>
                <a:lnTo>
                  <a:pt x="7941564" y="0"/>
                </a:lnTo>
                <a:lnTo>
                  <a:pt x="7941564" y="1107439"/>
                </a:lnTo>
                <a:lnTo>
                  <a:pt x="7935125" y="1160658"/>
                </a:lnTo>
                <a:lnTo>
                  <a:pt x="7916837" y="1209216"/>
                </a:lnTo>
                <a:lnTo>
                  <a:pt x="7888240" y="1251572"/>
                </a:lnTo>
                <a:lnTo>
                  <a:pt x="7850873" y="1286186"/>
                </a:lnTo>
                <a:lnTo>
                  <a:pt x="7806279" y="1311519"/>
                </a:lnTo>
                <a:lnTo>
                  <a:pt x="7755996" y="1326028"/>
                </a:lnTo>
                <a:lnTo>
                  <a:pt x="7720076" y="1328927"/>
                </a:lnTo>
                <a:lnTo>
                  <a:pt x="0" y="1328927"/>
                </a:lnTo>
                <a:lnTo>
                  <a:pt x="0" y="221487"/>
                </a:lnTo>
                <a:lnTo>
                  <a:pt x="734" y="203325"/>
                </a:lnTo>
                <a:lnTo>
                  <a:pt x="11291" y="151489"/>
                </a:lnTo>
                <a:lnTo>
                  <a:pt x="33183" y="104827"/>
                </a:lnTo>
                <a:lnTo>
                  <a:pt x="64871" y="64881"/>
                </a:lnTo>
                <a:lnTo>
                  <a:pt x="104816" y="33189"/>
                </a:lnTo>
                <a:lnTo>
                  <a:pt x="151479" y="11293"/>
                </a:lnTo>
                <a:lnTo>
                  <a:pt x="203322" y="734"/>
                </a:lnTo>
                <a:lnTo>
                  <a:pt x="221487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11707" y="1476755"/>
            <a:ext cx="7541259" cy="11080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3175" algn="ctr">
              <a:lnSpc>
                <a:spcPct val="100000"/>
              </a:lnSpc>
            </a:pPr>
            <a:r>
              <a:rPr sz="1800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-6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estric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wh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authen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icat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rs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al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 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not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operly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enfo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.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ttac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 can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ex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ese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flaws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ccess unauthorized fu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5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and/or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data,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access other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s'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accou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ts,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view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sit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fi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modi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 ot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use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s’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data, change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access righ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s, e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c.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70203" y="2961132"/>
            <a:ext cx="7985759" cy="30068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29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4340" y="6494475"/>
            <a:ext cx="8709660" cy="363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31800" algn="ctr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591" y="0"/>
            <a:ext cx="8598408" cy="2869692"/>
          </a:xfrm>
          <a:custGeom>
            <a:avLst/>
            <a:gdLst/>
            <a:ahLst/>
            <a:cxnLst/>
            <a:rect l="l" t="t" r="r" b="b"/>
            <a:pathLst>
              <a:path w="8598408" h="2869692">
                <a:moveTo>
                  <a:pt x="0" y="2869692"/>
                </a:moveTo>
                <a:lnTo>
                  <a:pt x="8598408" y="2869692"/>
                </a:lnTo>
                <a:lnTo>
                  <a:pt x="8598408" y="0"/>
                </a:lnTo>
                <a:lnTo>
                  <a:pt x="0" y="0"/>
                </a:lnTo>
                <a:lnTo>
                  <a:pt x="0" y="2869692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5591" y="3951732"/>
            <a:ext cx="8598408" cy="2906267"/>
          </a:xfrm>
          <a:custGeom>
            <a:avLst/>
            <a:gdLst/>
            <a:ahLst/>
            <a:cxnLst/>
            <a:rect l="l" t="t" r="r" b="b"/>
            <a:pathLst>
              <a:path w="8598408" h="2906267">
                <a:moveTo>
                  <a:pt x="0" y="2906267"/>
                </a:moveTo>
                <a:lnTo>
                  <a:pt x="8598408" y="2906267"/>
                </a:lnTo>
                <a:lnTo>
                  <a:pt x="8598408" y="0"/>
                </a:lnTo>
                <a:lnTo>
                  <a:pt x="0" y="0"/>
                </a:lnTo>
                <a:lnTo>
                  <a:pt x="0" y="2906267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8640" y="0"/>
            <a:ext cx="859535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5591" y="2869692"/>
            <a:ext cx="8598408" cy="1082040"/>
          </a:xfrm>
          <a:custGeom>
            <a:avLst/>
            <a:gdLst/>
            <a:ahLst/>
            <a:cxnLst/>
            <a:rect l="l" t="t" r="r" b="b"/>
            <a:pathLst>
              <a:path w="8598408" h="1082040">
                <a:moveTo>
                  <a:pt x="0" y="1082040"/>
                </a:moveTo>
                <a:lnTo>
                  <a:pt x="8598408" y="1082040"/>
                </a:lnTo>
                <a:lnTo>
                  <a:pt x="8598408" y="0"/>
                </a:lnTo>
                <a:lnTo>
                  <a:pt x="0" y="0"/>
                </a:lnTo>
                <a:lnTo>
                  <a:pt x="0" y="1082040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9768" y="2887979"/>
            <a:ext cx="313944" cy="1082040"/>
          </a:xfrm>
          <a:custGeom>
            <a:avLst/>
            <a:gdLst/>
            <a:ahLst/>
            <a:cxnLst/>
            <a:rect l="l" t="t" r="r" b="b"/>
            <a:pathLst>
              <a:path w="313944" h="1082040">
                <a:moveTo>
                  <a:pt x="0" y="0"/>
                </a:moveTo>
                <a:lnTo>
                  <a:pt x="0" y="1082040"/>
                </a:lnTo>
                <a:lnTo>
                  <a:pt x="313944" y="541020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40993" y="3188589"/>
            <a:ext cx="1622425" cy="436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800" spc="-14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5783" y="6510934"/>
            <a:ext cx="93980" cy="1638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solidFill>
                  <a:srgbClr val="FFFFFF"/>
                </a:solidFill>
                <a:latin typeface="Segoe UI"/>
                <a:cs typeface="Segoe UI"/>
              </a:rPr>
              <a:t>3</a:t>
            </a:r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A4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Acc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ss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Cont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ol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30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82559" cy="4766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05" algn="ctr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1"/>
              </a:spcBef>
            </a:pPr>
            <a:endParaRPr sz="600"/>
          </a:p>
          <a:p>
            <a:pPr marL="12700" marR="361950">
              <a:lnSpc>
                <a:spcPct val="100099"/>
              </a:lnSpc>
              <a:tabLst>
                <a:tab pos="3170555" algn="l"/>
              </a:tabLst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st way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mine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if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vulne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ess 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 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ction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ences ha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app</a:t>
            </a:r>
            <a:r>
              <a:rPr sz="2000" spc="-3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es.	Con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 marL="697865" marR="12700" indent="-231775" algn="just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697865" algn="l"/>
              </a:tabLst>
            </a:pPr>
            <a:r>
              <a:rPr sz="1800" spc="-10" dirty="0">
                <a:latin typeface="Segoe UI"/>
                <a:cs typeface="Segoe UI"/>
              </a:rPr>
              <a:t>For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b="1" spc="0" dirty="0">
                <a:latin typeface="Segoe UI"/>
                <a:cs typeface="Segoe UI"/>
              </a:rPr>
              <a:t>data</a:t>
            </a:r>
            <a:r>
              <a:rPr sz="1800" b="1" spc="-2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fe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nc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s,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do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ns</a:t>
            </a:r>
            <a:r>
              <a:rPr sz="1800" spc="-15" dirty="0">
                <a:latin typeface="Segoe UI"/>
                <a:cs typeface="Segoe UI"/>
              </a:rPr>
              <a:t>u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authoriz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 by u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ing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fe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nce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p </a:t>
            </a:r>
            <a:r>
              <a:rPr sz="1800" spc="-10" dirty="0">
                <a:latin typeface="Segoe UI"/>
                <a:cs typeface="Segoe UI"/>
              </a:rPr>
              <a:t>or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cont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ol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he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k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ns</a:t>
            </a:r>
            <a:r>
              <a:rPr sz="1800" spc="-15" dirty="0">
                <a:latin typeface="Segoe UI"/>
                <a:cs typeface="Segoe UI"/>
              </a:rPr>
              <a:t>u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 </a:t>
            </a:r>
            <a:r>
              <a:rPr sz="1800" spc="-10" dirty="0">
                <a:latin typeface="Segoe UI"/>
                <a:cs typeface="Segoe UI"/>
              </a:rPr>
              <a:t>authoriz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for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that</a:t>
            </a:r>
            <a:r>
              <a:rPr sz="1800" spc="-15" dirty="0">
                <a:latin typeface="Segoe UI"/>
                <a:cs typeface="Segoe UI"/>
              </a:rPr>
              <a:t> d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ta?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697865" marR="269875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697865" algn="l"/>
              </a:tabLst>
            </a:pPr>
            <a:r>
              <a:rPr sz="1800" spc="-10" dirty="0">
                <a:latin typeface="Segoe UI"/>
                <a:cs typeface="Segoe UI"/>
              </a:rPr>
              <a:t>For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non-public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b="1" spc="0" dirty="0">
                <a:latin typeface="Segoe UI"/>
                <a:cs typeface="Segoe UI"/>
              </a:rPr>
              <a:t>functio</a:t>
            </a:r>
            <a:r>
              <a:rPr sz="1800" b="1" spc="-15" dirty="0">
                <a:latin typeface="Segoe UI"/>
                <a:cs typeface="Segoe UI"/>
              </a:rPr>
              <a:t>n</a:t>
            </a:r>
            <a:r>
              <a:rPr sz="1800" b="1" spc="-2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s,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do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ns</a:t>
            </a:r>
            <a:r>
              <a:rPr sz="1800" spc="-15" dirty="0">
                <a:latin typeface="Segoe UI"/>
                <a:cs typeface="Segoe UI"/>
              </a:rPr>
              <a:t>u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5" dirty="0">
                <a:latin typeface="Segoe UI"/>
                <a:cs typeface="Segoe UI"/>
              </a:rPr>
              <a:t> 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auth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ntic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d,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b="1" spc="0" dirty="0">
                <a:latin typeface="Segoe UI"/>
                <a:cs typeface="Segoe UI"/>
              </a:rPr>
              <a:t>and</a:t>
            </a:r>
            <a:r>
              <a:rPr sz="1800" b="1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has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qui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or pr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g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e that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function?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1"/>
              </a:spcBef>
            </a:pPr>
            <a:endParaRPr sz="550"/>
          </a:p>
          <a:p>
            <a:pPr marL="12700" marR="137160">
              <a:lnSpc>
                <a:spcPct val="100000"/>
              </a:lnSpc>
              <a:tabLst>
                <a:tab pos="3480435" algn="l"/>
              </a:tabLst>
            </a:pPr>
            <a:r>
              <a:rPr sz="2000" dirty="0">
                <a:latin typeface="Segoe UI"/>
                <a:cs typeface="Segoe UI"/>
              </a:rPr>
              <a:t>Co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ew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ual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esting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y 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ether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ese 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mpl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cor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esent 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	Automa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4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ools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typ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miss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hese 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not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erm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ne 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hat nee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s to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what is safe.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A4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Acc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ss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Cont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ol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31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682865" cy="42456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02235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#1: The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 uses un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SQL 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 that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acc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ssing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informatio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800"/>
              </a:lnSpc>
              <a:spcBef>
                <a:spcPts val="39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354965" marR="634365">
              <a:lnSpc>
                <a:spcPct val="127800"/>
              </a:lnSpc>
            </a:pPr>
            <a:r>
              <a:rPr sz="1800" dirty="0">
                <a:latin typeface="Courier New"/>
                <a:cs typeface="Courier New"/>
              </a:rPr>
              <a:t>ps</a:t>
            </a:r>
            <a:r>
              <a:rPr sz="1800" spc="-15" dirty="0">
                <a:latin typeface="Courier New"/>
                <a:cs typeface="Courier New"/>
              </a:rPr>
              <a:t>t</a:t>
            </a:r>
            <a:r>
              <a:rPr sz="1800" spc="0" dirty="0">
                <a:latin typeface="Courier New"/>
                <a:cs typeface="Courier New"/>
              </a:rPr>
              <a:t>m</a:t>
            </a:r>
            <a:r>
              <a:rPr sz="1800" spc="-15" dirty="0">
                <a:latin typeface="Courier New"/>
                <a:cs typeface="Courier New"/>
              </a:rPr>
              <a:t>t</a:t>
            </a:r>
            <a:r>
              <a:rPr sz="1800" spc="0" dirty="0">
                <a:latin typeface="Courier New"/>
                <a:cs typeface="Courier New"/>
              </a:rPr>
              <a:t>.s</a:t>
            </a:r>
            <a:r>
              <a:rPr sz="1800" spc="-15" dirty="0">
                <a:latin typeface="Courier New"/>
                <a:cs typeface="Courier New"/>
              </a:rPr>
              <a:t>e</a:t>
            </a:r>
            <a:r>
              <a:rPr sz="1800" spc="0" dirty="0">
                <a:latin typeface="Courier New"/>
                <a:cs typeface="Courier New"/>
              </a:rPr>
              <a:t>t</a:t>
            </a:r>
            <a:r>
              <a:rPr sz="1800" spc="-15" dirty="0">
                <a:latin typeface="Courier New"/>
                <a:cs typeface="Courier New"/>
              </a:rPr>
              <a:t>St</a:t>
            </a:r>
            <a:r>
              <a:rPr sz="1800" spc="0" dirty="0">
                <a:latin typeface="Courier New"/>
                <a:cs typeface="Courier New"/>
              </a:rPr>
              <a:t>ri</a:t>
            </a:r>
            <a:r>
              <a:rPr sz="1800" spc="-15" dirty="0">
                <a:latin typeface="Courier New"/>
                <a:cs typeface="Courier New"/>
              </a:rPr>
              <a:t>n</a:t>
            </a:r>
            <a:r>
              <a:rPr sz="1800" spc="5" dirty="0">
                <a:latin typeface="Courier New"/>
                <a:cs typeface="Courier New"/>
              </a:rPr>
              <a:t>g</a:t>
            </a:r>
            <a:r>
              <a:rPr sz="1800" spc="-15" dirty="0">
                <a:latin typeface="Courier New"/>
                <a:cs typeface="Courier New"/>
              </a:rPr>
              <a:t>(</a:t>
            </a:r>
            <a:r>
              <a:rPr sz="1800" spc="0" dirty="0">
                <a:latin typeface="Courier New"/>
                <a:cs typeface="Courier New"/>
              </a:rPr>
              <a:t>1,</a:t>
            </a:r>
            <a:r>
              <a:rPr sz="1800" spc="-15" dirty="0">
                <a:latin typeface="Courier New"/>
                <a:cs typeface="Courier New"/>
              </a:rPr>
              <a:t> </a:t>
            </a:r>
            <a:r>
              <a:rPr sz="1800" spc="0" dirty="0">
                <a:latin typeface="Courier New"/>
                <a:cs typeface="Courier New"/>
              </a:rPr>
              <a:t>r</a:t>
            </a:r>
            <a:r>
              <a:rPr sz="1800" spc="-15" dirty="0">
                <a:latin typeface="Courier New"/>
                <a:cs typeface="Courier New"/>
              </a:rPr>
              <a:t>eq</a:t>
            </a:r>
            <a:r>
              <a:rPr sz="1800" spc="0" dirty="0">
                <a:latin typeface="Courier New"/>
                <a:cs typeface="Courier New"/>
              </a:rPr>
              <a:t>ue</a:t>
            </a:r>
            <a:r>
              <a:rPr sz="1800" spc="-15" dirty="0">
                <a:latin typeface="Courier New"/>
                <a:cs typeface="Courier New"/>
              </a:rPr>
              <a:t>s</a:t>
            </a:r>
            <a:r>
              <a:rPr sz="1800" spc="0" dirty="0">
                <a:latin typeface="Courier New"/>
                <a:cs typeface="Courier New"/>
              </a:rPr>
              <a:t>t</a:t>
            </a:r>
            <a:r>
              <a:rPr sz="1800" spc="-15" dirty="0">
                <a:latin typeface="Courier New"/>
                <a:cs typeface="Courier New"/>
              </a:rPr>
              <a:t>.</a:t>
            </a:r>
            <a:r>
              <a:rPr sz="1800" spc="0" dirty="0">
                <a:latin typeface="Courier New"/>
                <a:cs typeface="Courier New"/>
              </a:rPr>
              <a:t>ge</a:t>
            </a:r>
            <a:r>
              <a:rPr sz="1800" spc="-15" dirty="0">
                <a:latin typeface="Courier New"/>
                <a:cs typeface="Courier New"/>
              </a:rPr>
              <a:t>t</a:t>
            </a:r>
            <a:r>
              <a:rPr sz="1800" spc="0" dirty="0">
                <a:latin typeface="Courier New"/>
                <a:cs typeface="Courier New"/>
              </a:rPr>
              <a:t>P</a:t>
            </a:r>
            <a:r>
              <a:rPr sz="1800" spc="-15" dirty="0">
                <a:latin typeface="Courier New"/>
                <a:cs typeface="Courier New"/>
              </a:rPr>
              <a:t>ar</a:t>
            </a:r>
            <a:r>
              <a:rPr sz="1800" spc="0" dirty="0">
                <a:latin typeface="Courier New"/>
                <a:cs typeface="Courier New"/>
              </a:rPr>
              <a:t>am</a:t>
            </a:r>
            <a:r>
              <a:rPr sz="1800" spc="-15" dirty="0">
                <a:latin typeface="Courier New"/>
                <a:cs typeface="Courier New"/>
              </a:rPr>
              <a:t>e</a:t>
            </a:r>
            <a:r>
              <a:rPr sz="1800" spc="0" dirty="0">
                <a:latin typeface="Courier New"/>
                <a:cs typeface="Courier New"/>
              </a:rPr>
              <a:t>t</a:t>
            </a:r>
            <a:r>
              <a:rPr sz="1800" spc="-15" dirty="0">
                <a:latin typeface="Courier New"/>
                <a:cs typeface="Courier New"/>
              </a:rPr>
              <a:t>e</a:t>
            </a:r>
            <a:r>
              <a:rPr sz="1800" spc="5" dirty="0">
                <a:latin typeface="Courier New"/>
                <a:cs typeface="Courier New"/>
              </a:rPr>
              <a:t>r</a:t>
            </a:r>
            <a:r>
              <a:rPr sz="1800" spc="0" dirty="0">
                <a:latin typeface="Courier New"/>
                <a:cs typeface="Courier New"/>
              </a:rPr>
              <a:t>(</a:t>
            </a:r>
            <a:r>
              <a:rPr sz="1800" spc="-10" dirty="0">
                <a:latin typeface="Courier New"/>
                <a:cs typeface="Courier New"/>
              </a:rPr>
              <a:t>“</a:t>
            </a:r>
            <a:r>
              <a:rPr sz="1800" spc="0" dirty="0">
                <a:latin typeface="Courier New"/>
                <a:cs typeface="Courier New"/>
              </a:rPr>
              <a:t>a</a:t>
            </a:r>
            <a:r>
              <a:rPr sz="1800" spc="-10" dirty="0">
                <a:latin typeface="Courier New"/>
                <a:cs typeface="Courier New"/>
              </a:rPr>
              <a:t>cc</a:t>
            </a:r>
            <a:r>
              <a:rPr sz="1800" spc="0" dirty="0">
                <a:latin typeface="Courier New"/>
                <a:cs typeface="Courier New"/>
              </a:rPr>
              <a:t>t”)); Re</a:t>
            </a:r>
            <a:r>
              <a:rPr sz="1800" spc="-15" dirty="0">
                <a:latin typeface="Courier New"/>
                <a:cs typeface="Courier New"/>
              </a:rPr>
              <a:t>s</a:t>
            </a:r>
            <a:r>
              <a:rPr sz="1800" spc="0" dirty="0">
                <a:latin typeface="Courier New"/>
                <a:cs typeface="Courier New"/>
              </a:rPr>
              <a:t>u</a:t>
            </a:r>
            <a:r>
              <a:rPr sz="1800" spc="-15" dirty="0">
                <a:latin typeface="Courier New"/>
                <a:cs typeface="Courier New"/>
              </a:rPr>
              <a:t>l</a:t>
            </a:r>
            <a:r>
              <a:rPr sz="1800" spc="0" dirty="0">
                <a:latin typeface="Courier New"/>
                <a:cs typeface="Courier New"/>
              </a:rPr>
              <a:t>tS</a:t>
            </a:r>
            <a:r>
              <a:rPr sz="1800" spc="-15" dirty="0">
                <a:latin typeface="Courier New"/>
                <a:cs typeface="Courier New"/>
              </a:rPr>
              <a:t>e</a:t>
            </a:r>
            <a:r>
              <a:rPr sz="1800" spc="0" dirty="0">
                <a:latin typeface="Courier New"/>
                <a:cs typeface="Courier New"/>
              </a:rPr>
              <a:t>t</a:t>
            </a:r>
            <a:r>
              <a:rPr sz="1800" spc="-10" dirty="0">
                <a:latin typeface="Courier New"/>
                <a:cs typeface="Courier New"/>
              </a:rPr>
              <a:t> </a:t>
            </a:r>
            <a:r>
              <a:rPr sz="1800" spc="-15" dirty="0">
                <a:latin typeface="Courier New"/>
                <a:cs typeface="Courier New"/>
              </a:rPr>
              <a:t>r</a:t>
            </a:r>
            <a:r>
              <a:rPr sz="1800" spc="0" dirty="0">
                <a:latin typeface="Courier New"/>
                <a:cs typeface="Courier New"/>
              </a:rPr>
              <a:t>es</a:t>
            </a:r>
            <a:r>
              <a:rPr sz="1800" spc="-15" dirty="0">
                <a:latin typeface="Courier New"/>
                <a:cs typeface="Courier New"/>
              </a:rPr>
              <a:t>u</a:t>
            </a:r>
            <a:r>
              <a:rPr sz="1800" spc="0" dirty="0">
                <a:latin typeface="Courier New"/>
                <a:cs typeface="Courier New"/>
              </a:rPr>
              <a:t>l</a:t>
            </a:r>
            <a:r>
              <a:rPr sz="1800" spc="-15" dirty="0">
                <a:latin typeface="Courier New"/>
                <a:cs typeface="Courier New"/>
              </a:rPr>
              <a:t>t</a:t>
            </a:r>
            <a:r>
              <a:rPr sz="1800" spc="0" dirty="0">
                <a:latin typeface="Courier New"/>
                <a:cs typeface="Courier New"/>
              </a:rPr>
              <a:t>s</a:t>
            </a:r>
            <a:r>
              <a:rPr sz="1800" spc="-5" dirty="0">
                <a:latin typeface="Courier New"/>
                <a:cs typeface="Courier New"/>
              </a:rPr>
              <a:t> </a:t>
            </a:r>
            <a:r>
              <a:rPr sz="1800" spc="0" dirty="0">
                <a:latin typeface="Courier New"/>
                <a:cs typeface="Courier New"/>
              </a:rPr>
              <a:t>=</a:t>
            </a:r>
            <a:r>
              <a:rPr sz="1800" spc="-15" dirty="0">
                <a:latin typeface="Courier New"/>
                <a:cs typeface="Courier New"/>
              </a:rPr>
              <a:t> ps</a:t>
            </a:r>
            <a:r>
              <a:rPr sz="1800" spc="0" dirty="0">
                <a:latin typeface="Courier New"/>
                <a:cs typeface="Courier New"/>
              </a:rPr>
              <a:t>tm</a:t>
            </a:r>
            <a:r>
              <a:rPr sz="1800" spc="-15" dirty="0">
                <a:latin typeface="Courier New"/>
                <a:cs typeface="Courier New"/>
              </a:rPr>
              <a:t>t</a:t>
            </a:r>
            <a:r>
              <a:rPr sz="1800" spc="0" dirty="0">
                <a:latin typeface="Courier New"/>
                <a:cs typeface="Courier New"/>
              </a:rPr>
              <a:t>.</a:t>
            </a:r>
            <a:r>
              <a:rPr sz="1800" spc="-15" dirty="0">
                <a:latin typeface="Courier New"/>
                <a:cs typeface="Courier New"/>
              </a:rPr>
              <a:t>e</a:t>
            </a:r>
            <a:r>
              <a:rPr sz="1800" spc="0" dirty="0">
                <a:latin typeface="Courier New"/>
                <a:cs typeface="Courier New"/>
              </a:rPr>
              <a:t>xe</a:t>
            </a:r>
            <a:r>
              <a:rPr sz="1800" spc="-15" dirty="0">
                <a:latin typeface="Courier New"/>
                <a:cs typeface="Courier New"/>
              </a:rPr>
              <a:t>c</a:t>
            </a:r>
            <a:r>
              <a:rPr sz="1800" spc="0" dirty="0">
                <a:latin typeface="Courier New"/>
                <a:cs typeface="Courier New"/>
              </a:rPr>
              <a:t>u</a:t>
            </a:r>
            <a:r>
              <a:rPr sz="1800" spc="-15" dirty="0">
                <a:latin typeface="Courier New"/>
                <a:cs typeface="Courier New"/>
              </a:rPr>
              <a:t>te</a:t>
            </a:r>
            <a:r>
              <a:rPr sz="1800" spc="0" dirty="0">
                <a:latin typeface="Courier New"/>
                <a:cs typeface="Courier New"/>
              </a:rPr>
              <a:t>Qu</a:t>
            </a:r>
            <a:r>
              <a:rPr sz="1800" spc="-15" dirty="0">
                <a:latin typeface="Courier New"/>
                <a:cs typeface="Courier New"/>
              </a:rPr>
              <a:t>e</a:t>
            </a:r>
            <a:r>
              <a:rPr sz="1800" spc="0" dirty="0">
                <a:latin typeface="Courier New"/>
                <a:cs typeface="Courier New"/>
              </a:rPr>
              <a:t>r</a:t>
            </a:r>
            <a:r>
              <a:rPr sz="1800" spc="-10" dirty="0">
                <a:latin typeface="Courier New"/>
                <a:cs typeface="Courier New"/>
              </a:rPr>
              <a:t>y</a:t>
            </a:r>
            <a:r>
              <a:rPr sz="1800" spc="0" dirty="0">
                <a:latin typeface="Courier New"/>
                <a:cs typeface="Courier New"/>
              </a:rPr>
              <a:t>();</a:t>
            </a:r>
            <a:endParaRPr sz="1800">
              <a:latin typeface="Courier New"/>
              <a:cs typeface="Courier New"/>
            </a:endParaRPr>
          </a:p>
          <a:p>
            <a:pPr>
              <a:lnSpc>
                <a:spcPts val="750"/>
              </a:lnSpc>
              <a:spcBef>
                <a:spcPts val="11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222885">
              <a:lnSpc>
                <a:spcPct val="100000"/>
              </a:lnSpc>
              <a:tabLst>
                <a:tab pos="4902835" algn="l"/>
              </a:tabLst>
            </a:pPr>
            <a:r>
              <a:rPr sz="2000" dirty="0">
                <a:latin typeface="Segoe UI"/>
                <a:cs typeface="Segoe UI"/>
              </a:rPr>
              <a:t>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simp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</a:t>
            </a:r>
            <a:r>
              <a:rPr sz="2000" spc="5" dirty="0">
                <a:latin typeface="Segoe UI"/>
                <a:cs typeface="Segoe UI"/>
              </a:rPr>
              <a:t>m</a:t>
            </a:r>
            <a:r>
              <a:rPr sz="2000" spc="0" dirty="0">
                <a:latin typeface="Segoe UI"/>
                <a:cs typeface="Segoe UI"/>
              </a:rPr>
              <a:t>od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‘ac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t’ </a:t>
            </a:r>
            <a:r>
              <a:rPr sz="2000" spc="-2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arame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send w</a:t>
            </a:r>
            <a:r>
              <a:rPr sz="2000" spc="10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mber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t.	If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 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cess 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10" dirty="0">
                <a:latin typeface="Segoe UI"/>
                <a:cs typeface="Segoe UI"/>
              </a:rPr>
              <a:t>r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43"/>
              </a:spcBef>
            </a:pPr>
            <a:endParaRPr sz="1400"/>
          </a:p>
          <a:p>
            <a:pPr marL="354965">
              <a:lnSpc>
                <a:spcPct val="100000"/>
              </a:lnSpc>
            </a:pPr>
            <a:r>
              <a:rPr sz="1800" dirty="0">
                <a:latin typeface="Courier New"/>
                <a:cs typeface="Courier New"/>
                <a:hlinkClick r:id="rId2"/>
              </a:rPr>
              <a:t>ht</a:t>
            </a:r>
            <a:r>
              <a:rPr sz="1800" spc="-15" dirty="0">
                <a:latin typeface="Courier New"/>
                <a:cs typeface="Courier New"/>
                <a:hlinkClick r:id="rId2"/>
              </a:rPr>
              <a:t>t</a:t>
            </a:r>
            <a:r>
              <a:rPr sz="1800" spc="0" dirty="0">
                <a:latin typeface="Courier New"/>
                <a:cs typeface="Courier New"/>
                <a:hlinkClick r:id="rId2"/>
              </a:rPr>
              <a:t>p</a:t>
            </a:r>
            <a:r>
              <a:rPr sz="1800" spc="-15" dirty="0">
                <a:latin typeface="Courier New"/>
                <a:cs typeface="Courier New"/>
                <a:hlinkClick r:id="rId2"/>
              </a:rPr>
              <a:t>:</a:t>
            </a:r>
            <a:r>
              <a:rPr sz="1800" spc="0" dirty="0">
                <a:latin typeface="Courier New"/>
                <a:cs typeface="Courier New"/>
                <a:hlinkClick r:id="rId2"/>
              </a:rPr>
              <a:t>//</a:t>
            </a:r>
            <a:r>
              <a:rPr sz="1800" spc="-15" dirty="0">
                <a:latin typeface="Courier New"/>
                <a:cs typeface="Courier New"/>
                <a:hlinkClick r:id="rId2"/>
              </a:rPr>
              <a:t>e</a:t>
            </a:r>
            <a:r>
              <a:rPr sz="1800" spc="0" dirty="0">
                <a:latin typeface="Courier New"/>
                <a:cs typeface="Courier New"/>
                <a:hlinkClick r:id="rId2"/>
              </a:rPr>
              <a:t>x</a:t>
            </a:r>
            <a:r>
              <a:rPr sz="1800" spc="-15" dirty="0">
                <a:latin typeface="Courier New"/>
                <a:cs typeface="Courier New"/>
                <a:hlinkClick r:id="rId2"/>
              </a:rPr>
              <a:t>am</a:t>
            </a:r>
            <a:r>
              <a:rPr sz="1800" spc="0" dirty="0">
                <a:latin typeface="Courier New"/>
                <a:cs typeface="Courier New"/>
                <a:hlinkClick r:id="rId2"/>
              </a:rPr>
              <a:t>pl</a:t>
            </a:r>
            <a:r>
              <a:rPr sz="1800" spc="-15" dirty="0">
                <a:latin typeface="Courier New"/>
                <a:cs typeface="Courier New"/>
                <a:hlinkClick r:id="rId2"/>
              </a:rPr>
              <a:t>e</a:t>
            </a:r>
            <a:r>
              <a:rPr sz="1800" spc="0" dirty="0">
                <a:latin typeface="Courier New"/>
                <a:cs typeface="Courier New"/>
                <a:hlinkClick r:id="rId2"/>
              </a:rPr>
              <a:t>.</a:t>
            </a:r>
            <a:r>
              <a:rPr sz="1800" spc="-15" dirty="0">
                <a:latin typeface="Courier New"/>
                <a:cs typeface="Courier New"/>
                <a:hlinkClick r:id="rId2"/>
              </a:rPr>
              <a:t>c</a:t>
            </a:r>
            <a:r>
              <a:rPr sz="1800" spc="0" dirty="0">
                <a:latin typeface="Courier New"/>
                <a:cs typeface="Courier New"/>
                <a:hlinkClick r:id="rId2"/>
              </a:rPr>
              <a:t>om</a:t>
            </a:r>
            <a:r>
              <a:rPr sz="1800" spc="-15" dirty="0">
                <a:latin typeface="Courier New"/>
                <a:cs typeface="Courier New"/>
                <a:hlinkClick r:id="rId2"/>
              </a:rPr>
              <a:t>/</a:t>
            </a:r>
            <a:r>
              <a:rPr sz="1800" spc="0" dirty="0">
                <a:latin typeface="Courier New"/>
                <a:cs typeface="Courier New"/>
                <a:hlinkClick r:id="rId2"/>
              </a:rPr>
              <a:t>a</a:t>
            </a:r>
            <a:r>
              <a:rPr sz="1800" spc="-15" dirty="0">
                <a:latin typeface="Courier New"/>
                <a:cs typeface="Courier New"/>
                <a:hlinkClick r:id="rId2"/>
              </a:rPr>
              <a:t>pp</a:t>
            </a:r>
            <a:r>
              <a:rPr sz="1800" spc="0" dirty="0">
                <a:latin typeface="Courier New"/>
                <a:cs typeface="Courier New"/>
                <a:hlinkClick r:id="rId2"/>
              </a:rPr>
              <a:t>/a</a:t>
            </a:r>
            <a:r>
              <a:rPr sz="1800" spc="-15" dirty="0">
                <a:latin typeface="Courier New"/>
                <a:cs typeface="Courier New"/>
                <a:hlinkClick r:id="rId2"/>
              </a:rPr>
              <a:t>c</a:t>
            </a:r>
            <a:r>
              <a:rPr sz="1800" spc="0" dirty="0">
                <a:latin typeface="Courier New"/>
                <a:cs typeface="Courier New"/>
                <a:hlinkClick r:id="rId2"/>
              </a:rPr>
              <a:t>c</a:t>
            </a:r>
            <a:r>
              <a:rPr sz="1800" spc="-15" dirty="0">
                <a:latin typeface="Courier New"/>
                <a:cs typeface="Courier New"/>
                <a:hlinkClick r:id="rId2"/>
              </a:rPr>
              <a:t>o</a:t>
            </a:r>
            <a:r>
              <a:rPr sz="1800" spc="0" dirty="0">
                <a:latin typeface="Courier New"/>
                <a:cs typeface="Courier New"/>
                <a:hlinkClick r:id="rId2"/>
              </a:rPr>
              <a:t>un</a:t>
            </a:r>
            <a:r>
              <a:rPr sz="1800" spc="-15" dirty="0">
                <a:latin typeface="Courier New"/>
                <a:cs typeface="Courier New"/>
                <a:hlinkClick r:id="rId2"/>
              </a:rPr>
              <a:t>t</a:t>
            </a:r>
            <a:r>
              <a:rPr sz="1800" spc="0" dirty="0">
                <a:latin typeface="Courier New"/>
                <a:cs typeface="Courier New"/>
                <a:hlinkClick r:id="rId2"/>
              </a:rPr>
              <a:t>I</a:t>
            </a:r>
            <a:r>
              <a:rPr sz="1800" spc="-15" dirty="0">
                <a:latin typeface="Courier New"/>
                <a:cs typeface="Courier New"/>
                <a:hlinkClick r:id="rId2"/>
              </a:rPr>
              <a:t>nf</a:t>
            </a:r>
            <a:r>
              <a:rPr sz="1800" spc="0" dirty="0">
                <a:latin typeface="Courier New"/>
                <a:cs typeface="Courier New"/>
                <a:hlinkClick r:id="rId2"/>
              </a:rPr>
              <a:t>o?</a:t>
            </a:r>
            <a:r>
              <a:rPr sz="1800" spc="-15" dirty="0">
                <a:latin typeface="Courier New"/>
                <a:cs typeface="Courier New"/>
                <a:hlinkClick r:id="rId2"/>
              </a:rPr>
              <a:t>a</a:t>
            </a:r>
            <a:r>
              <a:rPr sz="1800" spc="0" dirty="0">
                <a:latin typeface="Courier New"/>
                <a:cs typeface="Courier New"/>
                <a:hlinkClick r:id="rId2"/>
              </a:rPr>
              <a:t>c</a:t>
            </a:r>
            <a:r>
              <a:rPr sz="1800" spc="-15" dirty="0">
                <a:latin typeface="Courier New"/>
                <a:cs typeface="Courier New"/>
                <a:hlinkClick r:id="rId2"/>
              </a:rPr>
              <a:t>c</a:t>
            </a:r>
            <a:r>
              <a:rPr sz="1800" spc="0" dirty="0">
                <a:latin typeface="Courier New"/>
                <a:cs typeface="Courier New"/>
                <a:hlinkClick r:id="rId2"/>
              </a:rPr>
              <a:t>t</a:t>
            </a:r>
            <a:r>
              <a:rPr sz="1800" spc="15" dirty="0">
                <a:latin typeface="Courier New"/>
                <a:cs typeface="Courier New"/>
                <a:hlinkClick r:id="rId2"/>
              </a:rPr>
              <a:t>=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o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tm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ya</a:t>
            </a:r>
            <a:r>
              <a:rPr sz="1800" spc="-15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Courier New"/>
                <a:cs typeface="Courier New"/>
                <a:hlinkClick r:id="rId2"/>
              </a:rPr>
              <a:t>ct</a:t>
            </a:r>
            <a:endParaRPr sz="18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A4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Acc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ss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Cont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ol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8544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8450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54452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49858" y="1409953"/>
            <a:ext cx="7663815" cy="46443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1"/>
              </a:spcBef>
            </a:pPr>
            <a:endParaRPr sz="600"/>
          </a:p>
          <a:p>
            <a:pPr marL="12700" marR="53340">
              <a:lnSpc>
                <a:spcPct val="100099"/>
              </a:lnSpc>
            </a:pPr>
            <a:r>
              <a:rPr sz="2000" dirty="0">
                <a:latin typeface="Segoe UI"/>
                <a:cs typeface="Segoe UI"/>
              </a:rPr>
              <a:t>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enting 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 cont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aws 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ting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-2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ach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each fu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ction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each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type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data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.,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obj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 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m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-16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, 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na</a:t>
            </a:r>
            <a:r>
              <a:rPr sz="2000" spc="5" dirty="0">
                <a:latin typeface="Segoe UI"/>
                <a:cs typeface="Segoe UI"/>
              </a:rPr>
              <a:t>m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)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25400">
              <a:lnSpc>
                <a:spcPct val="100000"/>
              </a:lnSpc>
              <a:tabLst>
                <a:tab pos="2012950" algn="l"/>
              </a:tabLst>
            </a:pPr>
            <a:r>
              <a:rPr sz="2000" dirty="0">
                <a:latin typeface="Segoe UI"/>
                <a:cs typeface="Segoe UI"/>
              </a:rPr>
              <a:t>Check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ss.	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ach use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ect 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tr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so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ce must 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nclude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ac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ess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 check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 authorized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esou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12700">
              <a:lnSpc>
                <a:spcPct val="100000"/>
              </a:lnSpc>
              <a:tabLst>
                <a:tab pos="1614805" algn="l"/>
                <a:tab pos="6041390" algn="l"/>
              </a:tabLst>
            </a:pPr>
            <a:r>
              <a:rPr sz="2000" dirty="0">
                <a:latin typeface="Segoe UI"/>
                <a:cs typeface="Segoe UI"/>
              </a:rPr>
              <a:t>Use per 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session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indi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obj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 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ences.	This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att</a:t>
            </a:r>
            <a:r>
              <a:rPr sz="2000" spc="-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rn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ents 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tac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zed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esou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ces.	Map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expose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arb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tra</a:t>
            </a:r>
            <a:r>
              <a:rPr sz="2000" spc="8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ences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(s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quen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ial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#s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random strings)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act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end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form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ess che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ks) 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62801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Custom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e used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</a:t>
            </a:r>
            <a:r>
              <a:rPr sz="2000" spc="-15" dirty="0">
                <a:latin typeface="Segoe UI"/>
                <a:cs typeface="Segoe UI"/>
              </a:rPr>
              <a:t> 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y 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oper 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zation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ace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during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oyment.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32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A4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B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70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Acc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ss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Cont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ol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0736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51404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5214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9024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409953"/>
            <a:ext cx="7315200" cy="51015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68630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44005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op 1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0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-2007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Insecu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Di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ect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Ob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ect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ences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op 1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0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-2007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Fu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ction Le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Acc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ss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Co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ol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PI Access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ence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Map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354965" marR="1037590">
              <a:lnSpc>
                <a:spcPct val="100099"/>
              </a:lnSpc>
            </a:pP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PI Access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ol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</a:t>
            </a:r>
            <a:r>
              <a:rPr sz="2000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spc="0" dirty="0">
                <a:latin typeface="Segoe UI"/>
                <a:cs typeface="Segoe UI"/>
              </a:rPr>
              <a:t>(See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isAut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orize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ForDa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(), </a:t>
            </a:r>
            <a:r>
              <a:rPr sz="2000" spc="0" dirty="0">
                <a:latin typeface="Segoe UI"/>
                <a:cs typeface="Segoe UI"/>
              </a:rPr>
              <a:t>isAut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orize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ForFi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)</a:t>
            </a:r>
            <a:r>
              <a:rPr sz="2000" spc="0" dirty="0">
                <a:latin typeface="Segoe UI"/>
                <a:cs typeface="Segoe UI"/>
              </a:rPr>
              <a:t>, isAut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orize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ForFu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-10" dirty="0">
                <a:latin typeface="Segoe UI"/>
                <a:cs typeface="Segoe UI"/>
              </a:rPr>
              <a:t>(</a:t>
            </a:r>
            <a:r>
              <a:rPr sz="2000" spc="0" dirty="0">
                <a:latin typeface="Segoe UI"/>
                <a:cs typeface="Segoe UI"/>
              </a:rPr>
              <a:t>)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)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61150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For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ad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itional acc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ement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q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ui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ements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ea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for Access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Con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t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ol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(V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4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</a:rPr>
              <a:t>)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285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 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mp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Acc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ss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ol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(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Aut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za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ion)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639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Insecu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Di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ect Obj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ct</a:t>
            </a:r>
            <a:r>
              <a:rPr sz="2000" u="heavy" spc="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ences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22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ath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-17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ra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ersal</a:t>
            </a:r>
            <a:r>
              <a:rPr sz="2000" u="heavy" spc="3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spc="0" dirty="0">
                <a:latin typeface="Segoe UI"/>
                <a:cs typeface="Segoe UI"/>
              </a:rPr>
              <a:t>(an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example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Di</a:t>
            </a:r>
            <a:r>
              <a:rPr sz="2000" spc="-3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ect Obj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 </a:t>
            </a:r>
            <a:r>
              <a:rPr sz="2000" spc="-6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eakness)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33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5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urity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Misconfigu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184147"/>
            <a:ext cx="8057388" cy="1749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90600" y="1249679"/>
            <a:ext cx="7903464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7941564" y="0"/>
                </a:moveTo>
                <a:lnTo>
                  <a:pt x="272288" y="0"/>
                </a:lnTo>
                <a:lnTo>
                  <a:pt x="249956" y="902"/>
                </a:lnTo>
                <a:lnTo>
                  <a:pt x="206853" y="7914"/>
                </a:lnTo>
                <a:lnTo>
                  <a:pt x="166301" y="21399"/>
                </a:lnTo>
                <a:lnTo>
                  <a:pt x="128858" y="40797"/>
                </a:lnTo>
                <a:lnTo>
                  <a:pt x="95085" y="65548"/>
                </a:lnTo>
                <a:lnTo>
                  <a:pt x="65544" y="95090"/>
                </a:lnTo>
                <a:lnTo>
                  <a:pt x="40794" y="128863"/>
                </a:lnTo>
                <a:lnTo>
                  <a:pt x="21397" y="166306"/>
                </a:lnTo>
                <a:lnTo>
                  <a:pt x="7913" y="206858"/>
                </a:lnTo>
                <a:lnTo>
                  <a:pt x="902" y="249957"/>
                </a:lnTo>
                <a:lnTo>
                  <a:pt x="0" y="272288"/>
                </a:lnTo>
                <a:lnTo>
                  <a:pt x="0" y="1633727"/>
                </a:lnTo>
                <a:lnTo>
                  <a:pt x="7669276" y="1633727"/>
                </a:lnTo>
                <a:lnTo>
                  <a:pt x="7691606" y="1632825"/>
                </a:lnTo>
                <a:lnTo>
                  <a:pt x="7734705" y="1625813"/>
                </a:lnTo>
                <a:lnTo>
                  <a:pt x="7775257" y="1612328"/>
                </a:lnTo>
                <a:lnTo>
                  <a:pt x="7812700" y="1592930"/>
                </a:lnTo>
                <a:lnTo>
                  <a:pt x="7846473" y="1568179"/>
                </a:lnTo>
                <a:lnTo>
                  <a:pt x="7876015" y="1538637"/>
                </a:lnTo>
                <a:lnTo>
                  <a:pt x="7900766" y="1504864"/>
                </a:lnTo>
                <a:lnTo>
                  <a:pt x="7920164" y="1467421"/>
                </a:lnTo>
                <a:lnTo>
                  <a:pt x="7933649" y="1426869"/>
                </a:lnTo>
                <a:lnTo>
                  <a:pt x="7940661" y="1383770"/>
                </a:lnTo>
                <a:lnTo>
                  <a:pt x="7941564" y="1361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272288" y="0"/>
                </a:moveTo>
                <a:lnTo>
                  <a:pt x="7941564" y="0"/>
                </a:lnTo>
                <a:lnTo>
                  <a:pt x="7941564" y="1361439"/>
                </a:lnTo>
                <a:lnTo>
                  <a:pt x="7937999" y="1405603"/>
                </a:lnTo>
                <a:lnTo>
                  <a:pt x="7927681" y="1447499"/>
                </a:lnTo>
                <a:lnTo>
                  <a:pt x="7911169" y="1486566"/>
                </a:lnTo>
                <a:lnTo>
                  <a:pt x="7889024" y="1522244"/>
                </a:lnTo>
                <a:lnTo>
                  <a:pt x="7861808" y="1553972"/>
                </a:lnTo>
                <a:lnTo>
                  <a:pt x="7830080" y="1581188"/>
                </a:lnTo>
                <a:lnTo>
                  <a:pt x="7794402" y="1603333"/>
                </a:lnTo>
                <a:lnTo>
                  <a:pt x="7755335" y="1619845"/>
                </a:lnTo>
                <a:lnTo>
                  <a:pt x="7713439" y="1630163"/>
                </a:lnTo>
                <a:lnTo>
                  <a:pt x="7669276" y="1633727"/>
                </a:lnTo>
                <a:lnTo>
                  <a:pt x="0" y="1633727"/>
                </a:lnTo>
                <a:lnTo>
                  <a:pt x="0" y="272288"/>
                </a:lnTo>
                <a:lnTo>
                  <a:pt x="902" y="249957"/>
                </a:lnTo>
                <a:lnTo>
                  <a:pt x="7913" y="206858"/>
                </a:lnTo>
                <a:lnTo>
                  <a:pt x="21397" y="166306"/>
                </a:lnTo>
                <a:lnTo>
                  <a:pt x="40794" y="128863"/>
                </a:lnTo>
                <a:lnTo>
                  <a:pt x="65544" y="95090"/>
                </a:lnTo>
                <a:lnTo>
                  <a:pt x="95085" y="65548"/>
                </a:lnTo>
                <a:lnTo>
                  <a:pt x="128858" y="40797"/>
                </a:lnTo>
                <a:lnTo>
                  <a:pt x="166301" y="21399"/>
                </a:lnTo>
                <a:lnTo>
                  <a:pt x="206853" y="7914"/>
                </a:lnTo>
                <a:lnTo>
                  <a:pt x="249956" y="902"/>
                </a:lnTo>
                <a:lnTo>
                  <a:pt x="272288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42187" y="1339596"/>
            <a:ext cx="7485380" cy="1382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Good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secu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rit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equ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 hav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ing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secu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conf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gura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defi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deplo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for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ion,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framework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se</a:t>
            </a:r>
            <a:r>
              <a:rPr sz="1800" spc="6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eb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se</a:t>
            </a:r>
            <a:r>
              <a:rPr sz="1800" spc="6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data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ase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se</a:t>
            </a:r>
            <a:r>
              <a:rPr sz="1800" spc="6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platform,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c.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Secu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sett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ngs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should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be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ed,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implem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 mai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ined,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fau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lts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secu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e. Addi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9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twa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be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ept up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3006851"/>
            <a:ext cx="7941564" cy="29794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34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5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urity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Misconfigu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5496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5402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42260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55976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9858" y="1409953"/>
            <a:ext cx="7750175" cy="51015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" algn="ctr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Is </a:t>
            </a:r>
            <a:r>
              <a:rPr sz="2000" spc="-1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our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miss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 se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urity 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oss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any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  <a:tabLst>
                <a:tab pos="3394710" algn="l"/>
              </a:tabLst>
            </a:pP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ack?	Includ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37160">
              <a:lnSpc>
                <a:spcPct val="100000"/>
              </a:lnSpc>
              <a:tabLst>
                <a:tab pos="4448810" algn="l"/>
              </a:tabLst>
            </a:pPr>
            <a:r>
              <a:rPr sz="2000" dirty="0">
                <a:latin typeface="Segoe UI"/>
                <a:cs typeface="Segoe UI"/>
              </a:rPr>
              <a:t>Is any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s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da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e?	This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udes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OS, </a:t>
            </a:r>
            <a:r>
              <a:rPr sz="2000" spc="-5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/App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6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DBMS,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s, 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Is,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ents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brar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(s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</a:t>
            </a:r>
            <a:r>
              <a:rPr sz="2000" spc="5" dirty="0">
                <a:latin typeface="Segoe UI"/>
                <a:cs typeface="Segoe UI"/>
              </a:rPr>
              <a:t>7</a:t>
            </a:r>
            <a:r>
              <a:rPr sz="2000" spc="0" dirty="0">
                <a:latin typeface="Segoe UI"/>
                <a:cs typeface="Segoe UI"/>
              </a:rPr>
              <a:t>-A</a:t>
            </a:r>
            <a:r>
              <a:rPr sz="2000" spc="-10" dirty="0">
                <a:latin typeface="Segoe UI"/>
                <a:cs typeface="Segoe UI"/>
              </a:rPr>
              <a:t>9</a:t>
            </a:r>
            <a:r>
              <a:rPr sz="2000" spc="0" dirty="0">
                <a:latin typeface="Segoe UI"/>
                <a:cs typeface="Segoe UI"/>
              </a:rPr>
              <a:t>).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>
              <a:lnSpc>
                <a:spcPct val="100000"/>
              </a:lnSpc>
              <a:tabLst>
                <a:tab pos="6639559" algn="l"/>
              </a:tabLst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any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nec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ssa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atu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enab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insta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.,	po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ts,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vi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es,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s, accou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ts,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vi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10" dirty="0">
                <a:latin typeface="Segoe UI"/>
                <a:cs typeface="Segoe UI"/>
              </a:rPr>
              <a:t>)</a:t>
            </a:r>
            <a:r>
              <a:rPr sz="2000" spc="0" dirty="0">
                <a:latin typeface="Segoe UI"/>
                <a:cs typeface="Segoe UI"/>
              </a:rPr>
              <a:t>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87185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fault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r </a:t>
            </a:r>
            <a:r>
              <a:rPr sz="2000" spc="-2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enabl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and 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cha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354965" marR="757555">
              <a:lnSpc>
                <a:spcPct val="100099"/>
              </a:lnSpc>
            </a:pPr>
            <a:r>
              <a:rPr sz="2000" dirty="0">
                <a:latin typeface="Segoe UI"/>
                <a:cs typeface="Segoe UI"/>
              </a:rPr>
              <a:t>Does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or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ing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eal stack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traces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o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her o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informati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or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messages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ers?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security 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ettings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ers,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fram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works (</a:t>
            </a:r>
            <a:r>
              <a:rPr sz="2000" spc="-6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tr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ts,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Spring,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5" dirty="0">
                <a:latin typeface="Segoe UI"/>
                <a:cs typeface="Segoe UI"/>
              </a:rPr>
              <a:t>S</a:t>
            </a:r>
            <a:r>
              <a:rPr sz="2000" spc="-31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.N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),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brar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es,</a:t>
            </a:r>
            <a:r>
              <a:rPr sz="2000" spc="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5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ases,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c. not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set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secu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alues?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5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urity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Misconfigu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36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69225" cy="50253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5875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138430">
              <a:lnSpc>
                <a:spcPct val="100000"/>
              </a:lnSpc>
              <a:tabLst>
                <a:tab pos="2139315" algn="l"/>
                <a:tab pos="5952490" algn="l"/>
              </a:tabLst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#1: The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min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console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au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oma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instal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ed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emo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	Default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en’t 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d.	</a:t>
            </a:r>
            <a:r>
              <a:rPr sz="2000" spc="-15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 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sco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sta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adm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 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6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lo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s in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with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fault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d,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99"/>
              </a:spcBef>
            </a:pPr>
            <a:endParaRPr sz="1300"/>
          </a:p>
          <a:p>
            <a:pPr marL="12700" marR="37465">
              <a:lnSpc>
                <a:spcPct val="100000"/>
              </a:lnSpc>
              <a:tabLst>
                <a:tab pos="7320280" algn="l"/>
              </a:tabLst>
            </a:pPr>
            <a:r>
              <a:rPr sz="2000" dirty="0">
                <a:latin typeface="Segoe UI"/>
                <a:cs typeface="Segoe UI"/>
              </a:rPr>
              <a:t>Scenario #2: Di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sting 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sabl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eb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.	</a:t>
            </a:r>
            <a:r>
              <a:rPr sz="2000" spc="-525" dirty="0">
                <a:latin typeface="Segoe UI"/>
                <a:cs typeface="Segoe UI"/>
              </a:rPr>
              <a:t> An 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sco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s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mply 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st 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ori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nd 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	The 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nds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dow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3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ads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</a:t>
            </a:r>
            <a:r>
              <a:rPr sz="2000" spc="-10" dirty="0">
                <a:latin typeface="Segoe UI"/>
                <a:cs typeface="Segoe UI"/>
              </a:rPr>
              <a:t> 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20" dirty="0">
                <a:latin typeface="Segoe UI"/>
                <a:cs typeface="Segoe UI"/>
              </a:rPr>
              <a:t>J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4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asses, w</a:t>
            </a:r>
            <a:r>
              <a:rPr sz="2000" spc="10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h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compi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neer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 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cus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 </a:t>
            </a:r>
            <a:r>
              <a:rPr sz="2000" spc="-2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nds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serious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 in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2"/>
              </a:spcBef>
            </a:pPr>
            <a:endParaRPr sz="1400"/>
          </a:p>
          <a:p>
            <a:pPr marL="12700" marR="12700">
              <a:lnSpc>
                <a:spcPct val="100000"/>
              </a:lnSpc>
              <a:tabLst>
                <a:tab pos="4411345" algn="l"/>
              </a:tabLst>
            </a:pPr>
            <a:r>
              <a:rPr sz="2000" dirty="0">
                <a:latin typeface="Segoe UI"/>
                <a:cs typeface="Segoe UI"/>
              </a:rPr>
              <a:t>Scenario #3: </a:t>
            </a:r>
            <a:r>
              <a:rPr sz="2000" spc="5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pp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comes with samp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not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emo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oduction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.	These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sample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 ha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kn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wn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security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laws 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tac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use to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omise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5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urity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Misconfigu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49858" y="1409953"/>
            <a:ext cx="7722870" cy="39585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pr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ommend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tions 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estab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ish 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the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low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354965" marR="12700">
              <a:lnSpc>
                <a:spcPct val="100000"/>
              </a:lnSpc>
              <a:tabLst>
                <a:tab pos="2049145" algn="l"/>
              </a:tabLst>
            </a:pPr>
            <a:r>
              <a:rPr sz="2000" dirty="0">
                <a:latin typeface="Segoe UI"/>
                <a:cs typeface="Segoe UI"/>
              </a:rPr>
              <a:t>A </a:t>
            </a:r>
            <a:r>
              <a:rPr sz="2000" spc="-3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eatab</a:t>
            </a:r>
            <a:r>
              <a:rPr sz="2000" spc="-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 ha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ning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ocess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hat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es it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fast and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easy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oy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5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hat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 loc</a:t>
            </a:r>
            <a:r>
              <a:rPr sz="2000" spc="-4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dow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. De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opmen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25" dirty="0">
                <a:latin typeface="Segoe UI"/>
                <a:cs typeface="Segoe UI"/>
              </a:rPr>
              <a:t>Q</a:t>
            </a:r>
            <a:r>
              <a:rPr sz="2000" spc="7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oduction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 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uld 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 confi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(with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ent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each env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onmen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).	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 sho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</a:t>
            </a:r>
            <a:r>
              <a:rPr sz="2000" spc="-2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4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min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mize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fo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set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new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secu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73355">
              <a:lnSpc>
                <a:spcPct val="100000"/>
              </a:lnSpc>
              <a:tabLst>
                <a:tab pos="1972945" algn="l"/>
              </a:tabLst>
            </a:pPr>
            <a:r>
              <a:rPr sz="2000" dirty="0">
                <a:latin typeface="Segoe UI"/>
                <a:cs typeface="Segoe UI"/>
              </a:rPr>
              <a:t>A 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ocess for 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east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oying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ew s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upda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ches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a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time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ner to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each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ed 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.	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his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ocess 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ds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ude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 compo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 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br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(s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e 20</a:t>
            </a:r>
            <a:r>
              <a:rPr sz="2000" spc="-10" dirty="0">
                <a:latin typeface="Segoe UI"/>
                <a:cs typeface="Segoe UI"/>
              </a:rPr>
              <a:t>1</a:t>
            </a:r>
            <a:r>
              <a:rPr sz="2000" spc="5" dirty="0">
                <a:latin typeface="Segoe UI"/>
                <a:cs typeface="Segoe UI"/>
              </a:rPr>
              <a:t>7</a:t>
            </a:r>
            <a:r>
              <a:rPr sz="2000" spc="0" dirty="0">
                <a:latin typeface="Segoe UI"/>
                <a:cs typeface="Segoe UI"/>
              </a:rPr>
              <a:t>-A9)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37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5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urity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Misconfigu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9306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49858" y="1409953"/>
            <a:ext cx="7505065" cy="2129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…</a:t>
            </a:r>
            <a:r>
              <a:rPr sz="2000" spc="0" dirty="0">
                <a:latin typeface="Segoe UI"/>
                <a:cs typeface="Segoe UI"/>
              </a:rPr>
              <a:t>contin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354965" marR="9080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 st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chi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ectu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ovi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e,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secu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se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aration 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tw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en components.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4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ocess to</a:t>
            </a:r>
            <a:r>
              <a:rPr sz="2000" spc="-15" dirty="0">
                <a:latin typeface="Segoe UI"/>
                <a:cs typeface="Segoe UI"/>
              </a:rPr>
              <a:t> 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confi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ura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ions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ings 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 confi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all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38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5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urity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Misconfigu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at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52166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5976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9786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409953"/>
            <a:ext cx="7567295" cy="48729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16535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103251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opment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: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er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Confi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ura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ion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Co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 </a:t>
            </a:r>
            <a:r>
              <a:rPr sz="2000" u="heavy" spc="-6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ev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ew</a:t>
            </a:r>
            <a:r>
              <a:rPr sz="2000" u="heavy" spc="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e: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er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Er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ing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esting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: Confi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ura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ion Ma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ag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ment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esting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: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esting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for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Co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op 10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2004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-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Insecu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Confi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ura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ion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Manag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ment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  <a:hlinkClick r:id="rId5"/>
              </a:rPr>
              <a:t>For</a:t>
            </a:r>
            <a:r>
              <a:rPr sz="2000" spc="-5" dirty="0">
                <a:latin typeface="Segoe UI"/>
                <a:cs typeface="Segoe UI"/>
                <a:hlinkClick r:id="rId5"/>
              </a:rPr>
              <a:t> </a:t>
            </a:r>
            <a:r>
              <a:rPr sz="2000" spc="0" dirty="0">
                <a:latin typeface="Segoe UI"/>
                <a:cs typeface="Segoe UI"/>
                <a:hlinkClick r:id="rId5"/>
              </a:rPr>
              <a:t>ad</a:t>
            </a:r>
            <a:r>
              <a:rPr sz="2000" spc="-10" dirty="0">
                <a:latin typeface="Segoe UI"/>
                <a:cs typeface="Segoe UI"/>
                <a:hlinkClick r:id="rId5"/>
              </a:rPr>
              <a:t>d</a:t>
            </a:r>
            <a:r>
              <a:rPr sz="2000" spc="0" dirty="0">
                <a:latin typeface="Segoe UI"/>
                <a:cs typeface="Segoe UI"/>
                <a:hlinkClick r:id="rId5"/>
              </a:rPr>
              <a:t>itional </a:t>
            </a:r>
            <a:r>
              <a:rPr sz="2000" spc="-30" dirty="0">
                <a:latin typeface="Segoe UI"/>
                <a:cs typeface="Segoe UI"/>
                <a:hlinkClick r:id="rId5"/>
              </a:rPr>
              <a:t>r</a:t>
            </a:r>
            <a:r>
              <a:rPr sz="2000" spc="0" dirty="0">
                <a:latin typeface="Segoe UI"/>
                <a:cs typeface="Segoe UI"/>
                <a:hlinkClick r:id="rId5"/>
              </a:rPr>
              <a:t>e</a:t>
            </a:r>
            <a:r>
              <a:rPr sz="2000" spc="-10" dirty="0">
                <a:latin typeface="Segoe UI"/>
                <a:cs typeface="Segoe UI"/>
                <a:hlinkClick r:id="rId5"/>
              </a:rPr>
              <a:t>q</a:t>
            </a:r>
            <a:r>
              <a:rPr sz="2000" spc="0" dirty="0">
                <a:latin typeface="Segoe UI"/>
                <a:cs typeface="Segoe UI"/>
                <a:hlinkClick r:id="rId5"/>
              </a:rPr>
              <a:t>ui</a:t>
            </a:r>
            <a:r>
              <a:rPr sz="2000" spc="-25" dirty="0">
                <a:latin typeface="Segoe UI"/>
                <a:cs typeface="Segoe UI"/>
                <a:hlinkClick r:id="rId5"/>
              </a:rPr>
              <a:t>r</a:t>
            </a:r>
            <a:r>
              <a:rPr sz="2000" spc="0" dirty="0">
                <a:latin typeface="Segoe UI"/>
                <a:cs typeface="Segoe UI"/>
                <a:hlinkClick r:id="rId5"/>
              </a:rPr>
              <a:t>ements</a:t>
            </a:r>
            <a:r>
              <a:rPr sz="2000" spc="5" dirty="0">
                <a:latin typeface="Segoe UI"/>
                <a:cs typeface="Segoe UI"/>
                <a:hlinkClick r:id="rId5"/>
              </a:rPr>
              <a:t> </a:t>
            </a:r>
            <a:r>
              <a:rPr sz="2000" spc="0" dirty="0">
                <a:latin typeface="Segoe UI"/>
                <a:cs typeface="Segoe UI"/>
                <a:hlinkClick r:id="rId5"/>
              </a:rPr>
              <a:t>in t</a:t>
            </a:r>
            <a:r>
              <a:rPr sz="2000" spc="5" dirty="0">
                <a:latin typeface="Segoe UI"/>
                <a:cs typeface="Segoe UI"/>
                <a:hlinkClick r:id="rId5"/>
              </a:rPr>
              <a:t>h</a:t>
            </a:r>
            <a:r>
              <a:rPr sz="2000" spc="0" dirty="0">
                <a:latin typeface="Segoe UI"/>
                <a:cs typeface="Segoe UI"/>
                <a:hlinkClick r:id="rId5"/>
              </a:rPr>
              <a:t>is a</a:t>
            </a:r>
            <a:r>
              <a:rPr sz="2000" spc="-25" dirty="0">
                <a:latin typeface="Segoe UI"/>
                <a:cs typeface="Segoe UI"/>
                <a:hlinkClick r:id="rId5"/>
              </a:rPr>
              <a:t>r</a:t>
            </a:r>
            <a:r>
              <a:rPr sz="2000" spc="0" dirty="0">
                <a:latin typeface="Segoe UI"/>
                <a:cs typeface="Segoe UI"/>
                <a:hlinkClick r:id="rId5"/>
              </a:rPr>
              <a:t>ea,</a:t>
            </a:r>
            <a:r>
              <a:rPr sz="2000" spc="-15" dirty="0">
                <a:latin typeface="Segoe UI"/>
                <a:cs typeface="Segoe UI"/>
                <a:hlinkClick r:id="rId5"/>
              </a:rPr>
              <a:t> </a:t>
            </a:r>
            <a:r>
              <a:rPr sz="2000" spc="0" dirty="0">
                <a:latin typeface="Segoe UI"/>
                <a:cs typeface="Segoe UI"/>
                <a:hlinkClick r:id="rId5"/>
              </a:rPr>
              <a:t>see</a:t>
            </a:r>
            <a:r>
              <a:rPr sz="2000" spc="5" dirty="0">
                <a:latin typeface="Segoe UI"/>
                <a:cs typeface="Segoe UI"/>
                <a:hlinkClick r:id="rId5"/>
              </a:rPr>
              <a:t> </a:t>
            </a:r>
            <a:r>
              <a:rPr sz="2000" spc="0" dirty="0">
                <a:latin typeface="Segoe UI"/>
                <a:cs typeface="Segoe UI"/>
                <a:hlinkClick r:id="rId5"/>
              </a:rPr>
              <a:t>t</a:t>
            </a:r>
            <a:r>
              <a:rPr sz="2000" spc="5" dirty="0">
                <a:latin typeface="Segoe UI"/>
                <a:cs typeface="Segoe UI"/>
                <a:hlinkClick r:id="rId5"/>
              </a:rPr>
              <a:t>h</a:t>
            </a:r>
            <a:r>
              <a:rPr sz="2000" spc="0" dirty="0">
                <a:latin typeface="Segoe UI"/>
                <a:cs typeface="Segoe UI"/>
                <a:hlinkClick r:id="rId5"/>
              </a:rPr>
              <a:t>e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q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ui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ements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eas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for Security 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guration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(V11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and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V19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)</a:t>
            </a:r>
            <a:r>
              <a:rPr sz="2000" spc="0" dirty="0">
                <a:latin typeface="Segoe UI"/>
                <a:cs typeface="Segoe UI"/>
                <a:hlinkClick r:id="rId5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 marL="354965" marR="215519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NIST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G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General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Se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Ha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ning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2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Envi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men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al Security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Flaws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Security 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guration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s/Benchmarks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39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What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is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13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ASP?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2934842"/>
            <a:ext cx="7651115" cy="16871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just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i="1" spc="0" dirty="0">
                <a:latin typeface="Segoe UI"/>
                <a:cs typeface="Segoe UI"/>
              </a:rPr>
              <a:t>Open</a:t>
            </a:r>
            <a:r>
              <a:rPr sz="2000" i="1" spc="-15" dirty="0">
                <a:latin typeface="Segoe UI"/>
                <a:cs typeface="Segoe UI"/>
              </a:rPr>
              <a:t> </a:t>
            </a:r>
            <a:r>
              <a:rPr sz="2000" i="1" spc="-30" dirty="0">
                <a:latin typeface="Segoe UI"/>
                <a:cs typeface="Segoe UI"/>
              </a:rPr>
              <a:t>W</a:t>
            </a:r>
            <a:r>
              <a:rPr sz="2000" i="1" spc="0" dirty="0">
                <a:latin typeface="Segoe UI"/>
                <a:cs typeface="Segoe UI"/>
              </a:rPr>
              <a:t>eb </a:t>
            </a:r>
            <a:r>
              <a:rPr sz="2000" i="1" spc="5" dirty="0">
                <a:latin typeface="Segoe UI"/>
                <a:cs typeface="Segoe UI"/>
              </a:rPr>
              <a:t>A</a:t>
            </a:r>
            <a:r>
              <a:rPr sz="2000" i="1" spc="0" dirty="0">
                <a:latin typeface="Segoe UI"/>
                <a:cs typeface="Segoe UI"/>
              </a:rPr>
              <a:t>p</a:t>
            </a:r>
            <a:r>
              <a:rPr sz="2000" i="1" spc="10" dirty="0">
                <a:latin typeface="Segoe UI"/>
                <a:cs typeface="Segoe UI"/>
              </a:rPr>
              <a:t>p</a:t>
            </a:r>
            <a:r>
              <a:rPr sz="2000" i="1" spc="0" dirty="0">
                <a:latin typeface="Segoe UI"/>
                <a:cs typeface="Segoe UI"/>
              </a:rPr>
              <a:t>l</a:t>
            </a:r>
            <a:r>
              <a:rPr sz="2000" i="1" spc="-10" dirty="0">
                <a:latin typeface="Segoe UI"/>
                <a:cs typeface="Segoe UI"/>
              </a:rPr>
              <a:t>i</a:t>
            </a:r>
            <a:r>
              <a:rPr sz="2000" i="1" spc="0" dirty="0">
                <a:latin typeface="Segoe UI"/>
                <a:cs typeface="Segoe UI"/>
              </a:rPr>
              <a:t>c</a:t>
            </a:r>
            <a:r>
              <a:rPr sz="2000" i="1" spc="5" dirty="0">
                <a:latin typeface="Segoe UI"/>
                <a:cs typeface="Segoe UI"/>
              </a:rPr>
              <a:t>a</a:t>
            </a:r>
            <a:r>
              <a:rPr sz="2000" i="1" spc="0" dirty="0">
                <a:latin typeface="Segoe UI"/>
                <a:cs typeface="Segoe UI"/>
              </a:rPr>
              <a:t>ti</a:t>
            </a:r>
            <a:r>
              <a:rPr sz="2000" i="1" spc="-10" dirty="0">
                <a:latin typeface="Segoe UI"/>
                <a:cs typeface="Segoe UI"/>
              </a:rPr>
              <a:t>o</a:t>
            </a:r>
            <a:r>
              <a:rPr sz="2000" i="1" spc="0" dirty="0">
                <a:latin typeface="Segoe UI"/>
                <a:cs typeface="Segoe UI"/>
              </a:rPr>
              <a:t>n</a:t>
            </a:r>
            <a:r>
              <a:rPr sz="2000" i="1" spc="-35" dirty="0">
                <a:latin typeface="Segoe UI"/>
                <a:cs typeface="Segoe UI"/>
              </a:rPr>
              <a:t> </a:t>
            </a:r>
            <a:r>
              <a:rPr sz="2000" i="1" spc="0" dirty="0">
                <a:latin typeface="Segoe UI"/>
                <a:cs typeface="Segoe UI"/>
              </a:rPr>
              <a:t>Secu</a:t>
            </a:r>
            <a:r>
              <a:rPr sz="2000" i="1" spc="-10" dirty="0">
                <a:latin typeface="Segoe UI"/>
                <a:cs typeface="Segoe UI"/>
              </a:rPr>
              <a:t>r</a:t>
            </a:r>
            <a:r>
              <a:rPr sz="2000" i="1" spc="0" dirty="0">
                <a:latin typeface="Segoe UI"/>
                <a:cs typeface="Segoe UI"/>
              </a:rPr>
              <a:t>ity Pr</a:t>
            </a:r>
            <a:r>
              <a:rPr sz="2000" i="1" spc="-10" dirty="0">
                <a:latin typeface="Segoe UI"/>
                <a:cs typeface="Segoe UI"/>
              </a:rPr>
              <a:t>o</a:t>
            </a:r>
            <a:r>
              <a:rPr sz="2000" i="1" spc="0" dirty="0">
                <a:latin typeface="Segoe UI"/>
                <a:cs typeface="Segoe UI"/>
              </a:rPr>
              <a:t>ject</a:t>
            </a:r>
            <a:r>
              <a:rPr sz="2000" i="1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(O</a:t>
            </a:r>
            <a:r>
              <a:rPr sz="2000" spc="-8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P)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a 501c3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on</a:t>
            </a:r>
            <a:r>
              <a:rPr sz="2000" spc="0" dirty="0">
                <a:latin typeface="Segoe UI"/>
                <a:cs typeface="Segoe UI"/>
              </a:rPr>
              <a:t>- fo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uca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ional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charity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enabl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 o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ganiza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ions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si</a:t>
            </a:r>
            <a:r>
              <a:rPr sz="2000" spc="-15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n,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op,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e,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 s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twa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260032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h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tps://ww</a:t>
            </a:r>
            <a:r>
              <a:rPr sz="2000" u="heavy" spc="-8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.ow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a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sp.o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g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9858" y="5833567"/>
            <a:ext cx="171323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I</a:t>
            </a:r>
            <a:r>
              <a:rPr sz="1200" spc="-10" dirty="0">
                <a:latin typeface="Segoe UI"/>
                <a:cs typeface="Segoe UI"/>
              </a:rPr>
              <a:t>mage 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0" dirty="0">
                <a:latin typeface="Segoe UI"/>
                <a:cs typeface="Segoe UI"/>
              </a:rPr>
              <a:t>o</a:t>
            </a:r>
            <a:r>
              <a:rPr sz="1200" spc="-1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</a:t>
            </a:r>
            <a:r>
              <a:rPr sz="1200" spc="-5" dirty="0">
                <a:latin typeface="Segoe UI"/>
                <a:cs typeface="Segoe UI"/>
              </a:rPr>
              <a:t>s</a:t>
            </a:r>
            <a:r>
              <a:rPr sz="1200" spc="-10" dirty="0">
                <a:latin typeface="Segoe UI"/>
                <a:cs typeface="Segoe UI"/>
              </a:rPr>
              <a:t>p</a:t>
            </a:r>
            <a:r>
              <a:rPr sz="1200" spc="0" dirty="0">
                <a:latin typeface="Segoe UI"/>
                <a:cs typeface="Segoe UI"/>
              </a:rPr>
              <a:t>.</a:t>
            </a:r>
            <a:r>
              <a:rPr sz="1200" spc="-10" dirty="0">
                <a:latin typeface="Segoe UI"/>
                <a:cs typeface="Segoe UI"/>
              </a:rPr>
              <a:t>o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g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396996" y="1318260"/>
            <a:ext cx="2964179" cy="1117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12235" y="1371600"/>
            <a:ext cx="2857500" cy="10104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5783" y="6510934"/>
            <a:ext cx="93980" cy="1638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solidFill>
                  <a:srgbClr val="FFFFFF"/>
                </a:solidFill>
                <a:latin typeface="Segoe UI"/>
                <a:cs typeface="Segoe UI"/>
              </a:rPr>
              <a:t>4</a:t>
            </a:r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A6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Sensiti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5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Data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Exposu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184147"/>
            <a:ext cx="8057388" cy="1749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40308" y="1249679"/>
            <a:ext cx="8002523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7941564" y="0"/>
                </a:moveTo>
                <a:lnTo>
                  <a:pt x="272288" y="0"/>
                </a:lnTo>
                <a:lnTo>
                  <a:pt x="249956" y="902"/>
                </a:lnTo>
                <a:lnTo>
                  <a:pt x="206853" y="7914"/>
                </a:lnTo>
                <a:lnTo>
                  <a:pt x="166301" y="21399"/>
                </a:lnTo>
                <a:lnTo>
                  <a:pt x="128858" y="40797"/>
                </a:lnTo>
                <a:lnTo>
                  <a:pt x="95085" y="65548"/>
                </a:lnTo>
                <a:lnTo>
                  <a:pt x="65544" y="95090"/>
                </a:lnTo>
                <a:lnTo>
                  <a:pt x="40794" y="128863"/>
                </a:lnTo>
                <a:lnTo>
                  <a:pt x="21397" y="166306"/>
                </a:lnTo>
                <a:lnTo>
                  <a:pt x="7913" y="206858"/>
                </a:lnTo>
                <a:lnTo>
                  <a:pt x="902" y="249957"/>
                </a:lnTo>
                <a:lnTo>
                  <a:pt x="0" y="272288"/>
                </a:lnTo>
                <a:lnTo>
                  <a:pt x="0" y="1633727"/>
                </a:lnTo>
                <a:lnTo>
                  <a:pt x="7669276" y="1633727"/>
                </a:lnTo>
                <a:lnTo>
                  <a:pt x="7691606" y="1632825"/>
                </a:lnTo>
                <a:lnTo>
                  <a:pt x="7734705" y="1625813"/>
                </a:lnTo>
                <a:lnTo>
                  <a:pt x="7775257" y="1612328"/>
                </a:lnTo>
                <a:lnTo>
                  <a:pt x="7812700" y="1592930"/>
                </a:lnTo>
                <a:lnTo>
                  <a:pt x="7846473" y="1568179"/>
                </a:lnTo>
                <a:lnTo>
                  <a:pt x="7876015" y="1538637"/>
                </a:lnTo>
                <a:lnTo>
                  <a:pt x="7900766" y="1504864"/>
                </a:lnTo>
                <a:lnTo>
                  <a:pt x="7920164" y="1467421"/>
                </a:lnTo>
                <a:lnTo>
                  <a:pt x="7933649" y="1426869"/>
                </a:lnTo>
                <a:lnTo>
                  <a:pt x="7940661" y="1383770"/>
                </a:lnTo>
                <a:lnTo>
                  <a:pt x="7941564" y="1361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272288" y="0"/>
                </a:moveTo>
                <a:lnTo>
                  <a:pt x="7941564" y="0"/>
                </a:lnTo>
                <a:lnTo>
                  <a:pt x="7941564" y="1361439"/>
                </a:lnTo>
                <a:lnTo>
                  <a:pt x="7937999" y="1405603"/>
                </a:lnTo>
                <a:lnTo>
                  <a:pt x="7927681" y="1447499"/>
                </a:lnTo>
                <a:lnTo>
                  <a:pt x="7911169" y="1486566"/>
                </a:lnTo>
                <a:lnTo>
                  <a:pt x="7889024" y="1522244"/>
                </a:lnTo>
                <a:lnTo>
                  <a:pt x="7861808" y="1553972"/>
                </a:lnTo>
                <a:lnTo>
                  <a:pt x="7830080" y="1581188"/>
                </a:lnTo>
                <a:lnTo>
                  <a:pt x="7794402" y="1603333"/>
                </a:lnTo>
                <a:lnTo>
                  <a:pt x="7755335" y="1619845"/>
                </a:lnTo>
                <a:lnTo>
                  <a:pt x="7713439" y="1630163"/>
                </a:lnTo>
                <a:lnTo>
                  <a:pt x="7669276" y="1633727"/>
                </a:lnTo>
                <a:lnTo>
                  <a:pt x="0" y="1633727"/>
                </a:lnTo>
                <a:lnTo>
                  <a:pt x="0" y="272288"/>
                </a:lnTo>
                <a:lnTo>
                  <a:pt x="902" y="249957"/>
                </a:lnTo>
                <a:lnTo>
                  <a:pt x="7913" y="206858"/>
                </a:lnTo>
                <a:lnTo>
                  <a:pt x="21397" y="166306"/>
                </a:lnTo>
                <a:lnTo>
                  <a:pt x="40794" y="128863"/>
                </a:lnTo>
                <a:lnTo>
                  <a:pt x="65544" y="95090"/>
                </a:lnTo>
                <a:lnTo>
                  <a:pt x="95085" y="65548"/>
                </a:lnTo>
                <a:lnTo>
                  <a:pt x="128858" y="40797"/>
                </a:lnTo>
                <a:lnTo>
                  <a:pt x="166301" y="21399"/>
                </a:lnTo>
                <a:lnTo>
                  <a:pt x="206853" y="7914"/>
                </a:lnTo>
                <a:lnTo>
                  <a:pt x="249956" y="902"/>
                </a:lnTo>
                <a:lnTo>
                  <a:pt x="272288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91895" y="1339596"/>
            <a:ext cx="7586345" cy="1382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ct val="100000"/>
              </a:lnSpc>
            </a:pP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Many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eb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APIs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not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operly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tect se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sit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data,</a:t>
            </a:r>
            <a:r>
              <a:rPr sz="1800" spc="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ch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as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fin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anc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eal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e,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PII.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rs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may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teal 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modi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such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eak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ly p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ec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ta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conduct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edit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fraud,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iden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t,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or other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crimes. Sens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data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dese</a:t>
            </a:r>
            <a:r>
              <a:rPr sz="1800" spc="5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</a:t>
            </a:r>
            <a:r>
              <a:rPr sz="1800" spc="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extra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tect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enc</a:t>
            </a:r>
            <a:r>
              <a:rPr sz="1800" spc="6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yption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at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est or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trans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t,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ell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special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ecaut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wh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x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anged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w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ith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b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owse</a:t>
            </a:r>
            <a:r>
              <a:rPr sz="1800" spc="-15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3006851"/>
            <a:ext cx="7941564" cy="29855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40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A6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Sensiti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5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Data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Exposu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31592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8450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55976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9858" y="1409953"/>
            <a:ext cx="7771765" cy="4796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95425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</a:t>
            </a:r>
            <a:r>
              <a:rPr sz="2400" spc="5" dirty="0">
                <a:latin typeface="Segoe UI Semibold"/>
                <a:cs typeface="Segoe UI Semibold"/>
              </a:rPr>
              <a:t>b</a:t>
            </a:r>
            <a:r>
              <a:rPr sz="2400" spc="0" dirty="0">
                <a:latin typeface="Segoe UI Semibold"/>
                <a:cs typeface="Segoe UI Semibold"/>
              </a:rPr>
              <a:t>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0" dirty="0">
                <a:latin typeface="Segoe UI Semibold"/>
                <a:cs typeface="Segoe UI Semibold"/>
              </a:rPr>
              <a:t>Da</a:t>
            </a:r>
            <a:r>
              <a:rPr sz="2400" spc="-10" dirty="0">
                <a:latin typeface="Segoe UI Semibold"/>
                <a:cs typeface="Segoe UI Semibold"/>
              </a:rPr>
              <a:t>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E</a:t>
            </a:r>
            <a:r>
              <a:rPr sz="2400" spc="-15" dirty="0">
                <a:latin typeface="Segoe UI Semibold"/>
                <a:cs typeface="Segoe UI Semibold"/>
              </a:rPr>
              <a:t>x</a:t>
            </a:r>
            <a:r>
              <a:rPr sz="2400" spc="-10" dirty="0">
                <a:latin typeface="Segoe UI Semibold"/>
                <a:cs typeface="Segoe UI Semibold"/>
              </a:rPr>
              <a:t>p</a:t>
            </a:r>
            <a:r>
              <a:rPr sz="2400" spc="0" dirty="0">
                <a:latin typeface="Segoe UI Semibold"/>
                <a:cs typeface="Segoe UI Semibold"/>
              </a:rPr>
              <a:t>osu</a:t>
            </a:r>
            <a:r>
              <a:rPr sz="2400" spc="-25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258445">
              <a:lnSpc>
                <a:spcPct val="100000"/>
              </a:lnSpc>
              <a:tabLst>
                <a:tab pos="1292225" algn="l"/>
                <a:tab pos="4090035" algn="l"/>
              </a:tabLst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ing</a:t>
            </a:r>
            <a:r>
              <a:rPr sz="2000" spc="-15" dirty="0">
                <a:latin typeface="Segoe UI"/>
                <a:cs typeface="Segoe UI"/>
              </a:rPr>
              <a:t> y</a:t>
            </a:r>
            <a:r>
              <a:rPr sz="2000" spc="0" dirty="0">
                <a:latin typeface="Segoe UI"/>
                <a:cs typeface="Segoe UI"/>
              </a:rPr>
              <a:t>ou ha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mine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which data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s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nsiti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eno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gh to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extra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ction.	</a:t>
            </a:r>
            <a:r>
              <a:rPr sz="2000" spc="5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or example,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2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it ca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mbers,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health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eco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al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nforma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	</a:t>
            </a:r>
            <a:r>
              <a:rPr sz="2000" spc="5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or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 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ch 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ata: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Is any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is 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sto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cl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ar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ext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long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erm,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ncluding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</a:pP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ackups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this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Is any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is 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smitt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cl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ar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ext,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ernal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ext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rnall</a:t>
            </a:r>
            <a:r>
              <a:rPr sz="2000" spc="-8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? 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ernet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traff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 is esp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dang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any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ol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/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eak c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ogra</a:t>
            </a:r>
            <a:r>
              <a:rPr sz="2000" spc="-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hic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orith</a:t>
            </a:r>
            <a:r>
              <a:rPr sz="2000" spc="5" dirty="0">
                <a:latin typeface="Segoe UI"/>
                <a:cs typeface="Segoe UI"/>
              </a:rPr>
              <a:t>m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354965" marR="93980">
              <a:lnSpc>
                <a:spcPct val="100099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eak c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eys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nera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 or 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oper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ey 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ment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otation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missing?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67881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any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 se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urity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ea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missing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en sensiti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ovi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by/sent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er?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41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A6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Sensiti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5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Data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Exposu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42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60970" cy="39585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4130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12700">
              <a:lnSpc>
                <a:spcPct val="100000"/>
              </a:lnSpc>
              <a:tabLst>
                <a:tab pos="5435600" algn="l"/>
                <a:tab pos="5552440" algn="l"/>
              </a:tabLst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#1: An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enc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ypts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it ca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 in a data</a:t>
            </a:r>
            <a:r>
              <a:rPr sz="2000" spc="-25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ing automat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5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enc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yption.	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6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automat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etri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owing a SQL 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njection 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 to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etri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it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mbers in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ear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ext.		Al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ernati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ude 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 s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oring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it ca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 n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mbers,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sing to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eniza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sing publ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 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ey enc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yption.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332105">
              <a:lnSpc>
                <a:spcPct val="100000"/>
              </a:lnSpc>
              <a:tabLst>
                <a:tab pos="2629535" algn="l"/>
                <a:tab pos="3171825" algn="l"/>
              </a:tabLst>
            </a:pPr>
            <a:r>
              <a:rPr sz="2000" dirty="0">
                <a:latin typeface="Segoe UI"/>
                <a:cs typeface="Segoe UI"/>
              </a:rPr>
              <a:t>Scenario #2: The </a:t>
            </a:r>
            <a:r>
              <a:rPr sz="2000" spc="-2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5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sal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hes 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sto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30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ds.	A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le upl</a:t>
            </a:r>
            <a:r>
              <a:rPr sz="2000" spc="-2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ad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aw allows an 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etri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data.	All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sal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hes 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an be ex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osed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with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nbow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cula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es.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A6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Sensiti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5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Data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Exposu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8544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48356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49858" y="1409953"/>
            <a:ext cx="7655559" cy="43395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1"/>
              </a:spcBef>
            </a:pPr>
            <a:endParaRPr sz="600"/>
          </a:p>
          <a:p>
            <a:pPr marL="12700" marR="12700">
              <a:lnSpc>
                <a:spcPct val="100099"/>
              </a:lnSpc>
              <a:tabLst>
                <a:tab pos="5915660" algn="l"/>
              </a:tabLst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full 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ls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unsafe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og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aph</a:t>
            </a:r>
            <a:r>
              <a:rPr sz="2000" spc="-10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SS</a:t>
            </a:r>
            <a:r>
              <a:rPr sz="2000" spc="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/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LS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usag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 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scope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2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op 10.	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hat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sai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 for all sensiti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do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lowing,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minimum: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4097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Consid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., insi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8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ernal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)</a:t>
            </a:r>
            <a:r>
              <a:rPr sz="2000" spc="0" dirty="0">
                <a:latin typeface="Segoe UI"/>
                <a:cs typeface="Segoe UI"/>
              </a:rPr>
              <a:t>, ma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 su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enc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ypt 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 sensiti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est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tran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it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a matt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nds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nst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ese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eats.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438784">
              <a:lnSpc>
                <a:spcPct val="100000"/>
              </a:lnSpc>
              <a:tabLst>
                <a:tab pos="1470025" algn="l"/>
                <a:tab pos="4934585" algn="l"/>
              </a:tabLst>
            </a:pPr>
            <a:r>
              <a:rPr sz="2000" dirty="0">
                <a:latin typeface="Segoe UI"/>
                <a:cs typeface="Segoe UI"/>
              </a:rPr>
              <a:t>Don’t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sto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sensiti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necessar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2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.	Disca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 as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soon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 possib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e.	Data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don’t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etain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can’t be sto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en.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354965" marR="39370">
              <a:lnSpc>
                <a:spcPct val="100099"/>
              </a:lnSpc>
              <a:tabLst>
                <a:tab pos="4483735" algn="l"/>
              </a:tabLst>
            </a:pP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st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standa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orith</a:t>
            </a:r>
            <a:r>
              <a:rPr sz="2000" spc="5" dirty="0">
                <a:latin typeface="Segoe UI"/>
                <a:cs typeface="Segoe UI"/>
              </a:rPr>
              <a:t>m</a:t>
            </a:r>
            <a:r>
              <a:rPr sz="2000" spc="0" dirty="0">
                <a:latin typeface="Segoe UI"/>
                <a:cs typeface="Segoe UI"/>
              </a:rPr>
              <a:t>s 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eys 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0" dirty="0">
                <a:latin typeface="Segoe UI"/>
                <a:cs typeface="Segoe UI"/>
                <a:hlinkClick r:id="rId3"/>
              </a:rPr>
              <a:t> p</a:t>
            </a:r>
            <a:r>
              <a:rPr sz="2000" spc="-30" dirty="0">
                <a:latin typeface="Segoe UI"/>
                <a:cs typeface="Segoe UI"/>
                <a:hlinkClick r:id="rId3"/>
              </a:rPr>
              <a:t>r</a:t>
            </a:r>
            <a:r>
              <a:rPr sz="2000" spc="0" dirty="0">
                <a:latin typeface="Segoe UI"/>
                <a:cs typeface="Segoe UI"/>
                <a:hlinkClick r:id="rId3"/>
              </a:rPr>
              <a:t>op</a:t>
            </a:r>
            <a:r>
              <a:rPr sz="2000" spc="-10" dirty="0">
                <a:latin typeface="Segoe UI"/>
                <a:cs typeface="Segoe UI"/>
                <a:hlinkClick r:id="rId3"/>
              </a:rPr>
              <a:t>e</a:t>
            </a:r>
            <a:r>
              <a:rPr sz="2000" spc="0" dirty="0">
                <a:latin typeface="Segoe UI"/>
                <a:cs typeface="Segoe UI"/>
                <a:hlinkClick r:id="rId3"/>
              </a:rPr>
              <a:t>r</a:t>
            </a:r>
            <a:r>
              <a:rPr sz="2000" spc="10" dirty="0">
                <a:latin typeface="Segoe UI"/>
                <a:cs typeface="Segoe UI"/>
                <a:hlinkClick r:id="rId3"/>
              </a:rPr>
              <a:t> </a:t>
            </a:r>
            <a:r>
              <a:rPr sz="2000" spc="-40" dirty="0">
                <a:latin typeface="Segoe UI"/>
                <a:cs typeface="Segoe UI"/>
                <a:hlinkClick r:id="rId3"/>
              </a:rPr>
              <a:t>k</a:t>
            </a:r>
            <a:r>
              <a:rPr sz="2000" spc="0" dirty="0">
                <a:latin typeface="Segoe UI"/>
                <a:cs typeface="Segoe UI"/>
                <a:hlinkClick r:id="rId3"/>
              </a:rPr>
              <a:t>ey</a:t>
            </a:r>
            <a:r>
              <a:rPr sz="2000" spc="-15" dirty="0">
                <a:latin typeface="Segoe UI"/>
                <a:cs typeface="Segoe UI"/>
                <a:hlinkClick r:id="rId3"/>
              </a:rPr>
              <a:t> </a:t>
            </a:r>
            <a:r>
              <a:rPr sz="2000" spc="0" dirty="0">
                <a:latin typeface="Segoe UI"/>
                <a:cs typeface="Segoe UI"/>
                <a:hlinkClick r:id="rId3"/>
              </a:rPr>
              <a:t>manag</a:t>
            </a:r>
            <a:r>
              <a:rPr sz="2000" spc="-10" dirty="0">
                <a:latin typeface="Segoe UI"/>
                <a:cs typeface="Segoe UI"/>
                <a:hlinkClick r:id="rId3"/>
              </a:rPr>
              <a:t>e</a:t>
            </a:r>
            <a:r>
              <a:rPr sz="2000" spc="0" dirty="0">
                <a:latin typeface="Segoe UI"/>
                <a:cs typeface="Segoe UI"/>
                <a:hlinkClick r:id="rId3"/>
              </a:rPr>
              <a:t>ment</a:t>
            </a:r>
            <a:r>
              <a:rPr sz="2000" spc="-20" dirty="0">
                <a:latin typeface="Segoe UI"/>
                <a:cs typeface="Segoe UI"/>
                <a:hlinkClick r:id="rId3"/>
              </a:rPr>
              <a:t> </a:t>
            </a:r>
            <a:r>
              <a:rPr sz="2000" spc="0" dirty="0">
                <a:latin typeface="Segoe UI"/>
                <a:cs typeface="Segoe UI"/>
                <a:hlinkClick r:id="rId3"/>
              </a:rPr>
              <a:t>is </a:t>
            </a:r>
            <a:r>
              <a:rPr sz="2000" spc="-10" dirty="0">
                <a:latin typeface="Segoe UI"/>
                <a:cs typeface="Segoe UI"/>
                <a:hlinkClick r:id="rId3"/>
              </a:rPr>
              <a:t>i</a:t>
            </a:r>
            <a:r>
              <a:rPr sz="2000" spc="0" dirty="0">
                <a:latin typeface="Segoe UI"/>
                <a:cs typeface="Segoe UI"/>
                <a:hlinkClick r:id="rId3"/>
              </a:rPr>
              <a:t>n</a:t>
            </a:r>
            <a:r>
              <a:rPr sz="2000" spc="5" dirty="0">
                <a:latin typeface="Segoe UI"/>
                <a:cs typeface="Segoe UI"/>
                <a:hlinkClick r:id="rId3"/>
              </a:rPr>
              <a:t> </a:t>
            </a:r>
            <a:r>
              <a:rPr sz="2000" spc="0" dirty="0">
                <a:latin typeface="Segoe UI"/>
                <a:cs typeface="Segoe UI"/>
                <a:hlinkClick r:id="rId3"/>
              </a:rPr>
              <a:t>p</a:t>
            </a:r>
            <a:r>
              <a:rPr sz="2000" spc="-15" dirty="0">
                <a:latin typeface="Segoe UI"/>
                <a:cs typeface="Segoe UI"/>
                <a:hlinkClick r:id="rId3"/>
              </a:rPr>
              <a:t>l</a:t>
            </a:r>
            <a:r>
              <a:rPr sz="2000" spc="0" dirty="0">
                <a:latin typeface="Segoe UI"/>
                <a:cs typeface="Segoe UI"/>
                <a:hlinkClick r:id="rId3"/>
              </a:rPr>
              <a:t>ac</a:t>
            </a:r>
            <a:r>
              <a:rPr sz="2000" spc="-10" dirty="0">
                <a:latin typeface="Segoe UI"/>
                <a:cs typeface="Segoe UI"/>
                <a:hlinkClick r:id="rId3"/>
              </a:rPr>
              <a:t>e</a:t>
            </a:r>
            <a:r>
              <a:rPr sz="2000" spc="0" dirty="0">
                <a:latin typeface="Segoe UI"/>
                <a:cs typeface="Segoe UI"/>
                <a:hlinkClick r:id="rId3"/>
              </a:rPr>
              <a:t>.	Consi</a:t>
            </a:r>
            <a:r>
              <a:rPr sz="2000" spc="-15" dirty="0">
                <a:latin typeface="Segoe UI"/>
                <a:cs typeface="Segoe UI"/>
                <a:hlinkClick r:id="rId3"/>
              </a:rPr>
              <a:t>d</a:t>
            </a:r>
            <a:r>
              <a:rPr sz="2000" spc="0" dirty="0">
                <a:latin typeface="Segoe UI"/>
                <a:cs typeface="Segoe UI"/>
                <a:hlinkClick r:id="rId3"/>
              </a:rPr>
              <a:t>er</a:t>
            </a:r>
            <a:r>
              <a:rPr sz="2000" spc="5" dirty="0">
                <a:latin typeface="Segoe UI"/>
                <a:cs typeface="Segoe UI"/>
                <a:hlinkClick r:id="rId3"/>
              </a:rPr>
              <a:t> </a:t>
            </a:r>
            <a:r>
              <a:rPr sz="2000" spc="0" dirty="0">
                <a:latin typeface="Segoe UI"/>
                <a:cs typeface="Segoe UI"/>
                <a:hlinkClick r:id="rId3"/>
              </a:rPr>
              <a:t>using</a:t>
            </a:r>
            <a:r>
              <a:rPr sz="2000" spc="20" dirty="0"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FIPS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140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da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ed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ogra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hic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module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spc="0" dirty="0">
                <a:latin typeface="Segoe UI"/>
                <a:cs typeface="Segoe UI"/>
                <a:hlinkClick r:id="rId3"/>
              </a:rPr>
              <a:t>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43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A6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Sensiti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5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Data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Exposu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2354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…</a:t>
            </a:r>
            <a:r>
              <a:rPr sz="2000" spc="0" dirty="0">
                <a:latin typeface="Segoe UI"/>
                <a:cs typeface="Segoe UI"/>
              </a:rPr>
              <a:t>contin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with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gor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m 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ly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si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ned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ction,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ch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bc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KDF2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sc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Disab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 autocomp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forms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sensiti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sab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hing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 </a:t>
            </a:r>
            <a:r>
              <a:rPr sz="2000" spc="-3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contain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sensiti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ta.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44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A6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Sensiti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5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Data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Exposu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409953"/>
            <a:ext cx="7689850" cy="4187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4615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245173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ogra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hic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orage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ass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orage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endParaRPr sz="2000">
              <a:latin typeface="Segoe UI"/>
              <a:cs typeface="Segoe UI"/>
            </a:endParaRPr>
          </a:p>
          <a:p>
            <a:pPr marL="354965" marR="170180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1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ranspo</a:t>
            </a:r>
            <a:r>
              <a:rPr sz="2000" u="heavy" spc="5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Lay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ction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esting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: 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er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/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LS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esting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310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yp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ogra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hic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Issues</a:t>
            </a:r>
            <a:endParaRPr sz="2000">
              <a:latin typeface="Segoe UI"/>
              <a:cs typeface="Segoe UI"/>
            </a:endParaRPr>
          </a:p>
          <a:p>
            <a:pPr marL="354965" marR="1270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312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ea</a:t>
            </a:r>
            <a:r>
              <a:rPr sz="2000" u="heavy" spc="5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ext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orage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 Sen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iti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Information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319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ea</a:t>
            </a:r>
            <a:r>
              <a:rPr sz="2000" u="heavy" spc="5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ext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17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ransmission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 Sen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iti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Information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326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-5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eak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nc</a:t>
            </a:r>
            <a:r>
              <a:rPr sz="2000" u="heavy" spc="8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yption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A7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Insuf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f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ic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ent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ttack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184147"/>
            <a:ext cx="8057388" cy="1749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2688" y="1249679"/>
            <a:ext cx="8019288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7941564" y="0"/>
                </a:moveTo>
                <a:lnTo>
                  <a:pt x="272288" y="0"/>
                </a:lnTo>
                <a:lnTo>
                  <a:pt x="249956" y="902"/>
                </a:lnTo>
                <a:lnTo>
                  <a:pt x="206853" y="7914"/>
                </a:lnTo>
                <a:lnTo>
                  <a:pt x="166301" y="21399"/>
                </a:lnTo>
                <a:lnTo>
                  <a:pt x="128858" y="40797"/>
                </a:lnTo>
                <a:lnTo>
                  <a:pt x="95085" y="65548"/>
                </a:lnTo>
                <a:lnTo>
                  <a:pt x="65544" y="95090"/>
                </a:lnTo>
                <a:lnTo>
                  <a:pt x="40794" y="128863"/>
                </a:lnTo>
                <a:lnTo>
                  <a:pt x="21397" y="166306"/>
                </a:lnTo>
                <a:lnTo>
                  <a:pt x="7913" y="206858"/>
                </a:lnTo>
                <a:lnTo>
                  <a:pt x="902" y="249957"/>
                </a:lnTo>
                <a:lnTo>
                  <a:pt x="0" y="272288"/>
                </a:lnTo>
                <a:lnTo>
                  <a:pt x="0" y="1633727"/>
                </a:lnTo>
                <a:lnTo>
                  <a:pt x="7669276" y="1633727"/>
                </a:lnTo>
                <a:lnTo>
                  <a:pt x="7691606" y="1632825"/>
                </a:lnTo>
                <a:lnTo>
                  <a:pt x="7734705" y="1625813"/>
                </a:lnTo>
                <a:lnTo>
                  <a:pt x="7775257" y="1612328"/>
                </a:lnTo>
                <a:lnTo>
                  <a:pt x="7812700" y="1592930"/>
                </a:lnTo>
                <a:lnTo>
                  <a:pt x="7846473" y="1568179"/>
                </a:lnTo>
                <a:lnTo>
                  <a:pt x="7876015" y="1538637"/>
                </a:lnTo>
                <a:lnTo>
                  <a:pt x="7900766" y="1504864"/>
                </a:lnTo>
                <a:lnTo>
                  <a:pt x="7920164" y="1467421"/>
                </a:lnTo>
                <a:lnTo>
                  <a:pt x="7933649" y="1426869"/>
                </a:lnTo>
                <a:lnTo>
                  <a:pt x="7940661" y="1383770"/>
                </a:lnTo>
                <a:lnTo>
                  <a:pt x="7941564" y="1361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272288" y="0"/>
                </a:moveTo>
                <a:lnTo>
                  <a:pt x="7941564" y="0"/>
                </a:lnTo>
                <a:lnTo>
                  <a:pt x="7941564" y="1361439"/>
                </a:lnTo>
                <a:lnTo>
                  <a:pt x="7937999" y="1405603"/>
                </a:lnTo>
                <a:lnTo>
                  <a:pt x="7927681" y="1447499"/>
                </a:lnTo>
                <a:lnTo>
                  <a:pt x="7911169" y="1486566"/>
                </a:lnTo>
                <a:lnTo>
                  <a:pt x="7889024" y="1522244"/>
                </a:lnTo>
                <a:lnTo>
                  <a:pt x="7861808" y="1553972"/>
                </a:lnTo>
                <a:lnTo>
                  <a:pt x="7830080" y="1581188"/>
                </a:lnTo>
                <a:lnTo>
                  <a:pt x="7794402" y="1603333"/>
                </a:lnTo>
                <a:lnTo>
                  <a:pt x="7755335" y="1619845"/>
                </a:lnTo>
                <a:lnTo>
                  <a:pt x="7713439" y="1630163"/>
                </a:lnTo>
                <a:lnTo>
                  <a:pt x="7669276" y="1633727"/>
                </a:lnTo>
                <a:lnTo>
                  <a:pt x="0" y="1633727"/>
                </a:lnTo>
                <a:lnTo>
                  <a:pt x="0" y="272288"/>
                </a:lnTo>
                <a:lnTo>
                  <a:pt x="902" y="249957"/>
                </a:lnTo>
                <a:lnTo>
                  <a:pt x="7913" y="206858"/>
                </a:lnTo>
                <a:lnTo>
                  <a:pt x="21397" y="166306"/>
                </a:lnTo>
                <a:lnTo>
                  <a:pt x="40794" y="128863"/>
                </a:lnTo>
                <a:lnTo>
                  <a:pt x="65544" y="95090"/>
                </a:lnTo>
                <a:lnTo>
                  <a:pt x="95085" y="65548"/>
                </a:lnTo>
                <a:lnTo>
                  <a:pt x="128858" y="40797"/>
                </a:lnTo>
                <a:lnTo>
                  <a:pt x="166301" y="21399"/>
                </a:lnTo>
                <a:lnTo>
                  <a:pt x="206853" y="7914"/>
                </a:lnTo>
                <a:lnTo>
                  <a:pt x="249956" y="902"/>
                </a:lnTo>
                <a:lnTo>
                  <a:pt x="272288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84275" y="1339596"/>
            <a:ext cx="7602220" cy="1382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65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major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ity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pl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APIs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lack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asic abi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ect,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 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espond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both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manu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al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autom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attacks.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ack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tect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goes far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be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y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ond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asic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put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 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ol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om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cally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ecti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g,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logg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ing,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espondi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 bloc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explo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 at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empts.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Ap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ow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rs also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eed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be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ble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deploy 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 qu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ly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tect agai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attack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3006851"/>
            <a:ext cx="7940040" cy="29778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46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A7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Insuf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f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ic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ent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ttack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47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79384" cy="4949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0485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 </a:t>
            </a:r>
            <a:r>
              <a:rPr sz="2400" spc="-40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ack?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De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ng, 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espond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 to,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ocking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acks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es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 dramatica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 to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oit y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 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most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no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APIs </a:t>
            </a:r>
            <a:r>
              <a:rPr sz="2000" spc="10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ch 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ction. Criti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bo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 custom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code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 compo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ents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also d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sco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time,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et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ganiza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ions 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ly ta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ks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oll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out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new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nses.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905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It 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 obv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 if 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esponse is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’t in 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ace.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Simply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8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ual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acks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run a sca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ner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aga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.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 appl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API 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</a:t>
            </a:r>
            <a:r>
              <a:rPr sz="2000" spc="25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y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acks,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ock any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acks,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de 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tai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 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the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 charac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sti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8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If</a:t>
            </a:r>
            <a:r>
              <a:rPr sz="2000" spc="-10" dirty="0">
                <a:latin typeface="Segoe UI"/>
                <a:cs typeface="Segoe UI"/>
              </a:rPr>
              <a:t> 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can’t 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uick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 v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and/or act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ches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tical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sco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5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 exposed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8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A7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Insuf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f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ic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ent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ttack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48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28584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6515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#1: </a:t>
            </a:r>
            <a:r>
              <a:rPr sz="2000" spc="-25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uses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</a:t>
            </a:r>
            <a:r>
              <a:rPr sz="2000" spc="-2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ool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30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ASP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ZAP</a:t>
            </a:r>
            <a:r>
              <a:rPr sz="2000" spc="-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 </a:t>
            </a:r>
            <a:r>
              <a:rPr sz="2000" spc="0" dirty="0">
                <a:latin typeface="Segoe UI"/>
                <a:cs typeface="Segoe UI"/>
              </a:rPr>
              <a:t>or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SQ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Map</a:t>
            </a:r>
            <a:r>
              <a:rPr sz="2000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possib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exploit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em.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2700">
              <a:lnSpc>
                <a:spcPct val="100000"/>
              </a:lnSpc>
              <a:tabLst>
                <a:tab pos="4606290" algn="l"/>
              </a:tabLst>
            </a:pPr>
            <a:r>
              <a:rPr sz="2000" spc="-2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ect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eco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nize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ing ta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et</a:t>
            </a:r>
            <a:r>
              <a:rPr sz="2000" spc="0" dirty="0">
                <a:latin typeface="Segoe UI"/>
                <a:cs typeface="Segoe UI"/>
              </a:rPr>
              <a:t>ed with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ual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 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high 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olume.	Automa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4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scans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 e</a:t>
            </a:r>
            <a:r>
              <a:rPr sz="2000" spc="-1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sy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stinguish 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 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ormal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traf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99758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Scenario #2: </a:t>
            </a:r>
            <a:r>
              <a:rPr sz="2000" spc="-2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sta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ts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oiting 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cur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tack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ai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oc</a:t>
            </a:r>
            <a:r>
              <a:rPr sz="2000" spc="8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114871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How 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uick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2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oy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vi</a:t>
            </a:r>
            <a:r>
              <a:rPr sz="2000" spc="5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al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ch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ock 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inued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exp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oitation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</a:t>
            </a:r>
            <a:r>
              <a:rPr sz="2000" spc="-7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?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A7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Insuf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f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ic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ent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ttack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49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80020" cy="4949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th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3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suff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ent 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tack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tion:</a:t>
            </a:r>
            <a:endParaRPr sz="2000">
              <a:latin typeface="Segoe UI"/>
              <a:cs typeface="Segoe UI"/>
            </a:endParaRPr>
          </a:p>
          <a:p>
            <a:pPr marL="469265" marR="273685" indent="-457200">
              <a:lnSpc>
                <a:spcPct val="99200"/>
              </a:lnSpc>
              <a:spcBef>
                <a:spcPts val="125"/>
              </a:spcBef>
              <a:buSzPct val="125000"/>
              <a:buFont typeface="Segoe UI"/>
              <a:buAutoNum type="arabicPeriod"/>
              <a:tabLst>
                <a:tab pos="469265" algn="l"/>
                <a:tab pos="1795145" algn="l"/>
                <a:tab pos="2411730" algn="l"/>
              </a:tabLst>
            </a:pPr>
            <a:r>
              <a:rPr sz="2000" b="1" dirty="0">
                <a:latin typeface="Segoe UI"/>
                <a:cs typeface="Segoe UI"/>
              </a:rPr>
              <a:t>De</a:t>
            </a:r>
            <a:r>
              <a:rPr sz="2000" b="1" spc="-20" dirty="0">
                <a:latin typeface="Segoe UI"/>
                <a:cs typeface="Segoe UI"/>
              </a:rPr>
              <a:t>t</a:t>
            </a:r>
            <a:r>
              <a:rPr sz="2000" b="1" spc="0" dirty="0">
                <a:latin typeface="Segoe UI"/>
                <a:cs typeface="Segoe UI"/>
              </a:rPr>
              <a:t>e</a:t>
            </a:r>
            <a:r>
              <a:rPr sz="2000" b="1" spc="-10" dirty="0">
                <a:latin typeface="Segoe UI"/>
                <a:cs typeface="Segoe UI"/>
              </a:rPr>
              <a:t>c</a:t>
            </a:r>
            <a:r>
              <a:rPr sz="2000" b="1" spc="0" dirty="0">
                <a:latin typeface="Segoe UI"/>
                <a:cs typeface="Segoe UI"/>
              </a:rPr>
              <a:t>t</a:t>
            </a:r>
            <a:r>
              <a:rPr sz="2000" b="1" spc="10" dirty="0">
                <a:latin typeface="Segoe UI"/>
                <a:cs typeface="Segoe UI"/>
              </a:rPr>
              <a:t> </a:t>
            </a:r>
            <a:r>
              <a:rPr sz="2000" b="1" spc="-45" dirty="0">
                <a:latin typeface="Segoe UI"/>
                <a:cs typeface="Segoe UI"/>
              </a:rPr>
              <a:t>A</a:t>
            </a:r>
            <a:r>
              <a:rPr sz="2000" b="1" spc="0" dirty="0">
                <a:latin typeface="Segoe UI"/>
                <a:cs typeface="Segoe UI"/>
              </a:rPr>
              <a:t>ttack</a:t>
            </a:r>
            <a:r>
              <a:rPr sz="2000" b="1" spc="-15" dirty="0">
                <a:latin typeface="Segoe UI"/>
                <a:cs typeface="Segoe UI"/>
              </a:rPr>
              <a:t>s</a:t>
            </a:r>
            <a:r>
              <a:rPr sz="2000" b="1" spc="0" dirty="0">
                <a:latin typeface="Segoe UI"/>
                <a:cs typeface="Segoe UI"/>
              </a:rPr>
              <a:t>.	</a:t>
            </a:r>
            <a:r>
              <a:rPr sz="2000" spc="0" dirty="0">
                <a:latin typeface="Segoe UI"/>
                <a:cs typeface="Segoe UI"/>
              </a:rPr>
              <a:t>Did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somet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occur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impossib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 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timate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 to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cause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.,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np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t a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timate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ent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can’t 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nera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)</a:t>
            </a:r>
            <a:r>
              <a:rPr sz="2000" spc="0" dirty="0">
                <a:latin typeface="Segoe UI"/>
                <a:cs typeface="Segoe UI"/>
              </a:rPr>
              <a:t>?	Is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a way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na</a:t>
            </a:r>
            <a:r>
              <a:rPr sz="2000" spc="8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 wo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.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.,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empo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oo hi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h, 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ypi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al input, un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sual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usage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att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rns,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at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uests)?</a:t>
            </a:r>
            <a:endParaRPr sz="2000">
              <a:latin typeface="Segoe UI"/>
              <a:cs typeface="Segoe UI"/>
            </a:endParaRPr>
          </a:p>
          <a:p>
            <a:pPr marL="469265" marR="61594" indent="-457200">
              <a:lnSpc>
                <a:spcPct val="98900"/>
              </a:lnSpc>
              <a:spcBef>
                <a:spcPts val="135"/>
              </a:spcBef>
              <a:buSzPct val="125000"/>
              <a:buFont typeface="Segoe UI"/>
              <a:buAutoNum type="arabicPeriod"/>
              <a:tabLst>
                <a:tab pos="469265" algn="l"/>
                <a:tab pos="1675764" algn="l"/>
                <a:tab pos="2984500" algn="l"/>
                <a:tab pos="3234055" algn="l"/>
              </a:tabLst>
            </a:pPr>
            <a:r>
              <a:rPr sz="2000" b="1" spc="-50" dirty="0">
                <a:latin typeface="Segoe UI"/>
                <a:cs typeface="Segoe UI"/>
              </a:rPr>
              <a:t>R</a:t>
            </a:r>
            <a:r>
              <a:rPr sz="2000" b="1" spc="0" dirty="0">
                <a:latin typeface="Segoe UI"/>
                <a:cs typeface="Segoe UI"/>
              </a:rPr>
              <a:t>e</a:t>
            </a:r>
            <a:r>
              <a:rPr sz="2000" b="1" spc="-10" dirty="0">
                <a:latin typeface="Segoe UI"/>
                <a:cs typeface="Segoe UI"/>
              </a:rPr>
              <a:t>s</a:t>
            </a:r>
            <a:r>
              <a:rPr sz="2000" b="1" spc="0" dirty="0">
                <a:latin typeface="Segoe UI"/>
                <a:cs typeface="Segoe UI"/>
              </a:rPr>
              <a:t>pond</a:t>
            </a:r>
            <a:r>
              <a:rPr sz="2000" b="1" spc="-15" dirty="0">
                <a:latin typeface="Segoe UI"/>
                <a:cs typeface="Segoe UI"/>
              </a:rPr>
              <a:t> t</a:t>
            </a:r>
            <a:r>
              <a:rPr sz="2000" b="1" spc="0" dirty="0">
                <a:latin typeface="Segoe UI"/>
                <a:cs typeface="Segoe UI"/>
              </a:rPr>
              <a:t>o </a:t>
            </a:r>
            <a:r>
              <a:rPr sz="2000" b="1" spc="-45" dirty="0">
                <a:latin typeface="Segoe UI"/>
                <a:cs typeface="Segoe UI"/>
              </a:rPr>
              <a:t>A</a:t>
            </a:r>
            <a:r>
              <a:rPr sz="2000" b="1" spc="0" dirty="0">
                <a:latin typeface="Segoe UI"/>
                <a:cs typeface="Segoe UI"/>
              </a:rPr>
              <a:t>ttack</a:t>
            </a:r>
            <a:r>
              <a:rPr sz="2000" b="1" spc="-15" dirty="0">
                <a:latin typeface="Segoe UI"/>
                <a:cs typeface="Segoe UI"/>
              </a:rPr>
              <a:t>s</a:t>
            </a:r>
            <a:r>
              <a:rPr sz="2000" b="1" spc="0" dirty="0">
                <a:latin typeface="Segoe UI"/>
                <a:cs typeface="Segoe UI"/>
              </a:rPr>
              <a:t>.	</a:t>
            </a:r>
            <a:r>
              <a:rPr sz="2000" spc="0" dirty="0">
                <a:latin typeface="Segoe UI"/>
                <a:cs typeface="Segoe UI"/>
              </a:rPr>
              <a:t>Logs and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tif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cr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tical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time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esponse.	Dec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de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ether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ock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s, IP ad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esses,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IP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ranges.	Consid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sabl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or m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ni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oring misb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having user ac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s.</a:t>
            </a:r>
            <a:endParaRPr sz="2000">
              <a:latin typeface="Segoe UI"/>
              <a:cs typeface="Segoe UI"/>
            </a:endParaRPr>
          </a:p>
          <a:p>
            <a:pPr marL="469265" indent="-457200">
              <a:lnSpc>
                <a:spcPct val="100000"/>
              </a:lnSpc>
              <a:spcBef>
                <a:spcPts val="100"/>
              </a:spcBef>
              <a:buSzPct val="125000"/>
              <a:buFont typeface="Segoe UI"/>
              <a:buAutoNum type="arabicPeriod"/>
              <a:tabLst>
                <a:tab pos="469265" algn="l"/>
                <a:tab pos="2280285" algn="l"/>
              </a:tabLst>
            </a:pPr>
            <a:r>
              <a:rPr sz="2000" b="1" spc="-45" dirty="0">
                <a:latin typeface="Segoe UI"/>
                <a:cs typeface="Segoe UI"/>
              </a:rPr>
              <a:t>P</a:t>
            </a:r>
            <a:r>
              <a:rPr sz="2000" b="1" spc="0" dirty="0">
                <a:latin typeface="Segoe UI"/>
                <a:cs typeface="Segoe UI"/>
              </a:rPr>
              <a:t>a</a:t>
            </a:r>
            <a:r>
              <a:rPr sz="2000" b="1" spc="-15" dirty="0">
                <a:latin typeface="Segoe UI"/>
                <a:cs typeface="Segoe UI"/>
              </a:rPr>
              <a:t>t</a:t>
            </a:r>
            <a:r>
              <a:rPr sz="2000" b="1" spc="0" dirty="0">
                <a:latin typeface="Segoe UI"/>
                <a:cs typeface="Segoe UI"/>
              </a:rPr>
              <a:t>ch</a:t>
            </a:r>
            <a:r>
              <a:rPr sz="2000" b="1" spc="-35" dirty="0">
                <a:latin typeface="Segoe UI"/>
                <a:cs typeface="Segoe UI"/>
              </a:rPr>
              <a:t> </a:t>
            </a:r>
            <a:r>
              <a:rPr sz="2000" b="1" spc="0" dirty="0">
                <a:latin typeface="Segoe UI"/>
                <a:cs typeface="Segoe UI"/>
              </a:rPr>
              <a:t>Qui</a:t>
            </a:r>
            <a:r>
              <a:rPr sz="2000" b="1" spc="-10" dirty="0">
                <a:latin typeface="Segoe UI"/>
                <a:cs typeface="Segoe UI"/>
              </a:rPr>
              <a:t>c</a:t>
            </a:r>
            <a:r>
              <a:rPr sz="2000" b="1" spc="0" dirty="0">
                <a:latin typeface="Segoe UI"/>
                <a:cs typeface="Segoe UI"/>
              </a:rPr>
              <a:t>k</a:t>
            </a:r>
            <a:r>
              <a:rPr sz="2000" b="1" spc="-15" dirty="0">
                <a:latin typeface="Segoe UI"/>
                <a:cs typeface="Segoe UI"/>
              </a:rPr>
              <a:t>l</a:t>
            </a:r>
            <a:r>
              <a:rPr sz="2000" b="1" spc="-110" dirty="0">
                <a:latin typeface="Segoe UI"/>
                <a:cs typeface="Segoe UI"/>
              </a:rPr>
              <a:t>y</a:t>
            </a:r>
            <a:r>
              <a:rPr sz="2000" b="1" spc="0" dirty="0">
                <a:latin typeface="Segoe UI"/>
                <a:cs typeface="Segoe UI"/>
              </a:rPr>
              <a:t>.	</a:t>
            </a:r>
            <a:r>
              <a:rPr sz="2000" spc="0" dirty="0">
                <a:latin typeface="Segoe UI"/>
                <a:cs typeface="Segoe UI"/>
              </a:rPr>
              <a:t>If </a:t>
            </a:r>
            <a:r>
              <a:rPr sz="2000" spc="-1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v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can’t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push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out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tical</a:t>
            </a:r>
            <a:endParaRPr sz="2000">
              <a:latin typeface="Segoe UI"/>
              <a:cs typeface="Segoe UI"/>
            </a:endParaRPr>
          </a:p>
          <a:p>
            <a:pPr marL="469265">
              <a:lnSpc>
                <a:spcPts val="2305"/>
              </a:lnSpc>
            </a:pP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ches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a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</a:t>
            </a:r>
            <a:r>
              <a:rPr sz="2000" spc="-10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oy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vi</a:t>
            </a:r>
            <a:r>
              <a:rPr sz="2000" u="heavy" spc="5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al 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a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ch</a:t>
            </a:r>
            <a:r>
              <a:rPr sz="2000" spc="-1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analy</a:t>
            </a:r>
            <a:r>
              <a:rPr sz="2000" spc="5" dirty="0">
                <a:latin typeface="Segoe UI"/>
                <a:cs typeface="Segoe UI"/>
              </a:rPr>
              <a:t>z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30" dirty="0">
                <a:latin typeface="Segoe UI"/>
                <a:cs typeface="Segoe UI"/>
              </a:rPr>
              <a:t>T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traff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c,</a:t>
            </a:r>
            <a:endParaRPr sz="2000">
              <a:latin typeface="Segoe UI"/>
              <a:cs typeface="Segoe UI"/>
            </a:endParaRPr>
          </a:p>
          <a:p>
            <a:pPr marL="469265" marR="49212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8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, and/or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code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x</a:t>
            </a:r>
            <a:r>
              <a:rPr sz="2000" spc="0" dirty="0">
                <a:latin typeface="Segoe UI"/>
                <a:cs typeface="Segoe UI"/>
              </a:rPr>
              <a:t>ecution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ents v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 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ing exp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oi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4340" y="6494475"/>
            <a:ext cx="8709660" cy="363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31800" algn="ctr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591" y="0"/>
            <a:ext cx="8598408" cy="2869692"/>
          </a:xfrm>
          <a:custGeom>
            <a:avLst/>
            <a:gdLst/>
            <a:ahLst/>
            <a:cxnLst/>
            <a:rect l="l" t="t" r="r" b="b"/>
            <a:pathLst>
              <a:path w="8598408" h="2869692">
                <a:moveTo>
                  <a:pt x="0" y="2869692"/>
                </a:moveTo>
                <a:lnTo>
                  <a:pt x="8598408" y="2869692"/>
                </a:lnTo>
                <a:lnTo>
                  <a:pt x="8598408" y="0"/>
                </a:lnTo>
                <a:lnTo>
                  <a:pt x="0" y="0"/>
                </a:lnTo>
                <a:lnTo>
                  <a:pt x="0" y="2869692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5591" y="3951732"/>
            <a:ext cx="8598408" cy="2906267"/>
          </a:xfrm>
          <a:custGeom>
            <a:avLst/>
            <a:gdLst/>
            <a:ahLst/>
            <a:cxnLst/>
            <a:rect l="l" t="t" r="r" b="b"/>
            <a:pathLst>
              <a:path w="8598408" h="2906267">
                <a:moveTo>
                  <a:pt x="0" y="2906267"/>
                </a:moveTo>
                <a:lnTo>
                  <a:pt x="8598408" y="2906267"/>
                </a:lnTo>
                <a:lnTo>
                  <a:pt x="8598408" y="0"/>
                </a:lnTo>
                <a:lnTo>
                  <a:pt x="0" y="0"/>
                </a:lnTo>
                <a:lnTo>
                  <a:pt x="0" y="2906267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8640" y="0"/>
            <a:ext cx="859535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5591" y="2869692"/>
            <a:ext cx="8598408" cy="1082040"/>
          </a:xfrm>
          <a:custGeom>
            <a:avLst/>
            <a:gdLst/>
            <a:ahLst/>
            <a:cxnLst/>
            <a:rect l="l" t="t" r="r" b="b"/>
            <a:pathLst>
              <a:path w="8598408" h="1082040">
                <a:moveTo>
                  <a:pt x="0" y="1082040"/>
                </a:moveTo>
                <a:lnTo>
                  <a:pt x="8598408" y="1082040"/>
                </a:lnTo>
                <a:lnTo>
                  <a:pt x="8598408" y="0"/>
                </a:lnTo>
                <a:lnTo>
                  <a:pt x="0" y="0"/>
                </a:lnTo>
                <a:lnTo>
                  <a:pt x="0" y="1082040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9768" y="2887979"/>
            <a:ext cx="313944" cy="1082040"/>
          </a:xfrm>
          <a:custGeom>
            <a:avLst/>
            <a:gdLst/>
            <a:ahLst/>
            <a:cxnLst/>
            <a:rect l="l" t="t" r="r" b="b"/>
            <a:pathLst>
              <a:path w="313944" h="1082040">
                <a:moveTo>
                  <a:pt x="0" y="0"/>
                </a:moveTo>
                <a:lnTo>
                  <a:pt x="0" y="1082040"/>
                </a:lnTo>
                <a:lnTo>
                  <a:pt x="313944" y="541020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40993" y="3188589"/>
            <a:ext cx="2855595" cy="436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800" spc="-14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34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op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34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en?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A7</a:t>
            </a:r>
            <a:r>
              <a:rPr sz="2800" spc="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Insuf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f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ic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ent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ttack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ection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62329" y="5673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49858" y="1409953"/>
            <a:ext cx="7001509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82320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241046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 on In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rusion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ect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on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AppSensor</a:t>
            </a:r>
            <a:endParaRPr sz="2000">
              <a:latin typeface="Segoe UI"/>
              <a:cs typeface="Segoe UI"/>
            </a:endParaRPr>
          </a:p>
          <a:p>
            <a:pPr marL="354965" marR="221170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oma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ed</a:t>
            </a:r>
            <a:r>
              <a:rPr sz="2000" u="heavy" spc="-4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eats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oj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ential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ing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Vi</a:t>
            </a:r>
            <a:r>
              <a:rPr sz="2000" u="heavy" spc="5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al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ching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Mod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Security 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set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 marL="354965" marR="1583690">
              <a:lnSpc>
                <a:spcPts val="3000"/>
              </a:lnSpc>
              <a:spcBef>
                <a:spcPts val="200"/>
              </a:spcBef>
            </a:pP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6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tic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 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Ins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nt</a:t>
            </a:r>
            <a:r>
              <a:rPr sz="2000" u="heavy" spc="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-auto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m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ion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778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-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Ins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nt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Logg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ng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  <a:spcBef>
                <a:spcPts val="400"/>
              </a:spcBef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799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-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Imp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oper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ol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 In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era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tion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q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ue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cy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50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8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9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equest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Fo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ge</a:t>
            </a:r>
            <a:r>
              <a:rPr sz="2800" spc="8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y</a:t>
            </a:r>
            <a:r>
              <a:rPr sz="2800" spc="3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(CSRF)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184147"/>
            <a:ext cx="8057388" cy="1749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4211" y="1249679"/>
            <a:ext cx="8013192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7941564" y="0"/>
                </a:moveTo>
                <a:lnTo>
                  <a:pt x="272288" y="0"/>
                </a:lnTo>
                <a:lnTo>
                  <a:pt x="249956" y="902"/>
                </a:lnTo>
                <a:lnTo>
                  <a:pt x="206853" y="7914"/>
                </a:lnTo>
                <a:lnTo>
                  <a:pt x="166301" y="21399"/>
                </a:lnTo>
                <a:lnTo>
                  <a:pt x="128858" y="40797"/>
                </a:lnTo>
                <a:lnTo>
                  <a:pt x="95085" y="65548"/>
                </a:lnTo>
                <a:lnTo>
                  <a:pt x="65544" y="95090"/>
                </a:lnTo>
                <a:lnTo>
                  <a:pt x="40794" y="128863"/>
                </a:lnTo>
                <a:lnTo>
                  <a:pt x="21397" y="166306"/>
                </a:lnTo>
                <a:lnTo>
                  <a:pt x="7913" y="206858"/>
                </a:lnTo>
                <a:lnTo>
                  <a:pt x="902" y="249957"/>
                </a:lnTo>
                <a:lnTo>
                  <a:pt x="0" y="272288"/>
                </a:lnTo>
                <a:lnTo>
                  <a:pt x="0" y="1633727"/>
                </a:lnTo>
                <a:lnTo>
                  <a:pt x="7669276" y="1633727"/>
                </a:lnTo>
                <a:lnTo>
                  <a:pt x="7691606" y="1632825"/>
                </a:lnTo>
                <a:lnTo>
                  <a:pt x="7734705" y="1625813"/>
                </a:lnTo>
                <a:lnTo>
                  <a:pt x="7775257" y="1612328"/>
                </a:lnTo>
                <a:lnTo>
                  <a:pt x="7812700" y="1592930"/>
                </a:lnTo>
                <a:lnTo>
                  <a:pt x="7846473" y="1568179"/>
                </a:lnTo>
                <a:lnTo>
                  <a:pt x="7876015" y="1538637"/>
                </a:lnTo>
                <a:lnTo>
                  <a:pt x="7900766" y="1504864"/>
                </a:lnTo>
                <a:lnTo>
                  <a:pt x="7920164" y="1467421"/>
                </a:lnTo>
                <a:lnTo>
                  <a:pt x="7933649" y="1426869"/>
                </a:lnTo>
                <a:lnTo>
                  <a:pt x="7940661" y="1383770"/>
                </a:lnTo>
                <a:lnTo>
                  <a:pt x="7941564" y="1361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272288" y="0"/>
                </a:moveTo>
                <a:lnTo>
                  <a:pt x="7941564" y="0"/>
                </a:lnTo>
                <a:lnTo>
                  <a:pt x="7941564" y="1361439"/>
                </a:lnTo>
                <a:lnTo>
                  <a:pt x="7937999" y="1405603"/>
                </a:lnTo>
                <a:lnTo>
                  <a:pt x="7927681" y="1447499"/>
                </a:lnTo>
                <a:lnTo>
                  <a:pt x="7911169" y="1486566"/>
                </a:lnTo>
                <a:lnTo>
                  <a:pt x="7889024" y="1522244"/>
                </a:lnTo>
                <a:lnTo>
                  <a:pt x="7861808" y="1553972"/>
                </a:lnTo>
                <a:lnTo>
                  <a:pt x="7830080" y="1581188"/>
                </a:lnTo>
                <a:lnTo>
                  <a:pt x="7794402" y="1603333"/>
                </a:lnTo>
                <a:lnTo>
                  <a:pt x="7755335" y="1619845"/>
                </a:lnTo>
                <a:lnTo>
                  <a:pt x="7713439" y="1630163"/>
                </a:lnTo>
                <a:lnTo>
                  <a:pt x="7669276" y="1633727"/>
                </a:lnTo>
                <a:lnTo>
                  <a:pt x="0" y="1633727"/>
                </a:lnTo>
                <a:lnTo>
                  <a:pt x="0" y="272288"/>
                </a:lnTo>
                <a:lnTo>
                  <a:pt x="902" y="249957"/>
                </a:lnTo>
                <a:lnTo>
                  <a:pt x="7913" y="206858"/>
                </a:lnTo>
                <a:lnTo>
                  <a:pt x="21397" y="166306"/>
                </a:lnTo>
                <a:lnTo>
                  <a:pt x="40794" y="128863"/>
                </a:lnTo>
                <a:lnTo>
                  <a:pt x="65544" y="95090"/>
                </a:lnTo>
                <a:lnTo>
                  <a:pt x="95085" y="65548"/>
                </a:lnTo>
                <a:lnTo>
                  <a:pt x="128858" y="40797"/>
                </a:lnTo>
                <a:lnTo>
                  <a:pt x="166301" y="21399"/>
                </a:lnTo>
                <a:lnTo>
                  <a:pt x="206853" y="7914"/>
                </a:lnTo>
                <a:lnTo>
                  <a:pt x="249956" y="902"/>
                </a:lnTo>
                <a:lnTo>
                  <a:pt x="272288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85799" y="1339596"/>
            <a:ext cx="7596505" cy="1382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200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CS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F attack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fo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ces a logged-on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vict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-114" dirty="0">
                <a:solidFill>
                  <a:srgbClr val="E11D38"/>
                </a:solidFill>
                <a:latin typeface="Segoe UI Semilight"/>
                <a:cs typeface="Segoe UI Semilight"/>
              </a:rPr>
              <a:t>’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owser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 send a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ged</a:t>
            </a:r>
            <a:r>
              <a:rPr sz="1800" spc="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2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TP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eques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in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ding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vict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-114" dirty="0">
                <a:solidFill>
                  <a:srgbClr val="E11D38"/>
                </a:solidFill>
                <a:latin typeface="Segoe UI Semilight"/>
                <a:cs typeface="Segoe UI Semilight"/>
              </a:rPr>
              <a:t>’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sess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on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cook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ie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any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 au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omati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ly 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ded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aut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ent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ation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for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m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atio</a:t>
            </a:r>
            <a:r>
              <a:rPr sz="1800" spc="1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 vul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le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eb appl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catio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.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Such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attack al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lows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attac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fo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ce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 vic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im</a:t>
            </a:r>
            <a:r>
              <a:rPr sz="1800" spc="-110" dirty="0">
                <a:solidFill>
                  <a:srgbClr val="E11D38"/>
                </a:solidFill>
                <a:latin typeface="Segoe UI Semilight"/>
                <a:cs typeface="Segoe UI Semilight"/>
              </a:rPr>
              <a:t>’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owser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genera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equests</a:t>
            </a:r>
            <a:r>
              <a:rPr sz="1800" spc="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vul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erable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ks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legi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ima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equests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om 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vict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im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3006851"/>
            <a:ext cx="7941564" cy="30083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51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8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9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equest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Fo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ge</a:t>
            </a:r>
            <a:r>
              <a:rPr sz="2800" spc="8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y</a:t>
            </a:r>
            <a:r>
              <a:rPr sz="2800" spc="3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(CSRF)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52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577455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1247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5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 CSRF?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35560">
              <a:lnSpc>
                <a:spcPct val="100000"/>
              </a:lnSpc>
            </a:pPr>
            <a:r>
              <a:rPr sz="2000" spc="-2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check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whet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a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vulne</a:t>
            </a:r>
            <a:r>
              <a:rPr sz="2000" spc="-1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ab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e,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see if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any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nks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 forms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table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CSRF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en.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With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ut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ch a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en, 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mali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ious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s. An al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erna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user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end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bmit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, 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ch as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gh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ticatio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12700" marR="8128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Focus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 the 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nks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forms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 sta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-chang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functions, since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ose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most 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mpo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CSRF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ts.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Multis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ep tra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sactio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not 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0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ently immu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e.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Also be awa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 Side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6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uest</a:t>
            </a:r>
            <a:r>
              <a:rPr sz="2000" spc="5" dirty="0">
                <a:latin typeface="Segoe UI"/>
                <a:cs typeface="Segoe UI"/>
              </a:rPr>
              <a:t> F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(SSR</a:t>
            </a:r>
            <a:r>
              <a:rPr sz="2000" spc="5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)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also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possib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trick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 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 generating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arb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tra</a:t>
            </a:r>
            <a:r>
              <a:rPr sz="2000" spc="8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30" dirty="0">
                <a:latin typeface="Segoe UI"/>
                <a:cs typeface="Segoe UI"/>
              </a:rPr>
              <a:t>T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12700" marR="12700">
              <a:lnSpc>
                <a:spcPct val="100099"/>
              </a:lnSpc>
            </a:pPr>
            <a:r>
              <a:rPr sz="2000" dirty="0">
                <a:latin typeface="Segoe UI"/>
                <a:cs typeface="Segoe UI"/>
              </a:rPr>
              <a:t>No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sess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cook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es,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sou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IP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3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ess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s,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er information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automat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ow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don’t 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end aga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 CSRF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since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ncluded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 fo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8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9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equest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Fo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ge</a:t>
            </a:r>
            <a:r>
              <a:rPr sz="2800" spc="8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y</a:t>
            </a:r>
            <a:r>
              <a:rPr sz="2800" spc="3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(CSRF)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53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666355" cy="4813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8745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9"/>
              </a:spcBef>
            </a:pPr>
            <a:endParaRPr sz="600"/>
          </a:p>
          <a:p>
            <a:pPr marL="12700" marR="195580">
              <a:lnSpc>
                <a:spcPct val="100099"/>
              </a:lnSpc>
            </a:pP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lo</a:t>
            </a:r>
            <a:r>
              <a:rPr sz="1800" spc="-25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 user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0" dirty="0">
                <a:latin typeface="Segoe UI"/>
                <a:cs typeface="Segoe UI"/>
              </a:rPr>
              <a:t>subm</a:t>
            </a:r>
            <a:r>
              <a:rPr sz="1800" spc="-10" dirty="0">
                <a:latin typeface="Segoe UI"/>
                <a:cs typeface="Segoe UI"/>
              </a:rPr>
              <a:t>it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ch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nging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st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that</a:t>
            </a:r>
            <a:r>
              <a:rPr sz="1800" spc="-15" dirty="0">
                <a:latin typeface="Segoe UI"/>
                <a:cs typeface="Segoe UI"/>
              </a:rPr>
              <a:t> do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 </a:t>
            </a:r>
            <a:r>
              <a:rPr sz="1800" spc="-10" dirty="0">
                <a:latin typeface="Segoe UI"/>
                <a:cs typeface="Segoe UI"/>
              </a:rPr>
              <a:t>not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clu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nything sec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t.</a:t>
            </a:r>
            <a:r>
              <a:rPr sz="1800" spc="-10" dirty="0">
                <a:latin typeface="Segoe UI"/>
                <a:cs typeface="Segoe UI"/>
              </a:rPr>
              <a:t> For</a:t>
            </a:r>
            <a:r>
              <a:rPr sz="1800" spc="-20" dirty="0">
                <a:latin typeface="Segoe UI"/>
                <a:cs typeface="Segoe UI"/>
              </a:rPr>
              <a:t> e</a:t>
            </a:r>
            <a:r>
              <a:rPr sz="1800" spc="-15" dirty="0">
                <a:latin typeface="Segoe UI"/>
                <a:cs typeface="Segoe UI"/>
              </a:rPr>
              <a:t>xam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:</a:t>
            </a:r>
            <a:endParaRPr sz="18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  <a:spcBef>
                <a:spcPts val="459"/>
              </a:spcBef>
            </a:pPr>
            <a:r>
              <a:rPr sz="1600" spc="-10" dirty="0">
                <a:latin typeface="Courier New"/>
                <a:cs typeface="Courier New"/>
                <a:hlinkClick r:id="rId2"/>
              </a:rPr>
              <a:t>http:/</a:t>
            </a:r>
            <a:r>
              <a:rPr sz="1600" spc="0" dirty="0">
                <a:latin typeface="Courier New"/>
                <a:cs typeface="Courier New"/>
                <a:hlinkClick r:id="rId2"/>
              </a:rPr>
              <a:t>/</a:t>
            </a:r>
            <a:r>
              <a:rPr sz="1600" spc="-10" dirty="0">
                <a:latin typeface="Courier New"/>
                <a:cs typeface="Courier New"/>
                <a:hlinkClick r:id="rId2"/>
              </a:rPr>
              <a:t>exam</a:t>
            </a:r>
            <a:r>
              <a:rPr sz="1600" spc="0" dirty="0">
                <a:latin typeface="Courier New"/>
                <a:cs typeface="Courier New"/>
                <a:hlinkClick r:id="rId2"/>
              </a:rPr>
              <a:t>p</a:t>
            </a:r>
            <a:r>
              <a:rPr sz="1600" spc="-10" dirty="0">
                <a:latin typeface="Courier New"/>
                <a:cs typeface="Courier New"/>
                <a:hlinkClick r:id="rId2"/>
              </a:rPr>
              <a:t>le.com</a:t>
            </a:r>
            <a:r>
              <a:rPr sz="1600" spc="0" dirty="0">
                <a:latin typeface="Courier New"/>
                <a:cs typeface="Courier New"/>
                <a:hlinkClick r:id="rId2"/>
              </a:rPr>
              <a:t>/</a:t>
            </a:r>
            <a:r>
              <a:rPr sz="1600" spc="-10" dirty="0">
                <a:latin typeface="Courier New"/>
                <a:cs typeface="Courier New"/>
                <a:hlinkClick r:id="rId2"/>
              </a:rPr>
              <a:t>app/</a:t>
            </a:r>
            <a:r>
              <a:rPr sz="1600" spc="0" dirty="0">
                <a:latin typeface="Courier New"/>
                <a:cs typeface="Courier New"/>
                <a:hlinkClick r:id="rId2"/>
              </a:rPr>
              <a:t>t</a:t>
            </a:r>
            <a:r>
              <a:rPr sz="1600" spc="-10" dirty="0">
                <a:latin typeface="Courier New"/>
                <a:cs typeface="Courier New"/>
                <a:hlinkClick r:id="rId2"/>
              </a:rPr>
              <a:t>ransfe</a:t>
            </a:r>
            <a:r>
              <a:rPr sz="1600" spc="0" dirty="0">
                <a:latin typeface="Courier New"/>
                <a:cs typeface="Courier New"/>
                <a:hlinkClick r:id="rId2"/>
              </a:rPr>
              <a:t>r</a:t>
            </a:r>
            <a:r>
              <a:rPr sz="1600" spc="-10" dirty="0">
                <a:latin typeface="Courier New"/>
                <a:cs typeface="Courier New"/>
                <a:hlinkClick r:id="rId2"/>
              </a:rPr>
              <a:t>Fund</a:t>
            </a:r>
            <a:r>
              <a:rPr sz="1600" spc="0" dirty="0">
                <a:latin typeface="Courier New"/>
                <a:cs typeface="Courier New"/>
                <a:hlinkClick r:id="rId2"/>
              </a:rPr>
              <a:t>s</a:t>
            </a:r>
            <a:r>
              <a:rPr sz="1600" spc="-10" dirty="0">
                <a:latin typeface="Courier New"/>
                <a:cs typeface="Courier New"/>
                <a:hlinkClick r:id="rId2"/>
              </a:rPr>
              <a:t>?amoun</a:t>
            </a:r>
            <a:r>
              <a:rPr sz="1600" spc="0" dirty="0">
                <a:latin typeface="Courier New"/>
                <a:cs typeface="Courier New"/>
                <a:hlinkClick r:id="rId2"/>
              </a:rPr>
              <a:t>t</a:t>
            </a:r>
            <a:r>
              <a:rPr sz="1600" spc="-10" dirty="0">
                <a:latin typeface="Courier New"/>
                <a:cs typeface="Courier New"/>
                <a:hlinkClick r:id="rId2"/>
              </a:rPr>
              <a:t>=1500</a:t>
            </a:r>
            <a:endParaRPr sz="1600">
              <a:latin typeface="Courier New"/>
              <a:cs typeface="Courier New"/>
            </a:endParaRPr>
          </a:p>
          <a:p>
            <a:pPr marL="354965">
              <a:lnSpc>
                <a:spcPct val="100000"/>
              </a:lnSpc>
            </a:pPr>
            <a:r>
              <a:rPr sz="1600" spc="-10" dirty="0">
                <a:latin typeface="Courier New"/>
                <a:cs typeface="Courier New"/>
              </a:rPr>
              <a:t>&amp;desti</a:t>
            </a:r>
            <a:r>
              <a:rPr sz="1600" spc="5" dirty="0">
                <a:latin typeface="Courier New"/>
                <a:cs typeface="Courier New"/>
              </a:rPr>
              <a:t>n</a:t>
            </a:r>
            <a:r>
              <a:rPr sz="1600" spc="-10" dirty="0">
                <a:latin typeface="Courier New"/>
                <a:cs typeface="Courier New"/>
              </a:rPr>
              <a:t>atio</a:t>
            </a:r>
            <a:r>
              <a:rPr sz="1600" spc="0" dirty="0">
                <a:latin typeface="Courier New"/>
                <a:cs typeface="Courier New"/>
              </a:rPr>
              <a:t>n</a:t>
            </a:r>
            <a:r>
              <a:rPr sz="1600" spc="-10" dirty="0">
                <a:latin typeface="Courier New"/>
                <a:cs typeface="Courier New"/>
              </a:rPr>
              <a:t>Accoun</a:t>
            </a:r>
            <a:r>
              <a:rPr sz="1600" spc="20" dirty="0">
                <a:latin typeface="Courier New"/>
                <a:cs typeface="Courier New"/>
              </a:rPr>
              <a:t>t</a:t>
            </a:r>
            <a:r>
              <a:rPr sz="1600" spc="-10" dirty="0">
                <a:latin typeface="Courier New"/>
                <a:cs typeface="Courier New"/>
              </a:rPr>
              <a:t>=467</a:t>
            </a:r>
            <a:r>
              <a:rPr sz="1600" spc="0" dirty="0">
                <a:latin typeface="Courier New"/>
                <a:cs typeface="Courier New"/>
              </a:rPr>
              <a:t>3</a:t>
            </a:r>
            <a:r>
              <a:rPr sz="1600" spc="-10" dirty="0">
                <a:latin typeface="Courier New"/>
                <a:cs typeface="Courier New"/>
              </a:rPr>
              <a:t>243243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5"/>
              </a:spcBef>
            </a:pPr>
            <a:endParaRPr sz="1200"/>
          </a:p>
          <a:p>
            <a:pPr marL="12700" marR="12700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So</a:t>
            </a:r>
            <a:r>
              <a:rPr sz="1800" spc="-5" dirty="0">
                <a:latin typeface="Segoe UI"/>
                <a:cs typeface="Segoe UI"/>
              </a:rPr>
              <a:t>,</a:t>
            </a:r>
            <a:r>
              <a:rPr sz="1800" spc="-10" dirty="0">
                <a:latin typeface="Segoe UI"/>
                <a:cs typeface="Segoe UI"/>
              </a:rPr>
              <a:t> 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atta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constructs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st</a:t>
            </a:r>
            <a:r>
              <a:rPr sz="1800" spc="-10" dirty="0">
                <a:latin typeface="Segoe UI"/>
                <a:cs typeface="Segoe UI"/>
              </a:rPr>
              <a:t> that </a:t>
            </a:r>
            <a:r>
              <a:rPr sz="1800" spc="-20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transfer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money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om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5" dirty="0">
                <a:latin typeface="Segoe UI"/>
                <a:cs typeface="Segoe UI"/>
              </a:rPr>
              <a:t> vi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tim</a:t>
            </a:r>
            <a:r>
              <a:rPr sz="1800" spc="-120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count</a:t>
            </a:r>
            <a:r>
              <a:rPr sz="1800" spc="-15" dirty="0">
                <a:latin typeface="Segoe UI"/>
                <a:cs typeface="Segoe UI"/>
              </a:rPr>
              <a:t> 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atta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00" dirty="0">
                <a:latin typeface="Segoe UI"/>
                <a:cs typeface="Segoe UI"/>
              </a:rPr>
              <a:t>r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count,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and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then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mb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this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atta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k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an i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g</a:t>
            </a:r>
            <a:r>
              <a:rPr sz="1800" spc="0" dirty="0">
                <a:latin typeface="Segoe UI"/>
                <a:cs typeface="Segoe UI"/>
              </a:rPr>
              <a:t>e 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qu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st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or 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fr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me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v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ious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si</a:t>
            </a:r>
            <a:r>
              <a:rPr sz="1800" spc="-1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und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atta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00" dirty="0">
                <a:latin typeface="Segoe UI"/>
                <a:cs typeface="Segoe UI"/>
              </a:rPr>
              <a:t>r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cont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ol:</a:t>
            </a:r>
            <a:endParaRPr sz="1800">
              <a:latin typeface="Segoe UI"/>
              <a:cs typeface="Segoe UI"/>
            </a:endParaRPr>
          </a:p>
          <a:p>
            <a:pPr marL="354965" marR="469265">
              <a:lnSpc>
                <a:spcPct val="100000"/>
              </a:lnSpc>
              <a:spcBef>
                <a:spcPts val="459"/>
              </a:spcBef>
            </a:pPr>
            <a:r>
              <a:rPr sz="1600" spc="-10" dirty="0">
                <a:latin typeface="Courier New"/>
                <a:cs typeface="Courier New"/>
              </a:rPr>
              <a:t>&lt;img s</a:t>
            </a:r>
            <a:r>
              <a:rPr sz="1600" spc="5" dirty="0">
                <a:latin typeface="Courier New"/>
                <a:cs typeface="Courier New"/>
              </a:rPr>
              <a:t>r</a:t>
            </a:r>
            <a:r>
              <a:rPr sz="1600" spc="-10" dirty="0">
                <a:latin typeface="Courier New"/>
                <a:cs typeface="Courier New"/>
              </a:rPr>
              <a:t>c="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h</a:t>
            </a:r>
            <a:r>
              <a:rPr sz="1600" spc="5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t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tp://e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x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ampl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e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.com/a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p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p</a:t>
            </a:r>
            <a:r>
              <a:rPr sz="1600" spc="15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/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tr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a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nsferF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u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nd</a:t>
            </a:r>
            <a:r>
              <a:rPr sz="1600" spc="5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s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  <a:hlinkClick r:id="rId3"/>
              </a:rPr>
              <a:t>?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 amount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=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1500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&amp;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destin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a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tion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A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ccount</a:t>
            </a:r>
            <a:r>
              <a:rPr sz="1600" spc="35" dirty="0">
                <a:solidFill>
                  <a:srgbClr val="E11D38"/>
                </a:solidFill>
                <a:latin typeface="Courier New"/>
                <a:cs typeface="Courier New"/>
              </a:rPr>
              <a:t>=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atta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kersAc</a:t>
            </a:r>
            <a:r>
              <a:rPr sz="1600" spc="0" dirty="0">
                <a:solidFill>
                  <a:srgbClr val="E11D38"/>
                </a:solidFill>
                <a:latin typeface="Courier New"/>
                <a:cs typeface="Courier New"/>
              </a:rPr>
              <a:t>c</a:t>
            </a:r>
            <a:r>
              <a:rPr sz="1600" spc="5" dirty="0">
                <a:solidFill>
                  <a:srgbClr val="E11D38"/>
                </a:solidFill>
                <a:latin typeface="Courier New"/>
                <a:cs typeface="Courier New"/>
              </a:rPr>
              <a:t>t</a:t>
            </a:r>
            <a:r>
              <a:rPr sz="1600" spc="-10" dirty="0">
                <a:solidFill>
                  <a:srgbClr val="E11D38"/>
                </a:solidFill>
                <a:latin typeface="Courier New"/>
                <a:cs typeface="Courier New"/>
              </a:rPr>
              <a:t>#</a:t>
            </a:r>
            <a:r>
              <a:rPr sz="1600" spc="-10" dirty="0">
                <a:latin typeface="Courier New"/>
                <a:cs typeface="Courier New"/>
              </a:rPr>
              <a:t>“ </a:t>
            </a:r>
            <a:r>
              <a:rPr sz="1600" spc="0" dirty="0">
                <a:latin typeface="Courier New"/>
                <a:cs typeface="Courier New"/>
              </a:rPr>
              <a:t>w</a:t>
            </a:r>
            <a:r>
              <a:rPr sz="1600" spc="-10" dirty="0">
                <a:latin typeface="Courier New"/>
                <a:cs typeface="Courier New"/>
              </a:rPr>
              <a:t>idth="</a:t>
            </a:r>
            <a:r>
              <a:rPr sz="1600" spc="0" dirty="0">
                <a:latin typeface="Courier New"/>
                <a:cs typeface="Courier New"/>
              </a:rPr>
              <a:t>0</a:t>
            </a:r>
            <a:r>
              <a:rPr sz="1600" spc="-10" dirty="0">
                <a:latin typeface="Courier New"/>
                <a:cs typeface="Courier New"/>
              </a:rPr>
              <a:t>" height</a:t>
            </a:r>
            <a:r>
              <a:rPr sz="1600" spc="0" dirty="0">
                <a:latin typeface="Courier New"/>
                <a:cs typeface="Courier New"/>
              </a:rPr>
              <a:t>=</a:t>
            </a:r>
            <a:r>
              <a:rPr sz="1600" spc="-10" dirty="0">
                <a:latin typeface="Courier New"/>
                <a:cs typeface="Courier New"/>
              </a:rPr>
              <a:t>"0"</a:t>
            </a:r>
            <a:r>
              <a:rPr sz="1600" spc="10" dirty="0">
                <a:latin typeface="Courier New"/>
                <a:cs typeface="Courier New"/>
              </a:rPr>
              <a:t> </a:t>
            </a:r>
            <a:r>
              <a:rPr sz="1600" spc="0" dirty="0">
                <a:latin typeface="Courier New"/>
                <a:cs typeface="Courier New"/>
              </a:rPr>
              <a:t>/&gt;</a:t>
            </a:r>
            <a:endParaRPr sz="1600">
              <a:latin typeface="Courier New"/>
              <a:cs typeface="Courier New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8"/>
              </a:spcBef>
            </a:pPr>
            <a:endParaRPr sz="1200"/>
          </a:p>
          <a:p>
            <a:pPr marL="12700" marR="234950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If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tim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visits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any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o</a:t>
            </a:r>
            <a:r>
              <a:rPr sz="1800" spc="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ttac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00" dirty="0">
                <a:latin typeface="Segoe UI"/>
                <a:cs typeface="Segoe UI"/>
              </a:rPr>
              <a:t>r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si</a:t>
            </a:r>
            <a:r>
              <a:rPr sz="1800" spc="-1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wh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le</a:t>
            </a:r>
            <a:r>
              <a:rPr sz="1800" spc="-10" dirty="0">
                <a:latin typeface="Segoe UI"/>
                <a:cs typeface="Segoe UI"/>
              </a:rPr>
              <a:t> 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auth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ntic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 </a:t>
            </a:r>
            <a:r>
              <a:rPr sz="1800" spc="-20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xam</a:t>
            </a:r>
            <a:r>
              <a:rPr sz="1800" spc="-1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.com, these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fo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g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 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qu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w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ll au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omat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lu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e 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00" dirty="0">
                <a:latin typeface="Segoe UI"/>
                <a:cs typeface="Segoe UI"/>
              </a:rPr>
              <a:t>r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 ses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ion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info,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authoriz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ng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ttac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00" dirty="0">
                <a:latin typeface="Segoe UI"/>
                <a:cs typeface="Segoe UI"/>
              </a:rPr>
              <a:t>r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qu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.</a:t>
            </a:r>
            <a:endParaRPr sz="18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8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9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equest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Fo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ge</a:t>
            </a:r>
            <a:r>
              <a:rPr sz="2800" spc="8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y</a:t>
            </a:r>
            <a:r>
              <a:rPr sz="2800" spc="3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(CSRF)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4134611"/>
            <a:ext cx="202692" cy="199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5033771"/>
            <a:ext cx="202692" cy="199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5658611"/>
            <a:ext cx="202692" cy="199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49858" y="1409953"/>
            <a:ext cx="7700009" cy="47980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3820" algn="ctr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0" dirty="0">
                <a:latin typeface="Segoe UI Semibold"/>
                <a:cs typeface="Segoe UI Semibold"/>
              </a:rPr>
              <a:t>CSRF?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12"/>
              </a:spcBef>
            </a:pPr>
            <a:endParaRPr sz="600"/>
          </a:p>
          <a:p>
            <a:pPr marL="12700" marR="241300">
              <a:lnSpc>
                <a:spcPct val="100000"/>
              </a:lnSpc>
            </a:pP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option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 e</a:t>
            </a:r>
            <a:r>
              <a:rPr sz="1800" spc="0" dirty="0">
                <a:latin typeface="Segoe UI"/>
                <a:cs typeface="Segoe UI"/>
              </a:rPr>
              <a:t>xisting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CSRF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fense.</a:t>
            </a:r>
            <a:r>
              <a:rPr sz="1800" spc="-15" dirty="0">
                <a:latin typeface="Segoe UI"/>
                <a:cs typeface="Segoe UI"/>
              </a:rPr>
              <a:t> Many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fr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wo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ks </a:t>
            </a:r>
            <a:r>
              <a:rPr sz="1800" spc="-15" dirty="0">
                <a:latin typeface="Segoe UI"/>
                <a:cs typeface="Segoe UI"/>
              </a:rPr>
              <a:t>now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clu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 built in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CSRF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fenses,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su</a:t>
            </a:r>
            <a:r>
              <a:rPr sz="1800" spc="-10" dirty="0">
                <a:latin typeface="Segoe UI"/>
                <a:cs typeface="Segoe UI"/>
              </a:rPr>
              <a:t>ch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Sprin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1800" spc="-5" dirty="0">
                <a:latin typeface="Segoe UI"/>
                <a:cs typeface="Segoe UI"/>
              </a:rPr>
              <a:t>, 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Pl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1800" u="heavy" spc="-9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y</a:t>
            </a:r>
            <a:r>
              <a:rPr sz="1800" spc="-5" dirty="0">
                <a:latin typeface="Segoe UI"/>
                <a:cs typeface="Segoe UI"/>
              </a:rPr>
              <a:t>,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jan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1800" spc="-5" dirty="0">
                <a:latin typeface="Segoe UI"/>
                <a:cs typeface="Segoe UI"/>
              </a:rPr>
              <a:t>,</a:t>
            </a:r>
            <a:r>
              <a:rPr sz="1800" spc="-10" dirty="0">
                <a:latin typeface="Segoe UI"/>
                <a:cs typeface="Segoe UI"/>
              </a:rPr>
              <a:t> and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Angul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rJ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1800" spc="-5" dirty="0">
                <a:latin typeface="Segoe UI"/>
                <a:cs typeface="Segoe UI"/>
              </a:rPr>
              <a:t>.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Some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lop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 </a:t>
            </a:r>
            <a:r>
              <a:rPr sz="1800" spc="-5" dirty="0">
                <a:latin typeface="Segoe UI"/>
                <a:cs typeface="Segoe UI"/>
              </a:rPr>
              <a:t>l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nguag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s,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su</a:t>
            </a:r>
            <a:r>
              <a:rPr sz="1800" spc="-10" dirty="0">
                <a:latin typeface="Segoe UI"/>
                <a:cs typeface="Segoe UI"/>
              </a:rPr>
              <a:t>ch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.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NET</a:t>
            </a:r>
            <a:r>
              <a:rPr sz="1800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spc="-15" dirty="0">
                <a:latin typeface="Segoe UI"/>
                <a:cs typeface="Segoe UI"/>
              </a:rPr>
              <a:t>do so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5" dirty="0">
                <a:latin typeface="Segoe UI"/>
                <a:cs typeface="Segoe UI"/>
              </a:rPr>
              <a:t>. O</a:t>
            </a:r>
            <a:r>
              <a:rPr sz="1800" spc="-65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CSRF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Gua</a:t>
            </a:r>
            <a:r>
              <a:rPr sz="18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au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omat</a:t>
            </a:r>
            <a:r>
              <a:rPr sz="1800" spc="-10" dirty="0">
                <a:latin typeface="Segoe UI"/>
                <a:cs typeface="Segoe UI"/>
              </a:rPr>
              <a:t>ic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5" dirty="0">
                <a:latin typeface="Segoe UI"/>
                <a:cs typeface="Segoe UI"/>
              </a:rPr>
              <a:t>d CSRF 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fenses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30" dirty="0">
                <a:latin typeface="Segoe UI"/>
                <a:cs typeface="Segoe UI"/>
              </a:rPr>
              <a:t>J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0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ps. O</a:t>
            </a:r>
            <a:r>
              <a:rPr sz="1800" spc="-65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14" dirty="0">
                <a:latin typeface="Segoe UI"/>
                <a:cs typeface="Segoe UI"/>
              </a:rPr>
              <a:t>’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CSRFP</a:t>
            </a:r>
            <a:r>
              <a:rPr sz="18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te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</a:t>
            </a:r>
            <a:r>
              <a:rPr sz="1800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spc="-15" dirty="0">
                <a:latin typeface="Segoe UI"/>
                <a:cs typeface="Segoe UI"/>
              </a:rPr>
              <a:t>do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same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for PH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or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he </a:t>
            </a:r>
            <a:r>
              <a:rPr sz="1800" spc="0" dirty="0">
                <a:latin typeface="Segoe UI"/>
                <a:cs typeface="Segoe UI"/>
              </a:rPr>
              <a:t>fi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60" dirty="0">
                <a:latin typeface="Segoe UI"/>
                <a:cs typeface="Segoe UI"/>
              </a:rPr>
              <a:t>r</a:t>
            </a:r>
            <a:r>
              <a:rPr sz="1800" spc="-5" dirty="0">
                <a:latin typeface="Segoe UI"/>
                <a:cs typeface="Segoe UI"/>
              </a:rPr>
              <a:t>.</a:t>
            </a:r>
            <a:r>
              <a:rPr sz="1800" spc="-10" dirty="0">
                <a:latin typeface="Segoe UI"/>
                <a:cs typeface="Segoe UI"/>
              </a:rPr>
              <a:t> Othe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wi</a:t>
            </a:r>
            <a:r>
              <a:rPr sz="1800" spc="0" dirty="0">
                <a:latin typeface="Segoe UI"/>
                <a:cs typeface="Segoe UI"/>
              </a:rPr>
              <a:t>se,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nting CSRF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ua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ly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qui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lusion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5" dirty="0">
                <a:latin typeface="Segoe UI"/>
                <a:cs typeface="Segoe UI"/>
              </a:rPr>
              <a:t> unp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ed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ta</a:t>
            </a:r>
            <a:r>
              <a:rPr sz="1800" spc="-10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le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ch</a:t>
            </a:r>
            <a:r>
              <a:rPr sz="1800" spc="-10" dirty="0">
                <a:latin typeface="Segoe UI"/>
                <a:cs typeface="Segoe UI"/>
              </a:rPr>
              <a:t> H</a:t>
            </a:r>
            <a:r>
              <a:rPr sz="1800" spc="3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TP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eq</a:t>
            </a:r>
            <a:r>
              <a:rPr sz="1800" spc="0" dirty="0">
                <a:latin typeface="Segoe UI"/>
                <a:cs typeface="Segoe UI"/>
              </a:rPr>
              <a:t>u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st.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Such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shoul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,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t a m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nimum,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be uni</a:t>
            </a:r>
            <a:r>
              <a:rPr sz="1800" spc="-25" dirty="0">
                <a:latin typeface="Segoe UI"/>
                <a:cs typeface="Segoe UI"/>
              </a:rPr>
              <a:t>q</a:t>
            </a:r>
            <a:r>
              <a:rPr sz="1800" spc="-10" dirty="0">
                <a:latin typeface="Segoe UI"/>
                <a:cs typeface="Segoe UI"/>
              </a:rPr>
              <a:t>ue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ses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ion.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12700" algn="just">
              <a:lnSpc>
                <a:spcPct val="100000"/>
              </a:lnSpc>
            </a:pP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fe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option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0" dirty="0">
                <a:latin typeface="Segoe UI"/>
                <a:cs typeface="Segoe UI"/>
              </a:rPr>
              <a:t>clu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 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unique</a:t>
            </a:r>
            <a:r>
              <a:rPr sz="1800" spc="-25" dirty="0">
                <a:latin typeface="Segoe UI"/>
                <a:cs typeface="Segoe UI"/>
              </a:rPr>
              <a:t> 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0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hi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 fi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-5" dirty="0">
                <a:latin typeface="Segoe UI"/>
                <a:cs typeface="Segoe UI"/>
              </a:rPr>
              <a:t>. This in</a:t>
            </a:r>
            <a:r>
              <a:rPr sz="1800" spc="-10" dirty="0">
                <a:latin typeface="Segoe UI"/>
                <a:cs typeface="Segoe UI"/>
              </a:rPr>
              <a:t>clu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ue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bo</a:t>
            </a:r>
            <a:r>
              <a:rPr sz="1800" spc="-2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y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H</a:t>
            </a:r>
            <a:r>
              <a:rPr sz="1800" spc="2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TP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-5" dirty="0">
                <a:latin typeface="Segoe UI"/>
                <a:cs typeface="Segoe UI"/>
              </a:rPr>
              <a:t>,</a:t>
            </a:r>
            <a:r>
              <a:rPr sz="1800" spc="-10" dirty="0">
                <a:latin typeface="Segoe UI"/>
                <a:cs typeface="Segoe UI"/>
              </a:rPr>
              <a:t> a</a:t>
            </a:r>
            <a:r>
              <a:rPr sz="1800" spc="-2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oi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ing </a:t>
            </a:r>
            <a:r>
              <a:rPr sz="1800" spc="0" dirty="0">
                <a:latin typeface="Segoe UI"/>
                <a:cs typeface="Segoe UI"/>
              </a:rPr>
              <a:t>its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ex</a:t>
            </a:r>
            <a:r>
              <a:rPr sz="1800" spc="-2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os</a:t>
            </a:r>
            <a:r>
              <a:rPr sz="1800" spc="-15" dirty="0">
                <a:latin typeface="Segoe UI"/>
                <a:cs typeface="Segoe UI"/>
              </a:rPr>
              <a:t>u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 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 URL.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799465" algn="just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The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uni</a:t>
            </a:r>
            <a:r>
              <a:rPr sz="1800" spc="-15" dirty="0">
                <a:latin typeface="Segoe UI"/>
                <a:cs typeface="Segoe UI"/>
              </a:rPr>
              <a:t>q</a:t>
            </a:r>
            <a:r>
              <a:rPr sz="1800" spc="0" dirty="0">
                <a:latin typeface="Segoe UI"/>
                <a:cs typeface="Segoe UI"/>
              </a:rPr>
              <a:t>ue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lso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 i</a:t>
            </a:r>
            <a:r>
              <a:rPr sz="1800" spc="0" dirty="0">
                <a:latin typeface="Segoe UI"/>
                <a:cs typeface="Segoe UI"/>
              </a:rPr>
              <a:t>nc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u</a:t>
            </a:r>
            <a:r>
              <a:rPr sz="1800" spc="-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d in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URL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or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30" dirty="0">
                <a:latin typeface="Segoe UI"/>
                <a:cs typeface="Segoe UI"/>
              </a:rPr>
              <a:t>p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5" dirty="0">
                <a:latin typeface="Segoe UI"/>
                <a:cs typeface="Segoe UI"/>
              </a:rPr>
              <a:t>et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15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.</a:t>
            </a:r>
            <a:endParaRPr sz="1800">
              <a:latin typeface="Segoe UI"/>
              <a:cs typeface="Segoe UI"/>
            </a:endParaRPr>
          </a:p>
          <a:p>
            <a:pPr marL="354965" marR="154305" algn="just">
              <a:lnSpc>
                <a:spcPct val="100000"/>
              </a:lnSpc>
            </a:pPr>
            <a:r>
              <a:rPr sz="1800" spc="-25" dirty="0">
                <a:latin typeface="Segoe UI"/>
                <a:cs typeface="Segoe UI"/>
              </a:rPr>
              <a:t>H</a:t>
            </a:r>
            <a:r>
              <a:rPr sz="1800" spc="-15" dirty="0">
                <a:latin typeface="Segoe UI"/>
                <a:cs typeface="Segoe UI"/>
              </a:rPr>
              <a:t>o</a:t>
            </a:r>
            <a:r>
              <a:rPr sz="1800" spc="-35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60" dirty="0">
                <a:latin typeface="Segoe UI"/>
                <a:cs typeface="Segoe UI"/>
              </a:rPr>
              <a:t>r</a:t>
            </a:r>
            <a:r>
              <a:rPr sz="1800" spc="-5" dirty="0">
                <a:latin typeface="Segoe UI"/>
                <a:cs typeface="Segoe UI"/>
              </a:rPr>
              <a:t>, this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runs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sk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that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0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 wi</a:t>
            </a:r>
            <a:r>
              <a:rPr sz="1800" spc="0" dirty="0">
                <a:latin typeface="Segoe UI"/>
                <a:cs typeface="Segoe UI"/>
              </a:rPr>
              <a:t>ll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xpos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 </a:t>
            </a:r>
            <a:r>
              <a:rPr sz="1800" spc="-30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atta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60" dirty="0">
                <a:latin typeface="Segoe UI"/>
                <a:cs typeface="Segoe UI"/>
              </a:rPr>
              <a:t>r</a:t>
            </a:r>
            <a:r>
              <a:rPr sz="1800" spc="-5" dirty="0">
                <a:latin typeface="Segoe UI"/>
                <a:cs typeface="Segoe UI"/>
              </a:rPr>
              <a:t>.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868044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Con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using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10" dirty="0">
                <a:latin typeface="Segoe UI"/>
                <a:cs typeface="Segoe UI"/>
              </a:rPr>
              <a:t>“</a:t>
            </a:r>
            <a:r>
              <a:rPr sz="1800" spc="0" dirty="0">
                <a:latin typeface="Segoe UI"/>
                <a:cs typeface="Segoe UI"/>
              </a:rPr>
              <a:t>Sam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Si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=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tri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t”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fl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g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l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oo</a:t>
            </a:r>
            <a:r>
              <a:rPr sz="1800" spc="5" dirty="0">
                <a:latin typeface="Segoe UI"/>
                <a:cs typeface="Segoe UI"/>
              </a:rPr>
              <a:t>k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s,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wh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ch 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 in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asin</a:t>
            </a:r>
            <a:r>
              <a:rPr sz="1800" spc="-10" dirty="0">
                <a:latin typeface="Segoe UI"/>
                <a:cs typeface="Segoe UI"/>
              </a:rPr>
              <a:t>g</a:t>
            </a:r>
            <a:r>
              <a:rPr sz="1800" spc="0" dirty="0">
                <a:latin typeface="Segoe UI"/>
                <a:cs typeface="Segoe UI"/>
              </a:rPr>
              <a:t>ly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su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ppo</a:t>
            </a:r>
            <a:r>
              <a:rPr sz="1800" u="heavy" spc="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d</a:t>
            </a:r>
            <a:r>
              <a:rPr sz="1800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1800" spc="-15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owser</a:t>
            </a:r>
            <a:r>
              <a:rPr sz="1800" spc="-5" dirty="0">
                <a:latin typeface="Segoe UI"/>
                <a:cs typeface="Segoe UI"/>
              </a:rPr>
              <a:t>s.</a:t>
            </a:r>
            <a:endParaRPr sz="1800">
              <a:latin typeface="Segoe UI"/>
              <a:cs typeface="Segoe U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54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8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os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-Site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9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equest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Fo</a:t>
            </a:r>
            <a:r>
              <a:rPr sz="2800" spc="-4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ge</a:t>
            </a:r>
            <a:r>
              <a:rPr sz="2800" spc="85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y</a:t>
            </a:r>
            <a:r>
              <a:rPr sz="2800" spc="3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(CSRF)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6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7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62329" y="5673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49858" y="1409953"/>
            <a:ext cx="7157720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26110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CSRF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6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endParaRPr sz="2000">
              <a:latin typeface="Segoe UI"/>
              <a:cs typeface="Segoe UI"/>
            </a:endParaRPr>
          </a:p>
          <a:p>
            <a:pPr marL="354965" marR="176339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CSRF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ention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CSRFG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d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-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CSRF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De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ense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ool</a:t>
            </a:r>
            <a:endParaRPr sz="2000">
              <a:latin typeface="Segoe UI"/>
              <a:cs typeface="Segoe UI"/>
            </a:endParaRPr>
          </a:p>
          <a:p>
            <a:pPr marL="354965" marR="12700">
              <a:lnSpc>
                <a:spcPts val="3000"/>
              </a:lnSpc>
              <a:spcBef>
                <a:spcPts val="200"/>
              </a:spcBef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CSRFP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-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and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ache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CSRF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ense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2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ool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PI H</a:t>
            </a:r>
            <a:r>
              <a:rPr sz="2000" u="heavy" spc="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ties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ass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with 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tiCSRF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k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ens</a:t>
            </a:r>
            <a:endParaRPr sz="2000">
              <a:latin typeface="Segoe UI"/>
              <a:cs typeface="Segoe UI"/>
            </a:endParaRPr>
          </a:p>
          <a:p>
            <a:pPr marL="354965" marR="1475740">
              <a:lnSpc>
                <a:spcPts val="3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G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uid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: Chap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er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CSRF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CSR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-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CSRF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esting </a:t>
            </a:r>
            <a:r>
              <a:rPr sz="2000" u="heavy" spc="-2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ool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 marL="354965" marR="393319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CWE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352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CSRF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Wik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p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</a:t>
            </a:r>
            <a:r>
              <a:rPr sz="2000" u="heavy" spc="5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tic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 on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C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RF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A9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Using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Com</a:t>
            </a:r>
            <a:r>
              <a:rPr sz="2800" spc="-3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onents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Kno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12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ulnerabili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184147"/>
            <a:ext cx="8057388" cy="1749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5736" y="1249679"/>
            <a:ext cx="8008619" cy="1684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7941564" y="0"/>
                </a:moveTo>
                <a:lnTo>
                  <a:pt x="272288" y="0"/>
                </a:lnTo>
                <a:lnTo>
                  <a:pt x="249956" y="902"/>
                </a:lnTo>
                <a:lnTo>
                  <a:pt x="206853" y="7914"/>
                </a:lnTo>
                <a:lnTo>
                  <a:pt x="166301" y="21399"/>
                </a:lnTo>
                <a:lnTo>
                  <a:pt x="128858" y="40797"/>
                </a:lnTo>
                <a:lnTo>
                  <a:pt x="95085" y="65548"/>
                </a:lnTo>
                <a:lnTo>
                  <a:pt x="65544" y="95090"/>
                </a:lnTo>
                <a:lnTo>
                  <a:pt x="40794" y="128863"/>
                </a:lnTo>
                <a:lnTo>
                  <a:pt x="21397" y="166306"/>
                </a:lnTo>
                <a:lnTo>
                  <a:pt x="7913" y="206858"/>
                </a:lnTo>
                <a:lnTo>
                  <a:pt x="902" y="249957"/>
                </a:lnTo>
                <a:lnTo>
                  <a:pt x="0" y="272288"/>
                </a:lnTo>
                <a:lnTo>
                  <a:pt x="0" y="1633727"/>
                </a:lnTo>
                <a:lnTo>
                  <a:pt x="7669276" y="1633727"/>
                </a:lnTo>
                <a:lnTo>
                  <a:pt x="7691606" y="1632825"/>
                </a:lnTo>
                <a:lnTo>
                  <a:pt x="7734705" y="1625813"/>
                </a:lnTo>
                <a:lnTo>
                  <a:pt x="7775257" y="1612328"/>
                </a:lnTo>
                <a:lnTo>
                  <a:pt x="7812700" y="1592930"/>
                </a:lnTo>
                <a:lnTo>
                  <a:pt x="7846473" y="1568179"/>
                </a:lnTo>
                <a:lnTo>
                  <a:pt x="7876015" y="1538637"/>
                </a:lnTo>
                <a:lnTo>
                  <a:pt x="7900766" y="1504864"/>
                </a:lnTo>
                <a:lnTo>
                  <a:pt x="7920164" y="1467421"/>
                </a:lnTo>
                <a:lnTo>
                  <a:pt x="7933649" y="1426869"/>
                </a:lnTo>
                <a:lnTo>
                  <a:pt x="7940661" y="1383770"/>
                </a:lnTo>
                <a:lnTo>
                  <a:pt x="7941564" y="1361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214627"/>
            <a:ext cx="7941564" cy="1633727"/>
          </a:xfrm>
          <a:custGeom>
            <a:avLst/>
            <a:gdLst/>
            <a:ahLst/>
            <a:cxnLst/>
            <a:rect l="l" t="t" r="r" b="b"/>
            <a:pathLst>
              <a:path w="7941564" h="1633727">
                <a:moveTo>
                  <a:pt x="272288" y="0"/>
                </a:moveTo>
                <a:lnTo>
                  <a:pt x="7941564" y="0"/>
                </a:lnTo>
                <a:lnTo>
                  <a:pt x="7941564" y="1361439"/>
                </a:lnTo>
                <a:lnTo>
                  <a:pt x="7937999" y="1405603"/>
                </a:lnTo>
                <a:lnTo>
                  <a:pt x="7927681" y="1447499"/>
                </a:lnTo>
                <a:lnTo>
                  <a:pt x="7911169" y="1486566"/>
                </a:lnTo>
                <a:lnTo>
                  <a:pt x="7889024" y="1522244"/>
                </a:lnTo>
                <a:lnTo>
                  <a:pt x="7861808" y="1553972"/>
                </a:lnTo>
                <a:lnTo>
                  <a:pt x="7830080" y="1581188"/>
                </a:lnTo>
                <a:lnTo>
                  <a:pt x="7794402" y="1603333"/>
                </a:lnTo>
                <a:lnTo>
                  <a:pt x="7755335" y="1619845"/>
                </a:lnTo>
                <a:lnTo>
                  <a:pt x="7713439" y="1630163"/>
                </a:lnTo>
                <a:lnTo>
                  <a:pt x="7669276" y="1633727"/>
                </a:lnTo>
                <a:lnTo>
                  <a:pt x="0" y="1633727"/>
                </a:lnTo>
                <a:lnTo>
                  <a:pt x="0" y="272288"/>
                </a:lnTo>
                <a:lnTo>
                  <a:pt x="902" y="249957"/>
                </a:lnTo>
                <a:lnTo>
                  <a:pt x="7913" y="206858"/>
                </a:lnTo>
                <a:lnTo>
                  <a:pt x="21397" y="166306"/>
                </a:lnTo>
                <a:lnTo>
                  <a:pt x="40794" y="128863"/>
                </a:lnTo>
                <a:lnTo>
                  <a:pt x="65544" y="95090"/>
                </a:lnTo>
                <a:lnTo>
                  <a:pt x="95085" y="65548"/>
                </a:lnTo>
                <a:lnTo>
                  <a:pt x="128858" y="40797"/>
                </a:lnTo>
                <a:lnTo>
                  <a:pt x="166301" y="21399"/>
                </a:lnTo>
                <a:lnTo>
                  <a:pt x="206853" y="7914"/>
                </a:lnTo>
                <a:lnTo>
                  <a:pt x="249956" y="902"/>
                </a:lnTo>
                <a:lnTo>
                  <a:pt x="272288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87323" y="1339596"/>
            <a:ext cx="7593965" cy="1382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Compone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ts,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such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brar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ies,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frameworks,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twa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modu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es,</a:t>
            </a:r>
            <a:r>
              <a:rPr sz="1800" spc="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run wi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same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vileges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ion.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If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vul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erable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compone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 is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ex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ed,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such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attack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can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facil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serious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ta loss or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se</a:t>
            </a:r>
            <a:r>
              <a:rPr sz="1800" spc="6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 ta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k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eo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.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pl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ions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APIs us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g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compone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ts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wi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known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vul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erabi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ties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may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dermi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defenses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able </a:t>
            </a:r>
            <a:r>
              <a:rPr sz="1800" spc="-4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arious attacks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im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act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3006851"/>
            <a:ext cx="7941564" cy="29961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56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A9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Using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Com</a:t>
            </a:r>
            <a:r>
              <a:rPr sz="2800" spc="-3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onents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Kno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12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ulnerabili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57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771130" cy="47371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99060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 Known</a:t>
            </a:r>
            <a:r>
              <a:rPr sz="2400" spc="-5" dirty="0">
                <a:latin typeface="Segoe UI Semibold"/>
                <a:cs typeface="Segoe UI Semibold"/>
              </a:rPr>
              <a:t> </a:t>
            </a:r>
            <a:r>
              <a:rPr sz="2400" spc="-110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ulnerabilit</a:t>
            </a:r>
            <a:r>
              <a:rPr sz="2400" spc="-15" dirty="0">
                <a:latin typeface="Segoe UI Semibold"/>
                <a:cs typeface="Segoe UI Semibold"/>
              </a:rPr>
              <a:t>i</a:t>
            </a:r>
            <a:r>
              <a:rPr sz="2400" spc="0" dirty="0">
                <a:latin typeface="Segoe UI Semibold"/>
                <a:cs typeface="Segoe UI Semibold"/>
              </a:rPr>
              <a:t>es?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1300"/>
              </a:lnSpc>
              <a:spcBef>
                <a:spcPts val="32"/>
              </a:spcBef>
            </a:pPr>
            <a:endParaRPr sz="1300"/>
          </a:p>
          <a:p>
            <a:pPr marL="12700" marR="88265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The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ch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le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-5" dirty="0">
                <a:latin typeface="Segoe UI"/>
                <a:cs typeface="Segoe UI"/>
              </a:rPr>
              <a:t>g</a:t>
            </a:r>
            <a:r>
              <a:rPr sz="1800" spc="0" dirty="0">
                <a:latin typeface="Segoe UI"/>
                <a:cs typeface="Segoe UI"/>
              </a:rPr>
              <a:t>e is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cont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nuously</a:t>
            </a:r>
            <a:r>
              <a:rPr sz="1800" spc="-4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mon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0" dirty="0">
                <a:latin typeface="Segoe UI"/>
                <a:cs typeface="Segoe UI"/>
              </a:rPr>
              <a:t>pon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(</a:t>
            </a:r>
            <a:r>
              <a:rPr sz="1800" spc="-10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oth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10" dirty="0">
                <a:latin typeface="Segoe UI"/>
                <a:cs typeface="Segoe UI"/>
              </a:rPr>
              <a:t>t</a:t>
            </a:r>
            <a:r>
              <a:rPr sz="1800" spc="-5" dirty="0">
                <a:latin typeface="Segoe UI"/>
                <a:cs typeface="Segoe UI"/>
              </a:rPr>
              <a:t>-</a:t>
            </a:r>
            <a:r>
              <a:rPr sz="1800" spc="0" dirty="0">
                <a:latin typeface="Segoe UI"/>
                <a:cs typeface="Segoe UI"/>
              </a:rPr>
              <a:t>si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e </a:t>
            </a:r>
            <a:r>
              <a:rPr sz="1800" spc="-10" dirty="0">
                <a:latin typeface="Segoe UI"/>
                <a:cs typeface="Segoe UI"/>
              </a:rPr>
              <a:t>and se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-side) </a:t>
            </a:r>
            <a:r>
              <a:rPr sz="1800" spc="-25" dirty="0">
                <a:latin typeface="Segoe UI"/>
                <a:cs typeface="Segoe UI"/>
              </a:rPr>
              <a:t>y</a:t>
            </a:r>
            <a:r>
              <a:rPr sz="1800" spc="-15" dirty="0">
                <a:latin typeface="Segoe UI"/>
                <a:cs typeface="Segoe UI"/>
              </a:rPr>
              <a:t>ou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0" dirty="0">
                <a:latin typeface="Segoe UI"/>
                <a:cs typeface="Segoe UI"/>
              </a:rPr>
              <a:t>using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for</a:t>
            </a:r>
            <a:r>
              <a:rPr sz="1800" spc="-15" dirty="0">
                <a:latin typeface="Segoe UI"/>
                <a:cs typeface="Segoe UI"/>
              </a:rPr>
              <a:t> new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lity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po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t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.</a:t>
            </a:r>
            <a:r>
              <a:rPr sz="1800" spc="-10" dirty="0">
                <a:latin typeface="Segoe UI"/>
                <a:cs typeface="Segoe UI"/>
              </a:rPr>
              <a:t> This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moni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oring 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y diffi</a:t>
            </a:r>
            <a:r>
              <a:rPr sz="1800" spc="0" dirty="0">
                <a:latin typeface="Segoe UI"/>
                <a:cs typeface="Segoe UI"/>
              </a:rPr>
              <a:t>cu</a:t>
            </a:r>
            <a:r>
              <a:rPr sz="1800" spc="-10" dirty="0">
                <a:latin typeface="Segoe UI"/>
                <a:cs typeface="Segoe UI"/>
              </a:rPr>
              <a:t>lt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10" dirty="0">
                <a:latin typeface="Segoe UI"/>
                <a:cs typeface="Segoe UI"/>
              </a:rPr>
              <a:t>e 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lity 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po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ts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not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ize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5" dirty="0">
                <a:latin typeface="Segoe UI"/>
                <a:cs typeface="Segoe UI"/>
              </a:rPr>
              <a:t>, m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king them</a:t>
            </a:r>
            <a:r>
              <a:rPr sz="1800" spc="-10" dirty="0">
                <a:latin typeface="Segoe UI"/>
                <a:cs typeface="Segoe UI"/>
              </a:rPr>
              <a:t> ha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find </a:t>
            </a:r>
            <a:r>
              <a:rPr sz="1800" spc="-15" dirty="0">
                <a:latin typeface="Segoe UI"/>
                <a:cs typeface="Segoe UI"/>
              </a:rPr>
              <a:t>and se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ch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for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 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ta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ls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y</a:t>
            </a:r>
            <a:r>
              <a:rPr sz="1800" spc="-15" dirty="0">
                <a:latin typeface="Segoe UI"/>
                <a:cs typeface="Segoe UI"/>
              </a:rPr>
              <a:t>ou </a:t>
            </a:r>
            <a:r>
              <a:rPr sz="1800" spc="-10" dirty="0">
                <a:latin typeface="Segoe UI"/>
                <a:cs typeface="Segoe UI"/>
              </a:rPr>
              <a:t>ne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 </a:t>
            </a:r>
            <a:r>
              <a:rPr sz="1800" spc="-20" dirty="0">
                <a:latin typeface="Segoe UI"/>
                <a:cs typeface="Segoe UI"/>
              </a:rPr>
              <a:t>(e</a:t>
            </a:r>
            <a:r>
              <a:rPr sz="1800" spc="-10" dirty="0">
                <a:latin typeface="Segoe UI"/>
                <a:cs typeface="Segoe UI"/>
              </a:rPr>
              <a:t>.g.,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e</a:t>
            </a:r>
            <a:r>
              <a:rPr sz="1800" spc="-10" dirty="0">
                <a:latin typeface="Segoe UI"/>
                <a:cs typeface="Segoe UI"/>
              </a:rPr>
              <a:t>xa</a:t>
            </a:r>
            <a:r>
              <a:rPr sz="1800" spc="-15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-5" dirty="0">
                <a:latin typeface="Segoe UI"/>
                <a:cs typeface="Segoe UI"/>
              </a:rPr>
              <a:t> com</a:t>
            </a:r>
            <a:r>
              <a:rPr sz="1800" spc="-10" dirty="0">
                <a:latin typeface="Segoe UI"/>
                <a:cs typeface="Segoe UI"/>
              </a:rPr>
              <a:t>ponent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oduc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fa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ly that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has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lity). </a:t>
            </a:r>
            <a:r>
              <a:rPr sz="1800" spc="-50" dirty="0">
                <a:latin typeface="Segoe UI"/>
                <a:cs typeface="Segoe UI"/>
              </a:rPr>
              <a:t>W</a:t>
            </a:r>
            <a:r>
              <a:rPr sz="1800" spc="-15" dirty="0">
                <a:latin typeface="Segoe UI"/>
                <a:cs typeface="Segoe UI"/>
              </a:rPr>
              <a:t>o</a:t>
            </a:r>
            <a:r>
              <a:rPr sz="1800" spc="-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st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55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5" dirty="0">
                <a:latin typeface="Segoe UI"/>
                <a:cs typeface="Segoe UI"/>
              </a:rPr>
              <a:t>l, m</a:t>
            </a:r>
            <a:r>
              <a:rPr sz="1800" spc="-10" dirty="0">
                <a:latin typeface="Segoe UI"/>
                <a:cs typeface="Segoe UI"/>
              </a:rPr>
              <a:t>any 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ne</a:t>
            </a:r>
            <a:r>
              <a:rPr sz="1800" spc="-2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g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po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ntral 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in</a:t>
            </a:r>
            <a:r>
              <a:rPr sz="1800" spc="-25" dirty="0">
                <a:latin typeface="Segoe UI"/>
                <a:cs typeface="Segoe UI"/>
              </a:rPr>
              <a:t>g</a:t>
            </a:r>
            <a:r>
              <a:rPr sz="1800" spc="0" dirty="0">
                <a:latin typeface="Segoe UI"/>
                <a:cs typeface="Segoe UI"/>
              </a:rPr>
              <a:t>hou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CVE</a:t>
            </a:r>
            <a:r>
              <a:rPr sz="1800" spc="-1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 </a:t>
            </a:r>
            <a:r>
              <a:rPr sz="1800" spc="-10" dirty="0">
                <a:latin typeface="Segoe UI"/>
                <a:cs typeface="Segoe UI"/>
              </a:rPr>
              <a:t>and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NV</a:t>
            </a:r>
            <a:r>
              <a:rPr sz="1800" u="heavy" spc="-114" dirty="0">
                <a:solidFill>
                  <a:srgbClr val="E11D38"/>
                </a:solidFill>
                <a:latin typeface="Segoe UI"/>
                <a:cs typeface="Segoe UI"/>
                <a:hlinkClick r:id="rId2"/>
              </a:rPr>
              <a:t>D</a:t>
            </a:r>
            <a:r>
              <a:rPr sz="1800" spc="0" dirty="0">
                <a:latin typeface="Segoe UI"/>
                <a:cs typeface="Segoe UI"/>
              </a:rPr>
              <a:t>.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"/>
              </a:spcBef>
            </a:pPr>
            <a:endParaRPr sz="600"/>
          </a:p>
          <a:p>
            <a:pPr marL="12700" marR="12700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rm</a:t>
            </a:r>
            <a:r>
              <a:rPr sz="1800" spc="-10" dirty="0">
                <a:latin typeface="Segoe UI"/>
                <a:cs typeface="Segoe UI"/>
              </a:rPr>
              <a:t>ining </a:t>
            </a:r>
            <a:r>
              <a:rPr sz="1800" spc="0" dirty="0">
                <a:latin typeface="Segoe UI"/>
                <a:cs typeface="Segoe UI"/>
              </a:rPr>
              <a:t>if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y</a:t>
            </a:r>
            <a:r>
              <a:rPr sz="1800" spc="-15" dirty="0">
                <a:latin typeface="Segoe UI"/>
                <a:cs typeface="Segoe UI"/>
              </a:rPr>
              <a:t>ou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vuln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le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qui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ch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ng </a:t>
            </a:r>
            <a:r>
              <a:rPr sz="1800" spc="-10" dirty="0">
                <a:latin typeface="Segoe UI"/>
                <a:cs typeface="Segoe UI"/>
              </a:rPr>
              <a:t>th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se</a:t>
            </a:r>
            <a:r>
              <a:rPr sz="1800" spc="-15" dirty="0">
                <a:latin typeface="Segoe UI"/>
                <a:cs typeface="Segoe UI"/>
              </a:rPr>
              <a:t> d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ta</a:t>
            </a:r>
            <a:r>
              <a:rPr sz="1800" spc="-4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ases,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ll as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ee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ng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ast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oj</a:t>
            </a:r>
            <a:r>
              <a:rPr sz="1800" spc="-10" dirty="0">
                <a:latin typeface="Segoe UI"/>
                <a:cs typeface="Segoe UI"/>
              </a:rPr>
              <a:t>ect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ling li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and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nnounc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nts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for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anything that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ight be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it</a:t>
            </a:r>
            <a:r>
              <a:rPr sz="1800" spc="-114" dirty="0">
                <a:latin typeface="Segoe UI"/>
                <a:cs typeface="Segoe UI"/>
              </a:rPr>
              <a:t>y</a:t>
            </a:r>
            <a:r>
              <a:rPr sz="1800" spc="-5" dirty="0">
                <a:latin typeface="Segoe UI"/>
                <a:cs typeface="Segoe UI"/>
              </a:rPr>
              <a:t>. This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oc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-15" dirty="0">
                <a:latin typeface="Segoe UI"/>
                <a:cs typeface="Segoe UI"/>
              </a:rPr>
              <a:t>done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anual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85" dirty="0">
                <a:latin typeface="Segoe UI"/>
                <a:cs typeface="Segoe UI"/>
              </a:rPr>
              <a:t>y</a:t>
            </a:r>
            <a:r>
              <a:rPr sz="1800" spc="-5" dirty="0">
                <a:latin typeface="Segoe UI"/>
                <a:cs typeface="Segoe UI"/>
              </a:rPr>
              <a:t>,</a:t>
            </a:r>
            <a:r>
              <a:rPr sz="1800" spc="-10" dirty="0">
                <a:latin typeface="Segoe UI"/>
                <a:cs typeface="Segoe UI"/>
              </a:rPr>
              <a:t> or</a:t>
            </a:r>
            <a:r>
              <a:rPr sz="1800" spc="-15" dirty="0">
                <a:latin typeface="Segoe UI"/>
                <a:cs typeface="Segoe UI"/>
              </a:rPr>
              <a:t> wi</a:t>
            </a:r>
            <a:r>
              <a:rPr sz="1800" spc="-10" dirty="0">
                <a:latin typeface="Segoe UI"/>
                <a:cs typeface="Segoe UI"/>
              </a:rPr>
              <a:t>th au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oma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ools.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lity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ponent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sco</a:t>
            </a:r>
            <a:r>
              <a:rPr sz="1800" spc="-10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d,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fully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40" dirty="0">
                <a:latin typeface="Segoe UI"/>
                <a:cs typeface="Segoe UI"/>
              </a:rPr>
              <a:t>v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lu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 w</a:t>
            </a:r>
            <a:r>
              <a:rPr sz="1800" spc="0" dirty="0">
                <a:latin typeface="Segoe UI"/>
                <a:cs typeface="Segoe UI"/>
              </a:rPr>
              <a:t>h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th</a:t>
            </a:r>
            <a:r>
              <a:rPr sz="1800" spc="-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y</a:t>
            </a:r>
            <a:r>
              <a:rPr sz="1800" spc="0" dirty="0">
                <a:latin typeface="Segoe UI"/>
                <a:cs typeface="Segoe UI"/>
              </a:rPr>
              <a:t>ou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 a</a:t>
            </a:r>
            <a:r>
              <a:rPr sz="1800" spc="0" dirty="0">
                <a:latin typeface="Segoe UI"/>
                <a:cs typeface="Segoe UI"/>
              </a:rPr>
              <a:t>ctu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y vuln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le</a:t>
            </a:r>
            <a:r>
              <a:rPr sz="1800" spc="0" dirty="0">
                <a:latin typeface="Segoe UI"/>
                <a:cs typeface="Segoe UI"/>
              </a:rPr>
              <a:t>. Che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see</a:t>
            </a:r>
            <a:r>
              <a:rPr sz="1800" spc="-10" dirty="0">
                <a:latin typeface="Segoe UI"/>
                <a:cs typeface="Segoe UI"/>
              </a:rPr>
              <a:t> i</a:t>
            </a:r>
            <a:r>
              <a:rPr sz="1800" spc="0" dirty="0">
                <a:latin typeface="Segoe UI"/>
                <a:cs typeface="Segoe UI"/>
              </a:rPr>
              <a:t>f </a:t>
            </a:r>
            <a:r>
              <a:rPr sz="1800" spc="-15" dirty="0">
                <a:latin typeface="Segoe UI"/>
                <a:cs typeface="Segoe UI"/>
              </a:rPr>
              <a:t>y</a:t>
            </a:r>
            <a:r>
              <a:rPr sz="1800" spc="0" dirty="0">
                <a:latin typeface="Segoe UI"/>
                <a:cs typeface="Segoe UI"/>
              </a:rPr>
              <a:t>our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e uses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le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45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ponent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and </a:t>
            </a:r>
            <a:r>
              <a:rPr sz="1800" spc="-25" dirty="0">
                <a:latin typeface="Segoe UI"/>
                <a:cs typeface="Segoe UI"/>
              </a:rPr>
              <a:t>w</a:t>
            </a:r>
            <a:r>
              <a:rPr sz="1800" spc="-10" dirty="0">
                <a:latin typeface="Segoe UI"/>
                <a:cs typeface="Segoe UI"/>
              </a:rPr>
              <a:t>heth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fl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w </a:t>
            </a:r>
            <a:r>
              <a:rPr sz="1800" spc="-10" dirty="0">
                <a:latin typeface="Segoe UI"/>
                <a:cs typeface="Segoe UI"/>
              </a:rPr>
              <a:t>could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sult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</a:t>
            </a:r>
            <a:r>
              <a:rPr sz="1800" spc="-5" dirty="0">
                <a:latin typeface="Segoe UI"/>
                <a:cs typeface="Segoe UI"/>
              </a:rPr>
              <a:t> i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-45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y</a:t>
            </a:r>
            <a:r>
              <a:rPr sz="1800" spc="-15" dirty="0">
                <a:latin typeface="Segoe UI"/>
                <a:cs typeface="Segoe UI"/>
              </a:rPr>
              <a:t>ou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out.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Both ch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cks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ffi</a:t>
            </a:r>
            <a:r>
              <a:rPr sz="1800" spc="-10" dirty="0">
                <a:latin typeface="Segoe UI"/>
                <a:cs typeface="Segoe UI"/>
              </a:rPr>
              <a:t>cult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p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form 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s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lity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po</a:t>
            </a:r>
            <a:r>
              <a:rPr sz="1800" spc="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ts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b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ly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3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g</a:t>
            </a:r>
            <a:r>
              <a:rPr sz="1800" spc="-10" dirty="0">
                <a:latin typeface="Segoe UI"/>
                <a:cs typeface="Segoe UI"/>
              </a:rPr>
              <a:t>ue.</a:t>
            </a:r>
            <a:endParaRPr sz="18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A9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Using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Com</a:t>
            </a:r>
            <a:r>
              <a:rPr sz="2800" spc="-3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onents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Kno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12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ulnerabili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3037332"/>
            <a:ext cx="202692" cy="199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210811"/>
            <a:ext cx="202692" cy="1996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49858" y="1409953"/>
            <a:ext cx="7733030" cy="47980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2069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12"/>
              </a:spcBef>
            </a:pPr>
            <a:endParaRPr sz="600"/>
          </a:p>
          <a:p>
            <a:pPr marL="12700" marR="227965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Components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most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l</a:t>
            </a:r>
            <a:r>
              <a:rPr sz="1800" spc="-25" dirty="0">
                <a:latin typeface="Segoe UI"/>
                <a:cs typeface="Segoe UI"/>
              </a:rPr>
              <a:t>w</a:t>
            </a:r>
            <a:r>
              <a:rPr sz="1800" spc="-10" dirty="0">
                <a:latin typeface="Segoe UI"/>
                <a:cs typeface="Segoe UI"/>
              </a:rPr>
              <a:t>ays run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wi</a:t>
            </a:r>
            <a:r>
              <a:rPr sz="1800" spc="-10" dirty="0">
                <a:latin typeface="Segoe UI"/>
                <a:cs typeface="Segoe UI"/>
              </a:rPr>
              <a:t>th the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full</a:t>
            </a:r>
            <a:r>
              <a:rPr sz="1800" spc="-10" dirty="0">
                <a:latin typeface="Segoe UI"/>
                <a:cs typeface="Segoe UI"/>
              </a:rPr>
              <a:t> pr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ge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 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on,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so </a:t>
            </a:r>
            <a:r>
              <a:rPr sz="1800" spc="-5" dirty="0">
                <a:latin typeface="Segoe UI"/>
                <a:cs typeface="Segoe UI"/>
              </a:rPr>
              <a:t>fl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ws 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any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ponent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sult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se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ious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-45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5" dirty="0">
                <a:latin typeface="Segoe UI"/>
                <a:cs typeface="Segoe UI"/>
              </a:rPr>
              <a:t>t.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Su</a:t>
            </a:r>
            <a:r>
              <a:rPr sz="1800" spc="-10" dirty="0">
                <a:latin typeface="Segoe UI"/>
                <a:cs typeface="Segoe UI"/>
              </a:rPr>
              <a:t>ch fla</a:t>
            </a:r>
            <a:r>
              <a:rPr sz="1800" spc="-25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c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be 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ntal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(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.g.,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ing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or)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or i</a:t>
            </a:r>
            <a:r>
              <a:rPr sz="1800" spc="-15" dirty="0">
                <a:latin typeface="Segoe UI"/>
                <a:cs typeface="Segoe UI"/>
              </a:rPr>
              <a:t>n</a:t>
            </a:r>
            <a:r>
              <a:rPr sz="1800" spc="-20" dirty="0">
                <a:latin typeface="Segoe UI"/>
                <a:cs typeface="Segoe UI"/>
              </a:rPr>
              <a:t>te</a:t>
            </a:r>
            <a:r>
              <a:rPr sz="1800" spc="-10" dirty="0">
                <a:latin typeface="Segoe UI"/>
                <a:cs typeface="Segoe UI"/>
              </a:rPr>
              <a:t>ntional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(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.g.,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45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ck</a:t>
            </a:r>
            <a:r>
              <a:rPr sz="1800" spc="-10" dirty="0">
                <a:latin typeface="Segoe UI"/>
                <a:cs typeface="Segoe UI"/>
              </a:rPr>
              <a:t>door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ponent).</a:t>
            </a:r>
            <a:r>
              <a:rPr sz="1800" spc="-5" dirty="0">
                <a:latin typeface="Segoe UI"/>
                <a:cs typeface="Segoe UI"/>
              </a:rPr>
              <a:t> Some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xam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le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xplo</a:t>
            </a:r>
            <a:r>
              <a:rPr sz="1800" spc="-10" dirty="0">
                <a:latin typeface="Segoe UI"/>
                <a:cs typeface="Segoe UI"/>
              </a:rPr>
              <a:t>itab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ponent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vulne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sco</a:t>
            </a:r>
            <a:r>
              <a:rPr sz="1800" spc="-10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: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18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he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CXF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Auth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ntic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tion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By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ass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1800" spc="-5" dirty="0">
                <a:latin typeface="Segoe UI"/>
                <a:cs typeface="Segoe UI"/>
              </a:rPr>
              <a:t>– </a:t>
            </a:r>
            <a:r>
              <a:rPr sz="1800" spc="0" dirty="0">
                <a:latin typeface="Segoe UI"/>
                <a:cs typeface="Segoe UI"/>
              </a:rPr>
              <a:t>By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fai</a:t>
            </a:r>
            <a:r>
              <a:rPr sz="1800" spc="-10" dirty="0">
                <a:latin typeface="Segoe UI"/>
                <a:cs typeface="Segoe UI"/>
              </a:rPr>
              <a:t>ling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ovide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ntity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0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n,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atta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could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30" dirty="0">
                <a:latin typeface="Segoe UI"/>
                <a:cs typeface="Segoe UI"/>
              </a:rPr>
              <a:t>k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ny </a:t>
            </a:r>
            <a:r>
              <a:rPr sz="1800" spc="-35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b </a:t>
            </a:r>
            <a:r>
              <a:rPr sz="1800" spc="-10" dirty="0">
                <a:latin typeface="Segoe UI"/>
                <a:cs typeface="Segoe UI"/>
              </a:rPr>
              <a:t>se</a:t>
            </a:r>
            <a:r>
              <a:rPr sz="1800" spc="5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ce </a:t>
            </a:r>
            <a:r>
              <a:rPr sz="1800" spc="-15" dirty="0">
                <a:latin typeface="Segoe UI"/>
                <a:cs typeface="Segoe UI"/>
              </a:rPr>
              <a:t>wi</a:t>
            </a:r>
            <a:r>
              <a:rPr sz="1800" spc="-10" dirty="0">
                <a:latin typeface="Segoe UI"/>
                <a:cs typeface="Segoe UI"/>
              </a:rPr>
              <a:t>th full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rm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ion.</a:t>
            </a:r>
            <a:r>
              <a:rPr sz="1800" spc="-5" dirty="0">
                <a:latin typeface="Segoe UI"/>
                <a:cs typeface="Segoe UI"/>
              </a:rPr>
              <a:t> (A</a:t>
            </a:r>
            <a:r>
              <a:rPr sz="1800" spc="-30" dirty="0">
                <a:latin typeface="Segoe UI"/>
                <a:cs typeface="Segoe UI"/>
              </a:rPr>
              <a:t>p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che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X</a:t>
            </a:r>
            <a:r>
              <a:rPr sz="1800" spc="0" dirty="0">
                <a:latin typeface="Segoe UI"/>
                <a:cs typeface="Segoe UI"/>
              </a:rPr>
              <a:t>F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se</a:t>
            </a:r>
            <a:r>
              <a:rPr sz="1800" spc="6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ce</a:t>
            </a:r>
            <a:r>
              <a:rPr sz="1800" spc="0" dirty="0">
                <a:latin typeface="Segoe UI"/>
                <a:cs typeface="Segoe UI"/>
              </a:rPr>
              <a:t>s fr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or</a:t>
            </a:r>
            <a:r>
              <a:rPr sz="1800" spc="70" dirty="0">
                <a:latin typeface="Segoe UI"/>
                <a:cs typeface="Segoe UI"/>
              </a:rPr>
              <a:t>k</a:t>
            </a:r>
            <a:r>
              <a:rPr sz="1800" spc="0" dirty="0">
                <a:latin typeface="Segoe UI"/>
                <a:cs typeface="Segoe UI"/>
              </a:rPr>
              <a:t>,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not</a:t>
            </a:r>
            <a:r>
              <a:rPr sz="1800" spc="-15" dirty="0">
                <a:latin typeface="Segoe UI"/>
                <a:cs typeface="Segoe UI"/>
              </a:rPr>
              <a:t> t</a:t>
            </a:r>
            <a:r>
              <a:rPr sz="1800" spc="0" dirty="0">
                <a:latin typeface="Segoe UI"/>
                <a:cs typeface="Segoe UI"/>
              </a:rPr>
              <a:t>o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be</a:t>
            </a:r>
            <a:r>
              <a:rPr sz="1800" spc="-10" dirty="0">
                <a:latin typeface="Segoe UI"/>
                <a:cs typeface="Segoe UI"/>
              </a:rPr>
              <a:t> c</a:t>
            </a:r>
            <a:r>
              <a:rPr sz="1800" spc="0" dirty="0">
                <a:latin typeface="Segoe UI"/>
                <a:cs typeface="Segoe UI"/>
              </a:rPr>
              <a:t>onfused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w</a:t>
            </a:r>
            <a:r>
              <a:rPr sz="1800" spc="0" dirty="0">
                <a:latin typeface="Segoe UI"/>
                <a:cs typeface="Segoe UI"/>
              </a:rPr>
              <a:t>ith the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30" dirty="0">
                <a:latin typeface="Segoe UI"/>
                <a:cs typeface="Segoe UI"/>
              </a:rPr>
              <a:t>p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che </a:t>
            </a:r>
            <a:r>
              <a:rPr sz="1800" spc="-15" dirty="0">
                <a:latin typeface="Segoe UI"/>
                <a:cs typeface="Segoe UI"/>
              </a:rPr>
              <a:t>Appl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Se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60" dirty="0">
                <a:latin typeface="Segoe UI"/>
                <a:cs typeface="Segoe UI"/>
              </a:rPr>
              <a:t>r</a:t>
            </a:r>
            <a:r>
              <a:rPr sz="1800" spc="-5" dirty="0">
                <a:latin typeface="Segoe UI"/>
                <a:cs typeface="Segoe UI"/>
              </a:rPr>
              <a:t>.)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52705">
              <a:lnSpc>
                <a:spcPct val="100000"/>
              </a:lnSpc>
            </a:pPr>
            <a:r>
              <a:rPr sz="1800" u="heavy" spc="-6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truts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2</a:t>
            </a:r>
            <a:r>
              <a:rPr sz="1800" u="heavy" spc="-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1800" u="heavy" spc="-4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18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mo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18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Code</a:t>
            </a:r>
            <a:r>
              <a:rPr sz="18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18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xe</a:t>
            </a:r>
            <a:r>
              <a:rPr sz="18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cution</a:t>
            </a:r>
            <a:r>
              <a:rPr sz="1800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1800" spc="0" dirty="0">
                <a:latin typeface="Segoe UI"/>
                <a:cs typeface="Segoe UI"/>
              </a:rPr>
              <a:t>– Send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15" dirty="0">
                <a:latin typeface="Segoe UI"/>
                <a:cs typeface="Segoe UI"/>
              </a:rPr>
              <a:t>ng 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n </a:t>
            </a:r>
            <a:r>
              <a:rPr sz="1800" spc="-10" dirty="0">
                <a:latin typeface="Segoe UI"/>
                <a:cs typeface="Segoe UI"/>
              </a:rPr>
              <a:t>atta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k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Con</a:t>
            </a:r>
            <a:r>
              <a:rPr sz="1800" spc="-20" dirty="0">
                <a:latin typeface="Segoe UI"/>
                <a:cs typeface="Segoe UI"/>
              </a:rPr>
              <a:t>te</a:t>
            </a:r>
            <a:r>
              <a:rPr sz="1800" spc="-15" dirty="0">
                <a:latin typeface="Segoe UI"/>
                <a:cs typeface="Segoe UI"/>
              </a:rPr>
              <a:t>n</a:t>
            </a:r>
            <a:r>
              <a:rPr sz="1800" spc="-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-</a:t>
            </a:r>
            <a:r>
              <a:rPr sz="1800" spc="-10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ype he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 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auses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con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that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he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3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ua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OGNL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xp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ion,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whi</a:t>
            </a:r>
            <a:r>
              <a:rPr sz="1800" spc="-10" dirty="0">
                <a:latin typeface="Segoe UI"/>
                <a:cs typeface="Segoe UI"/>
              </a:rPr>
              <a:t>ch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na</a:t>
            </a:r>
            <a:r>
              <a:rPr sz="1800" spc="-20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-25" dirty="0">
                <a:latin typeface="Segoe UI"/>
                <a:cs typeface="Segoe UI"/>
              </a:rPr>
              <a:t>x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cution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0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itra</a:t>
            </a:r>
            <a:r>
              <a:rPr sz="1800" spc="5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y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co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-15" dirty="0">
                <a:latin typeface="Segoe UI"/>
                <a:cs typeface="Segoe UI"/>
              </a:rPr>
              <a:t>on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the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se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60" dirty="0">
                <a:latin typeface="Segoe UI"/>
                <a:cs typeface="Segoe UI"/>
              </a:rPr>
              <a:t>r</a:t>
            </a:r>
            <a:r>
              <a:rPr sz="1800" spc="-5" dirty="0">
                <a:latin typeface="Segoe UI"/>
                <a:cs typeface="Segoe UI"/>
              </a:rPr>
              <a:t>.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12700" marR="116205">
              <a:lnSpc>
                <a:spcPct val="100000"/>
              </a:lnSpc>
            </a:pPr>
            <a:r>
              <a:rPr sz="1800" dirty="0">
                <a:latin typeface="Segoe UI"/>
                <a:cs typeface="Segoe UI"/>
              </a:rPr>
              <a:t>Ap</a:t>
            </a:r>
            <a:r>
              <a:rPr sz="1800" spc="-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c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tions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using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vu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n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40" dirty="0">
                <a:latin typeface="Segoe UI"/>
                <a:cs typeface="Segoe UI"/>
              </a:rPr>
              <a:t>o</a:t>
            </a:r>
            <a:r>
              <a:rPr sz="1800" spc="0" dirty="0">
                <a:latin typeface="Segoe UI"/>
                <a:cs typeface="Segoe UI"/>
              </a:rPr>
              <a:t>f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ith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r 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om</a:t>
            </a:r>
            <a:r>
              <a:rPr sz="1800" spc="-1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on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nt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5" dirty="0">
                <a:latin typeface="Segoe UI"/>
                <a:cs typeface="Segoe UI"/>
              </a:rPr>
              <a:t>a</a:t>
            </a:r>
            <a:r>
              <a:rPr sz="1800" spc="-30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susc</a:t>
            </a:r>
            <a:r>
              <a:rPr sz="1800" spc="-15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pt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e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 </a:t>
            </a:r>
            <a:r>
              <a:rPr sz="1800" spc="-10" dirty="0">
                <a:latin typeface="Segoe UI"/>
                <a:cs typeface="Segoe UI"/>
              </a:rPr>
              <a:t>atta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0" dirty="0">
                <a:latin typeface="Segoe UI"/>
                <a:cs typeface="Segoe UI"/>
              </a:rPr>
              <a:t>k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as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both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com</a:t>
            </a:r>
            <a:r>
              <a:rPr sz="1800" spc="-10" dirty="0">
                <a:latin typeface="Segoe UI"/>
                <a:cs typeface="Segoe UI"/>
              </a:rPr>
              <a:t>ponents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ct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y</a:t>
            </a:r>
            <a:r>
              <a:rPr sz="1800" spc="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0" dirty="0">
                <a:latin typeface="Segoe UI"/>
                <a:cs typeface="Segoe UI"/>
              </a:rPr>
              <a:t>c</a:t>
            </a:r>
            <a:r>
              <a:rPr sz="1800" spc="-10" dirty="0">
                <a:latin typeface="Segoe UI"/>
                <a:cs typeface="Segoe UI"/>
              </a:rPr>
              <a:t>c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le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by a</a:t>
            </a:r>
            <a:r>
              <a:rPr sz="1800" spc="-20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s. </a:t>
            </a:r>
            <a:r>
              <a:rPr sz="1800" spc="-10" dirty="0">
                <a:latin typeface="Segoe UI"/>
                <a:cs typeface="Segoe UI"/>
              </a:rPr>
              <a:t>Other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vuln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b</a:t>
            </a:r>
            <a:r>
              <a:rPr sz="1800" spc="-10" dirty="0">
                <a:latin typeface="Segoe UI"/>
                <a:cs typeface="Segoe UI"/>
              </a:rPr>
              <a:t>le 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10" dirty="0">
                <a:latin typeface="Segoe UI"/>
                <a:cs typeface="Segoe UI"/>
              </a:rPr>
              <a:t>ibr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s,</a:t>
            </a:r>
            <a:r>
              <a:rPr sz="1800" spc="1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us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ee</a:t>
            </a:r>
            <a:r>
              <a:rPr sz="1800" spc="-15" dirty="0">
                <a:latin typeface="Segoe UI"/>
                <a:cs typeface="Segoe UI"/>
              </a:rPr>
              <a:t>p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an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on,</a:t>
            </a:r>
            <a:r>
              <a:rPr sz="1800" spc="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ay be ha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0" dirty="0">
                <a:latin typeface="Segoe UI"/>
                <a:cs typeface="Segoe UI"/>
              </a:rPr>
              <a:t>r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xplo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-5" dirty="0">
                <a:latin typeface="Segoe UI"/>
                <a:cs typeface="Segoe UI"/>
              </a:rPr>
              <a:t>t.</a:t>
            </a:r>
            <a:endParaRPr sz="18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58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A9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Using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Com</a:t>
            </a:r>
            <a:r>
              <a:rPr sz="2800" spc="-3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onents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Kno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12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ulnerabili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31592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49858" y="1409953"/>
            <a:ext cx="7757795" cy="3653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Most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compon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oj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cts do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not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at</a:t>
            </a:r>
            <a:r>
              <a:rPr sz="2000" spc="0" dirty="0">
                <a:latin typeface="Segoe UI"/>
                <a:cs typeface="Segoe UI"/>
              </a:rPr>
              <a:t>e vuln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ity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ches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old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ersions.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So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ly way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x the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obl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m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upgra</a:t>
            </a:r>
            <a:r>
              <a:rPr sz="2000" spc="-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next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ersion,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can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ui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other code cha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s. S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oj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cts s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ocess in 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ace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24574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inuo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sly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ento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ersions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both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3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-si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 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-si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compon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nci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using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ools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ersion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ncyC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ec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k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eti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e.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4605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inuo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sly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or s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ces 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NVD</a:t>
            </a:r>
            <a:r>
              <a:rPr sz="2000" spc="-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spc="0" dirty="0">
                <a:latin typeface="Segoe UI"/>
                <a:cs typeface="Segoe UI"/>
              </a:rPr>
              <a:t>for 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compo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ents.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Use s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3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composition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analysis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ools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 automa</a:t>
            </a:r>
            <a:r>
              <a:rPr sz="2000" spc="-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ocess.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59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5591" y="1175003"/>
            <a:ext cx="8598408" cy="551688"/>
          </a:xfrm>
          <a:custGeom>
            <a:avLst/>
            <a:gdLst/>
            <a:ahLst/>
            <a:cxnLst/>
            <a:rect l="l" t="t" r="r" b="b"/>
            <a:pathLst>
              <a:path w="8598408" h="551688">
                <a:moveTo>
                  <a:pt x="0" y="551688"/>
                </a:moveTo>
                <a:lnTo>
                  <a:pt x="8598408" y="551688"/>
                </a:lnTo>
                <a:lnTo>
                  <a:pt x="8598408" y="0"/>
                </a:lnTo>
                <a:lnTo>
                  <a:pt x="0" y="0"/>
                </a:lnTo>
                <a:lnTo>
                  <a:pt x="0" y="551688"/>
                </a:lnTo>
                <a:close/>
              </a:path>
            </a:pathLst>
          </a:custGeom>
          <a:solidFill>
            <a:srgbClr val="DAD2C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What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is</a:t>
            </a:r>
            <a:r>
              <a:rPr sz="2800" spc="2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the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13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ASP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op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en?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62329" y="2622423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003423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38442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376542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14642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452742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21322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290701"/>
            <a:ext cx="7372350" cy="49015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80" dirty="0">
                <a:solidFill>
                  <a:srgbClr val="6C73A6"/>
                </a:solidFill>
                <a:latin typeface="Segoe UI"/>
                <a:cs typeface="Segoe UI"/>
              </a:rPr>
              <a:t>“</a:t>
            </a:r>
            <a:r>
              <a:rPr sz="2000" spc="-10" dirty="0">
                <a:solidFill>
                  <a:srgbClr val="6C73A6"/>
                </a:solidFill>
                <a:latin typeface="Segoe UI"/>
                <a:cs typeface="Segoe UI"/>
              </a:rPr>
              <a:t>T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he</a:t>
            </a:r>
            <a:r>
              <a:rPr sz="2000" spc="5" dirty="0">
                <a:solidFill>
                  <a:srgbClr val="6C73A6"/>
                </a:solidFill>
                <a:latin typeface="Segoe UI"/>
                <a:cs typeface="Segoe UI"/>
              </a:rPr>
              <a:t> </a:t>
            </a:r>
            <a:r>
              <a:rPr sz="2000" spc="-215" dirty="0">
                <a:solidFill>
                  <a:srgbClr val="6C73A6"/>
                </a:solidFill>
                <a:latin typeface="Segoe UI"/>
                <a:cs typeface="Segoe UI"/>
              </a:rPr>
              <a:t>T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en Most</a:t>
            </a:r>
            <a:r>
              <a:rPr sz="2000" spc="-10" dirty="0">
                <a:solidFill>
                  <a:srgbClr val="6C73A6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Cr</a:t>
            </a:r>
            <a:r>
              <a:rPr sz="2000" spc="-10" dirty="0">
                <a:solidFill>
                  <a:srgbClr val="6C73A6"/>
                </a:solidFill>
                <a:latin typeface="Segoe UI"/>
                <a:cs typeface="Segoe UI"/>
              </a:rPr>
              <a:t>i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tical</a:t>
            </a:r>
            <a:r>
              <a:rPr sz="2000" spc="5" dirty="0">
                <a:solidFill>
                  <a:srgbClr val="6C73A6"/>
                </a:solidFill>
                <a:latin typeface="Segoe UI"/>
                <a:cs typeface="Segoe UI"/>
              </a:rPr>
              <a:t> </a:t>
            </a:r>
            <a:r>
              <a:rPr sz="2000" spc="-50" dirty="0">
                <a:solidFill>
                  <a:srgbClr val="6C73A6"/>
                </a:solidFill>
                <a:latin typeface="Segoe UI"/>
                <a:cs typeface="Segoe UI"/>
              </a:rPr>
              <a:t>W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eb</a:t>
            </a:r>
            <a:r>
              <a:rPr sz="2000" spc="-15" dirty="0">
                <a:solidFill>
                  <a:srgbClr val="6C73A6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App</a:t>
            </a:r>
            <a:r>
              <a:rPr sz="2000" spc="-10" dirty="0">
                <a:solidFill>
                  <a:srgbClr val="6C73A6"/>
                </a:solidFill>
                <a:latin typeface="Segoe UI"/>
                <a:cs typeface="Segoe UI"/>
              </a:rPr>
              <a:t>l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i</a:t>
            </a:r>
            <a:r>
              <a:rPr sz="2000" spc="-10" dirty="0">
                <a:solidFill>
                  <a:srgbClr val="6C73A6"/>
                </a:solidFill>
                <a:latin typeface="Segoe UI"/>
                <a:cs typeface="Segoe UI"/>
              </a:rPr>
              <a:t>c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ation</a:t>
            </a:r>
            <a:r>
              <a:rPr sz="2000" spc="5" dirty="0">
                <a:solidFill>
                  <a:srgbClr val="6C73A6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Secur</a:t>
            </a:r>
            <a:r>
              <a:rPr sz="2000" spc="-10" dirty="0">
                <a:solidFill>
                  <a:srgbClr val="6C73A6"/>
                </a:solidFill>
                <a:latin typeface="Segoe UI"/>
                <a:cs typeface="Segoe UI"/>
              </a:rPr>
              <a:t>i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ty</a:t>
            </a:r>
            <a:r>
              <a:rPr sz="2000" spc="15" dirty="0">
                <a:solidFill>
                  <a:srgbClr val="6C73A6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solidFill>
                  <a:srgbClr val="6C73A6"/>
                </a:solidFill>
                <a:latin typeface="Segoe UI"/>
                <a:cs typeface="Segoe UI"/>
              </a:rPr>
              <a:t>Risks”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P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op </a:t>
            </a:r>
            <a:r>
              <a:rPr sz="2000" u="heavy" spc="-210" dirty="0">
                <a:solidFill>
                  <a:srgbClr val="E11D38"/>
                </a:solidFill>
                <a:latin typeface="Segoe UI"/>
                <a:cs typeface="Segoe UI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</a:rPr>
              <a:t>en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oritized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st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op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most 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tical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eb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 se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urity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i="1" spc="0" dirty="0">
                <a:latin typeface="Segoe UI"/>
                <a:cs typeface="Segoe UI"/>
              </a:rPr>
              <a:t>r</a:t>
            </a:r>
            <a:r>
              <a:rPr sz="2000" i="1" spc="-10" dirty="0">
                <a:latin typeface="Segoe UI"/>
                <a:cs typeface="Segoe UI"/>
              </a:rPr>
              <a:t>i</a:t>
            </a:r>
            <a:r>
              <a:rPr sz="2000" i="1" spc="0" dirty="0">
                <a:latin typeface="Segoe UI"/>
                <a:cs typeface="Segoe UI"/>
              </a:rPr>
              <a:t>sk</a:t>
            </a:r>
            <a:r>
              <a:rPr sz="2000" i="1" spc="-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It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awa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eness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ool,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i="1" u="heavy" spc="0" dirty="0">
                <a:latin typeface="Segoe UI"/>
                <a:cs typeface="Segoe UI"/>
              </a:rPr>
              <a:t>not</a:t>
            </a:r>
            <a:r>
              <a:rPr sz="2000" i="1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standa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endParaRPr sz="2000">
              <a:latin typeface="Segoe UI"/>
              <a:cs typeface="Segoe UI"/>
            </a:endParaRPr>
          </a:p>
          <a:p>
            <a:pPr marL="354965" marR="140335">
              <a:lnSpc>
                <a:spcPct val="125000"/>
              </a:lnSpc>
            </a:pPr>
            <a:r>
              <a:rPr sz="2000" spc="-6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eased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2003,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2004,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2007,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2010,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2013,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2017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(this 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mmer) De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oped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O</a:t>
            </a:r>
            <a:r>
              <a:rPr sz="2000" spc="-75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Risk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Rating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Methodo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ogy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1950" spc="-7" baseline="25641" dirty="0">
                <a:latin typeface="Segoe UI"/>
                <a:cs typeface="Segoe UI"/>
              </a:rPr>
              <a:t>[</a:t>
            </a:r>
            <a:r>
              <a:rPr sz="1950" spc="15" baseline="25641" dirty="0">
                <a:latin typeface="Segoe UI"/>
                <a:cs typeface="Segoe UI"/>
              </a:rPr>
              <a:t>1]</a:t>
            </a:r>
            <a:r>
              <a:rPr sz="1950" spc="7" baseline="25641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2017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c1 </a:t>
            </a: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ased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on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esults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2016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open data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It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about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sks,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 </a:t>
            </a:r>
            <a:r>
              <a:rPr sz="2000" spc="-10" dirty="0">
                <a:latin typeface="Segoe UI"/>
                <a:cs typeface="Segoe UI"/>
              </a:rPr>
              <a:t>(</a:t>
            </a:r>
            <a:r>
              <a:rPr sz="2000" spc="0" dirty="0">
                <a:latin typeface="Segoe UI"/>
                <a:cs typeface="Segoe UI"/>
              </a:rPr>
              <a:t>jus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)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about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70485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Not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end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“ai</a:t>
            </a:r>
            <a:r>
              <a:rPr sz="2000" spc="5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tight,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1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-o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ng, or a strict taxono</a:t>
            </a:r>
            <a:r>
              <a:rPr sz="2000" spc="5" dirty="0">
                <a:latin typeface="Segoe UI"/>
                <a:cs typeface="Segoe UI"/>
              </a:rPr>
              <a:t>m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”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Cons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ly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cha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ng….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6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dirty="0">
                <a:latin typeface="Segoe UI"/>
                <a:cs typeface="Segoe UI"/>
              </a:rPr>
              <a:t>1.</a:t>
            </a:r>
            <a:r>
              <a:rPr sz="1400" spc="-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http</a:t>
            </a:r>
            <a:r>
              <a:rPr sz="1400" spc="5" dirty="0">
                <a:latin typeface="Segoe UI"/>
                <a:cs typeface="Segoe UI"/>
              </a:rPr>
              <a:t>s</a:t>
            </a:r>
            <a:r>
              <a:rPr sz="1400" spc="-5" dirty="0">
                <a:latin typeface="Segoe UI"/>
                <a:cs typeface="Segoe UI"/>
              </a:rPr>
              <a:t>:</a:t>
            </a:r>
            <a:r>
              <a:rPr sz="1400" spc="0" dirty="0">
                <a:latin typeface="Segoe UI"/>
                <a:cs typeface="Segoe UI"/>
                <a:hlinkClick r:id="rId3"/>
              </a:rPr>
              <a:t>//ww</a:t>
            </a:r>
            <a:r>
              <a:rPr sz="1400" spc="-80" dirty="0">
                <a:latin typeface="Segoe UI"/>
                <a:cs typeface="Segoe UI"/>
                <a:hlinkClick r:id="rId3"/>
              </a:rPr>
              <a:t>w</a:t>
            </a:r>
            <a:r>
              <a:rPr sz="1400" spc="-5" dirty="0">
                <a:latin typeface="Segoe UI"/>
                <a:cs typeface="Segoe UI"/>
                <a:hlinkClick r:id="rId3"/>
              </a:rPr>
              <a:t>.</a:t>
            </a:r>
            <a:r>
              <a:rPr sz="1400" spc="0" dirty="0">
                <a:latin typeface="Segoe UI"/>
                <a:cs typeface="Segoe UI"/>
                <a:hlinkClick r:id="rId3"/>
              </a:rPr>
              <a:t>o</a:t>
            </a:r>
            <a:r>
              <a:rPr sz="1400" spc="-10" dirty="0">
                <a:latin typeface="Segoe UI"/>
                <a:cs typeface="Segoe UI"/>
                <a:hlinkClick r:id="rId3"/>
              </a:rPr>
              <a:t>w</a:t>
            </a:r>
            <a:r>
              <a:rPr sz="1400" spc="0" dirty="0">
                <a:latin typeface="Segoe UI"/>
                <a:cs typeface="Segoe UI"/>
                <a:hlinkClick r:id="rId3"/>
              </a:rPr>
              <a:t>asp.</a:t>
            </a:r>
            <a:r>
              <a:rPr sz="1400" spc="-10" dirty="0">
                <a:latin typeface="Segoe UI"/>
                <a:cs typeface="Segoe UI"/>
                <a:hlinkClick r:id="rId3"/>
              </a:rPr>
              <a:t>o</a:t>
            </a:r>
            <a:r>
              <a:rPr sz="1400" spc="-25" dirty="0">
                <a:latin typeface="Segoe UI"/>
                <a:cs typeface="Segoe UI"/>
                <a:hlinkClick r:id="rId3"/>
              </a:rPr>
              <a:t>r</a:t>
            </a:r>
            <a:r>
              <a:rPr sz="1400" spc="0" dirty="0">
                <a:latin typeface="Segoe UI"/>
                <a:cs typeface="Segoe UI"/>
                <a:hlinkClick r:id="rId3"/>
              </a:rPr>
              <a:t>g/i</a:t>
            </a:r>
            <a:r>
              <a:rPr sz="1400" spc="-10" dirty="0">
                <a:latin typeface="Segoe UI"/>
                <a:cs typeface="Segoe UI"/>
                <a:hlinkClick r:id="rId3"/>
              </a:rPr>
              <a:t>n</a:t>
            </a:r>
            <a:r>
              <a:rPr sz="1400" spc="0" dirty="0">
                <a:latin typeface="Segoe UI"/>
                <a:cs typeface="Segoe UI"/>
                <a:hlinkClick r:id="rId3"/>
              </a:rPr>
              <a:t>de</a:t>
            </a:r>
            <a:r>
              <a:rPr sz="1400" spc="-10" dirty="0">
                <a:latin typeface="Segoe UI"/>
                <a:cs typeface="Segoe UI"/>
                <a:hlinkClick r:id="rId3"/>
              </a:rPr>
              <a:t>x</a:t>
            </a:r>
            <a:r>
              <a:rPr sz="1400" spc="-5" dirty="0">
                <a:latin typeface="Segoe UI"/>
                <a:cs typeface="Segoe UI"/>
                <a:hlinkClick r:id="rId3"/>
              </a:rPr>
              <a:t>.</a:t>
            </a:r>
            <a:r>
              <a:rPr sz="1400" spc="0" dirty="0">
                <a:latin typeface="Segoe UI"/>
                <a:cs typeface="Segoe UI"/>
                <a:hlinkClick r:id="rId3"/>
              </a:rPr>
              <a:t>p</a:t>
            </a:r>
            <a:r>
              <a:rPr sz="1400" spc="-15" dirty="0">
                <a:latin typeface="Segoe UI"/>
                <a:cs typeface="Segoe UI"/>
                <a:hlinkClick r:id="rId3"/>
              </a:rPr>
              <a:t>h</a:t>
            </a:r>
            <a:r>
              <a:rPr sz="1400" spc="0" dirty="0">
                <a:latin typeface="Segoe UI"/>
                <a:cs typeface="Segoe UI"/>
                <a:hlinkClick r:id="rId3"/>
              </a:rPr>
              <a:t>p</a:t>
            </a:r>
            <a:r>
              <a:rPr sz="1400" spc="5" dirty="0">
                <a:latin typeface="Segoe UI"/>
                <a:cs typeface="Segoe UI"/>
                <a:hlinkClick r:id="rId3"/>
              </a:rPr>
              <a:t>/</a:t>
            </a:r>
            <a:r>
              <a:rPr sz="1400" spc="0" dirty="0">
                <a:latin typeface="Segoe UI"/>
                <a:cs typeface="Segoe UI"/>
                <a:hlinkClick r:id="rId3"/>
              </a:rPr>
              <a:t>O</a:t>
            </a:r>
            <a:r>
              <a:rPr sz="1400" spc="-55" dirty="0">
                <a:latin typeface="Segoe UI"/>
                <a:cs typeface="Segoe UI"/>
                <a:hlinkClick r:id="rId3"/>
              </a:rPr>
              <a:t>W</a:t>
            </a:r>
            <a:r>
              <a:rPr sz="1400" spc="-10" dirty="0">
                <a:latin typeface="Segoe UI"/>
                <a:cs typeface="Segoe UI"/>
                <a:hlinkClick r:id="rId3"/>
              </a:rPr>
              <a:t>A</a:t>
            </a:r>
            <a:r>
              <a:rPr sz="1400" spc="0" dirty="0">
                <a:latin typeface="Segoe UI"/>
                <a:cs typeface="Segoe UI"/>
                <a:hlinkClick r:id="rId3"/>
              </a:rPr>
              <a:t>SP</a:t>
            </a:r>
            <a:r>
              <a:rPr sz="1400" spc="-10" dirty="0">
                <a:latin typeface="Segoe UI"/>
                <a:cs typeface="Segoe UI"/>
                <a:hlinkClick r:id="rId3"/>
              </a:rPr>
              <a:t>_</a:t>
            </a:r>
            <a:r>
              <a:rPr sz="1400" spc="0" dirty="0">
                <a:latin typeface="Segoe UI"/>
                <a:cs typeface="Segoe UI"/>
                <a:hlinkClick r:id="rId3"/>
              </a:rPr>
              <a:t>Risk</a:t>
            </a:r>
            <a:r>
              <a:rPr sz="1400" spc="-10" dirty="0">
                <a:latin typeface="Segoe UI"/>
                <a:cs typeface="Segoe UI"/>
                <a:hlinkClick r:id="rId3"/>
              </a:rPr>
              <a:t>_</a:t>
            </a:r>
            <a:r>
              <a:rPr sz="1400" spc="0" dirty="0">
                <a:latin typeface="Segoe UI"/>
                <a:cs typeface="Segoe UI"/>
                <a:hlinkClick r:id="rId3"/>
              </a:rPr>
              <a:t>R</a:t>
            </a:r>
            <a:r>
              <a:rPr sz="1400" spc="-10" dirty="0">
                <a:latin typeface="Segoe UI"/>
                <a:cs typeface="Segoe UI"/>
                <a:hlinkClick r:id="rId3"/>
              </a:rPr>
              <a:t>a</a:t>
            </a:r>
            <a:r>
              <a:rPr sz="1400" spc="0" dirty="0">
                <a:latin typeface="Segoe UI"/>
                <a:cs typeface="Segoe UI"/>
                <a:hlinkClick r:id="rId3"/>
              </a:rPr>
              <a:t>ti</a:t>
            </a:r>
            <a:r>
              <a:rPr sz="1400" spc="-15" dirty="0">
                <a:latin typeface="Segoe UI"/>
                <a:cs typeface="Segoe UI"/>
                <a:hlinkClick r:id="rId3"/>
              </a:rPr>
              <a:t>n</a:t>
            </a:r>
            <a:r>
              <a:rPr sz="1400" spc="0" dirty="0">
                <a:latin typeface="Segoe UI"/>
                <a:cs typeface="Segoe UI"/>
                <a:hlinkClick r:id="rId3"/>
              </a:rPr>
              <a:t>g</a:t>
            </a:r>
            <a:r>
              <a:rPr sz="1400" spc="-10" dirty="0">
                <a:latin typeface="Segoe UI"/>
                <a:cs typeface="Segoe UI"/>
                <a:hlinkClick r:id="rId3"/>
              </a:rPr>
              <a:t>_</a:t>
            </a:r>
            <a:r>
              <a:rPr sz="1400" spc="0" dirty="0">
                <a:latin typeface="Segoe UI"/>
                <a:cs typeface="Segoe UI"/>
                <a:hlinkClick r:id="rId3"/>
              </a:rPr>
              <a:t>Metho</a:t>
            </a:r>
            <a:r>
              <a:rPr sz="1400" spc="-10" dirty="0">
                <a:latin typeface="Segoe UI"/>
                <a:cs typeface="Segoe UI"/>
                <a:hlinkClick r:id="rId3"/>
              </a:rPr>
              <a:t>d</a:t>
            </a:r>
            <a:r>
              <a:rPr sz="1400" spc="0" dirty="0">
                <a:latin typeface="Segoe UI"/>
                <a:cs typeface="Segoe UI"/>
                <a:hlinkClick r:id="rId3"/>
              </a:rPr>
              <a:t>ology</a:t>
            </a:r>
            <a:endParaRPr sz="14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A9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Using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Com</a:t>
            </a:r>
            <a:r>
              <a:rPr sz="2800" spc="-3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onents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Kno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12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ulnerabili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2354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49858" y="1409953"/>
            <a:ext cx="7646670" cy="3044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…</a:t>
            </a:r>
            <a:r>
              <a:rPr sz="2000" spc="0" dirty="0">
                <a:latin typeface="Segoe UI"/>
                <a:cs typeface="Segoe UI"/>
              </a:rPr>
              <a:t>contin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alyze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brar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act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 run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ime 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fo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making cha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major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compo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ents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ne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 l</a:t>
            </a:r>
            <a:r>
              <a:rPr sz="2000" spc="-3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ad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 or in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0541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De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ether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upgra</a:t>
            </a:r>
            <a:r>
              <a:rPr sz="2000" spc="-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ent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ewr</a:t>
            </a:r>
            <a:r>
              <a:rPr sz="2000" spc="-10" dirty="0">
                <a:latin typeface="Segoe UI"/>
                <a:cs typeface="Segoe UI"/>
              </a:rPr>
              <a:t>it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ation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ma</a:t>
            </a:r>
            <a:r>
              <a:rPr sz="2000" spc="-2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ch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if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ne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d) or 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oy a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al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</a:t>
            </a:r>
            <a:r>
              <a:rPr sz="2000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analyzes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30" dirty="0">
                <a:latin typeface="Segoe UI"/>
                <a:cs typeface="Segoe UI"/>
              </a:rPr>
              <a:t>T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P traff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c, 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ata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8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, or code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x</a:t>
            </a:r>
            <a:r>
              <a:rPr sz="2000" spc="0" dirty="0">
                <a:latin typeface="Segoe UI"/>
                <a:cs typeface="Segoe UI"/>
              </a:rPr>
              <a:t>ecution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ents v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 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ing exp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oi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60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A9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Using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Com</a:t>
            </a:r>
            <a:r>
              <a:rPr sz="2800" spc="-3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onents</a:t>
            </a:r>
            <a:r>
              <a:rPr sz="2800" spc="4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Kno</a:t>
            </a:r>
            <a:r>
              <a:rPr sz="2800" spc="-4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2800" spc="-125" dirty="0">
                <a:solidFill>
                  <a:srgbClr val="FFFFFF"/>
                </a:solidFill>
                <a:latin typeface="Segoe UI Semibold"/>
                <a:cs typeface="Segoe UI Semibold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ulnerabili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673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409953"/>
            <a:ext cx="6965315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18515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43307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De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end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ncy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heck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(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f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or 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and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.N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brar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es)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Vi</a:t>
            </a:r>
            <a:r>
              <a:rPr sz="2000" u="heavy" spc="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al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5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ching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Best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Prac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he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fo</a:t>
            </a:r>
            <a:r>
              <a:rPr sz="2000" u="heavy" spc="5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na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ity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 Insecu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Libra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s</a:t>
            </a:r>
            <a:endParaRPr sz="2000">
              <a:latin typeface="Segoe UI"/>
              <a:cs typeface="Segoe UI"/>
            </a:endParaRPr>
          </a:p>
          <a:p>
            <a:pPr marL="354965" marR="1270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MI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Common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7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ulnera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iti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and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xpos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es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(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VE)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sea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ch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Natio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7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ulnera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ity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Data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ase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(NVD)</a:t>
            </a:r>
            <a:endParaRPr sz="2000">
              <a:latin typeface="Segoe UI"/>
              <a:cs typeface="Segoe UI"/>
            </a:endParaRPr>
          </a:p>
          <a:p>
            <a:pPr marL="354965" marR="48260">
              <a:lnSpc>
                <a:spcPts val="3000"/>
              </a:lnSpc>
              <a:spcBef>
                <a:spcPts val="200"/>
              </a:spcBef>
            </a:pP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eti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.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js</a:t>
            </a:r>
            <a:r>
              <a:rPr sz="2000" u="heavy" spc="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for 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ect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ng k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own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vulnera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le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J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aScri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brar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es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Node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Libra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Security A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visor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es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  <a:spcBef>
                <a:spcPts val="400"/>
              </a:spcBef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u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by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Libra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</a:t>
            </a:r>
            <a:r>
              <a:rPr sz="2000" u="heavy" spc="-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ecur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Adviso</a:t>
            </a:r>
            <a:r>
              <a:rPr sz="2000" u="heavy" spc="7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Data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b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ase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and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7"/>
              </a:rPr>
              <a:t>ools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61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A10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Underp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ed</a:t>
            </a:r>
            <a:r>
              <a:rPr sz="2800" spc="5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APIs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6001207"/>
            <a:ext cx="2240915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83919" y="1336547"/>
            <a:ext cx="8057388" cy="14447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19555" y="1386839"/>
            <a:ext cx="7845552" cy="1409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7941564" y="0"/>
                </a:moveTo>
                <a:lnTo>
                  <a:pt x="221487" y="0"/>
                </a:lnTo>
                <a:lnTo>
                  <a:pt x="203322" y="734"/>
                </a:lnTo>
                <a:lnTo>
                  <a:pt x="151479" y="11293"/>
                </a:lnTo>
                <a:lnTo>
                  <a:pt x="104816" y="33189"/>
                </a:lnTo>
                <a:lnTo>
                  <a:pt x="64871" y="64881"/>
                </a:lnTo>
                <a:lnTo>
                  <a:pt x="33183" y="104827"/>
                </a:lnTo>
                <a:lnTo>
                  <a:pt x="11291" y="151489"/>
                </a:lnTo>
                <a:lnTo>
                  <a:pt x="734" y="203325"/>
                </a:lnTo>
                <a:lnTo>
                  <a:pt x="0" y="221487"/>
                </a:lnTo>
                <a:lnTo>
                  <a:pt x="0" y="1328927"/>
                </a:lnTo>
                <a:lnTo>
                  <a:pt x="7720076" y="1328927"/>
                </a:lnTo>
                <a:lnTo>
                  <a:pt x="7738238" y="1328193"/>
                </a:lnTo>
                <a:lnTo>
                  <a:pt x="7790074" y="1317634"/>
                </a:lnTo>
                <a:lnTo>
                  <a:pt x="7836736" y="1295738"/>
                </a:lnTo>
                <a:lnTo>
                  <a:pt x="7876682" y="1264046"/>
                </a:lnTo>
                <a:lnTo>
                  <a:pt x="7908374" y="1224100"/>
                </a:lnTo>
                <a:lnTo>
                  <a:pt x="7930270" y="1177438"/>
                </a:lnTo>
                <a:lnTo>
                  <a:pt x="7940829" y="1125602"/>
                </a:lnTo>
                <a:lnTo>
                  <a:pt x="7941564" y="1107439"/>
                </a:lnTo>
                <a:lnTo>
                  <a:pt x="7941564" y="0"/>
                </a:lnTo>
                <a:close/>
              </a:path>
            </a:pathLst>
          </a:custGeom>
          <a:solidFill>
            <a:srgbClr val="EBF3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367027"/>
            <a:ext cx="7941564" cy="1328927"/>
          </a:xfrm>
          <a:custGeom>
            <a:avLst/>
            <a:gdLst/>
            <a:ahLst/>
            <a:cxnLst/>
            <a:rect l="l" t="t" r="r" b="b"/>
            <a:pathLst>
              <a:path w="7941564" h="1328927">
                <a:moveTo>
                  <a:pt x="221487" y="0"/>
                </a:moveTo>
                <a:lnTo>
                  <a:pt x="7941564" y="0"/>
                </a:lnTo>
                <a:lnTo>
                  <a:pt x="7941564" y="1107439"/>
                </a:lnTo>
                <a:lnTo>
                  <a:pt x="7935125" y="1160658"/>
                </a:lnTo>
                <a:lnTo>
                  <a:pt x="7916837" y="1209216"/>
                </a:lnTo>
                <a:lnTo>
                  <a:pt x="7888240" y="1251572"/>
                </a:lnTo>
                <a:lnTo>
                  <a:pt x="7850873" y="1286186"/>
                </a:lnTo>
                <a:lnTo>
                  <a:pt x="7806279" y="1311519"/>
                </a:lnTo>
                <a:lnTo>
                  <a:pt x="7755996" y="1326028"/>
                </a:lnTo>
                <a:lnTo>
                  <a:pt x="7720076" y="1328927"/>
                </a:lnTo>
                <a:lnTo>
                  <a:pt x="0" y="1328927"/>
                </a:lnTo>
                <a:lnTo>
                  <a:pt x="0" y="221487"/>
                </a:lnTo>
                <a:lnTo>
                  <a:pt x="734" y="203325"/>
                </a:lnTo>
                <a:lnTo>
                  <a:pt x="11291" y="151489"/>
                </a:lnTo>
                <a:lnTo>
                  <a:pt x="33183" y="104827"/>
                </a:lnTo>
                <a:lnTo>
                  <a:pt x="64871" y="64881"/>
                </a:lnTo>
                <a:lnTo>
                  <a:pt x="104816" y="33189"/>
                </a:lnTo>
                <a:lnTo>
                  <a:pt x="151479" y="11293"/>
                </a:lnTo>
                <a:lnTo>
                  <a:pt x="203322" y="734"/>
                </a:lnTo>
                <a:lnTo>
                  <a:pt x="221487" y="0"/>
                </a:lnTo>
                <a:close/>
              </a:path>
            </a:pathLst>
          </a:custGeom>
          <a:ln w="9144">
            <a:solidFill>
              <a:srgbClr val="9CC5C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71143" y="1476755"/>
            <a:ext cx="7428865" cy="11080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ctr">
              <a:lnSpc>
                <a:spcPct val="100000"/>
              </a:lnSpc>
            </a:pP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“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Modern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 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ol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ch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ent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appli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c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ions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APIs,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su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ch</a:t>
            </a:r>
            <a:r>
              <a:rPr sz="1800" spc="2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as </a:t>
            </a:r>
            <a:r>
              <a:rPr sz="1800" spc="-30" dirty="0">
                <a:solidFill>
                  <a:srgbClr val="E11D38"/>
                </a:solidFill>
                <a:latin typeface="Segoe UI Semilight"/>
                <a:cs typeface="Segoe UI Semilight"/>
              </a:rPr>
              <a:t>J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v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cript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b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owser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mobi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pps,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at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connect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 an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API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some k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(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S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AP/XML,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ST/JSO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 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PC,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G</a:t>
            </a:r>
            <a:r>
              <a:rPr sz="1800" spc="10" dirty="0">
                <a:solidFill>
                  <a:srgbClr val="E11D38"/>
                </a:solidFill>
                <a:latin typeface="Segoe UI Semilight"/>
                <a:cs typeface="Segoe UI Semilight"/>
              </a:rPr>
              <a:t>W</a:t>
            </a:r>
            <a:r>
              <a:rPr sz="1800" spc="-1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,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c.).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h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ese 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PIs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a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 </a:t>
            </a:r>
            <a:r>
              <a:rPr sz="1800" spc="-4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30" dirty="0">
                <a:solidFill>
                  <a:srgbClr val="E11D38"/>
                </a:solidFill>
                <a:latin typeface="Segoe UI Semilight"/>
                <a:cs typeface="Segoe UI Semilight"/>
              </a:rPr>
              <a:t>f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en</a:t>
            </a:r>
            <a:r>
              <a:rPr sz="1800" spc="-5" dirty="0">
                <a:solidFill>
                  <a:srgbClr val="E11D38"/>
                </a:solidFill>
                <a:latin typeface="Segoe UI Semilight"/>
                <a:cs typeface="Segoe UI Semilight"/>
              </a:rPr>
              <a:t> u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p</a:t>
            </a:r>
            <a:r>
              <a:rPr sz="1800" spc="-3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tec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t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ed</a:t>
            </a:r>
            <a:r>
              <a:rPr sz="1800" spc="-2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and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co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ta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in</a:t>
            </a:r>
            <a:r>
              <a:rPr sz="1800" spc="-15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nume</a:t>
            </a:r>
            <a:r>
              <a:rPr sz="1800" spc="-25" dirty="0">
                <a:solidFill>
                  <a:srgbClr val="E11D38"/>
                </a:solidFill>
                <a:latin typeface="Segoe UI Semilight"/>
                <a:cs typeface="Segoe UI Semilight"/>
              </a:rPr>
              <a:t>r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ous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 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vul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n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erabi</a:t>
            </a:r>
            <a:r>
              <a:rPr sz="1800" spc="5" dirty="0">
                <a:solidFill>
                  <a:srgbClr val="E11D38"/>
                </a:solidFill>
                <a:latin typeface="Segoe UI Semilight"/>
                <a:cs typeface="Segoe UI Semilight"/>
              </a:rPr>
              <a:t>l</a:t>
            </a:r>
            <a:r>
              <a:rPr sz="1800" spc="-10" dirty="0">
                <a:solidFill>
                  <a:srgbClr val="E11D38"/>
                </a:solidFill>
                <a:latin typeface="Segoe UI Semilight"/>
                <a:cs typeface="Segoe UI Semilight"/>
              </a:rPr>
              <a:t>i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ties</a:t>
            </a:r>
            <a:r>
              <a:rPr sz="1800" spc="-170" dirty="0">
                <a:solidFill>
                  <a:srgbClr val="E11D38"/>
                </a:solidFill>
                <a:latin typeface="Segoe UI Semilight"/>
                <a:cs typeface="Segoe UI Semilight"/>
              </a:rPr>
              <a:t>.</a:t>
            </a:r>
            <a:r>
              <a:rPr sz="1800" spc="0" dirty="0">
                <a:solidFill>
                  <a:srgbClr val="E11D38"/>
                </a:solidFill>
                <a:latin typeface="Segoe UI Semilight"/>
                <a:cs typeface="Segoe UI Semilight"/>
              </a:rPr>
              <a:t>”</a:t>
            </a:r>
            <a:endParaRPr sz="18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14400" y="2842260"/>
            <a:ext cx="7941564" cy="29855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62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A10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Underp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ed</a:t>
            </a:r>
            <a:r>
              <a:rPr sz="2800" spc="5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APIs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1863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37078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0888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517093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55193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92733" y="1325829"/>
            <a:ext cx="6990715" cy="48355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353185" indent="1693545">
              <a:lnSpc>
                <a:spcPct val="123000"/>
              </a:lnSpc>
            </a:pPr>
            <a:r>
              <a:rPr sz="2400" dirty="0">
                <a:latin typeface="Segoe UI Semibold"/>
                <a:cs typeface="Segoe UI Semibold"/>
              </a:rPr>
              <a:t>Am </a:t>
            </a:r>
            <a:r>
              <a:rPr sz="2400" spc="-10" dirty="0">
                <a:latin typeface="Segoe UI Semibold"/>
                <a:cs typeface="Segoe UI Semibold"/>
              </a:rPr>
              <a:t>I </a:t>
            </a:r>
            <a:r>
              <a:rPr sz="2400" spc="-114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ulnerable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20" dirty="0">
                <a:latin typeface="Segoe UI Semibold"/>
                <a:cs typeface="Segoe UI Semibold"/>
              </a:rPr>
              <a:t>t</a:t>
            </a:r>
            <a:r>
              <a:rPr sz="2400" spc="0" dirty="0">
                <a:latin typeface="Segoe UI Semibold"/>
                <a:cs typeface="Segoe UI Semibold"/>
              </a:rPr>
              <a:t>o </a:t>
            </a:r>
            <a:r>
              <a:rPr sz="2400" spc="-40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ack?</a:t>
            </a:r>
            <a:r>
              <a:rPr sz="2400" spc="-10" dirty="0">
                <a:latin typeface="Segoe UI Semibold"/>
                <a:cs typeface="Segoe UI Semibold"/>
              </a:rPr>
              <a:t> </a:t>
            </a:r>
            <a:r>
              <a:rPr sz="2000" spc="-21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esting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 simi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ar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esting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w</a:t>
            </a:r>
            <a:r>
              <a:rPr sz="2000" spc="0" dirty="0">
                <a:latin typeface="Segoe UI"/>
                <a:cs typeface="Segoe UI"/>
              </a:rPr>
              <a:t>eb ap</a:t>
            </a:r>
            <a:r>
              <a:rPr sz="2000" spc="-1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cations All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ypi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al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vulnera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iti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 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w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la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UI and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 comp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ex p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otoco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struc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5" dirty="0">
                <a:latin typeface="Segoe UI"/>
                <a:cs typeface="Segoe UI"/>
              </a:rPr>
              <a:t>Ma</a:t>
            </a:r>
            <a:r>
              <a:rPr sz="1800" spc="-4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secu</a:t>
            </a:r>
            <a:r>
              <a:rPr sz="1800" spc="-1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ity </a:t>
            </a:r>
            <a:r>
              <a:rPr sz="1800" spc="-20" dirty="0">
                <a:latin typeface="Segoe UI"/>
                <a:cs typeface="Segoe UI"/>
              </a:rPr>
              <a:t>te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ing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mo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 </a:t>
            </a:r>
            <a:r>
              <a:rPr sz="1800" spc="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ffi</a:t>
            </a:r>
            <a:r>
              <a:rPr sz="1800" spc="-10" dirty="0">
                <a:latin typeface="Segoe UI"/>
                <a:cs typeface="Segoe UI"/>
              </a:rPr>
              <a:t>cult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wi</a:t>
            </a:r>
            <a:r>
              <a:rPr sz="1800" spc="-10" dirty="0">
                <a:latin typeface="Segoe UI"/>
                <a:cs typeface="Segoe UI"/>
              </a:rPr>
              <a:t>th tra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0" dirty="0">
                <a:latin typeface="Segoe UI"/>
                <a:cs typeface="Segoe UI"/>
              </a:rPr>
              <a:t>it</a:t>
            </a:r>
            <a:r>
              <a:rPr sz="1800" spc="-10" dirty="0">
                <a:latin typeface="Segoe UI"/>
                <a:cs typeface="Segoe UI"/>
              </a:rPr>
              <a:t>ional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0" dirty="0">
                <a:latin typeface="Segoe UI"/>
                <a:cs typeface="Segoe UI"/>
              </a:rPr>
              <a:t>ools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5" dirty="0">
                <a:latin typeface="Segoe UI"/>
                <a:cs typeface="Segoe UI"/>
              </a:rPr>
              <a:t>O</a:t>
            </a:r>
            <a:r>
              <a:rPr sz="1800" spc="20" dirty="0">
                <a:latin typeface="Segoe UI"/>
                <a:cs typeface="Segoe UI"/>
              </a:rPr>
              <a:t>f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 o</a:t>
            </a:r>
            <a:r>
              <a:rPr sz="1800" spc="-20" dirty="0">
                <a:latin typeface="Segoe UI"/>
                <a:cs typeface="Segoe UI"/>
              </a:rPr>
              <a:t>ve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loo</a:t>
            </a:r>
            <a:r>
              <a:rPr sz="1800" spc="-40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 </a:t>
            </a:r>
            <a:r>
              <a:rPr sz="1800" spc="-25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uring 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y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2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t</a:t>
            </a:r>
            <a:r>
              <a:rPr sz="1800" spc="-10" dirty="0">
                <a:latin typeface="Segoe UI"/>
                <a:cs typeface="Segoe UI"/>
              </a:rPr>
              <a:t>ing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3"/>
              </a:spcBef>
              <a:buClr>
                <a:srgbClr val="E21737"/>
              </a:buClr>
              <a:buFont typeface="Corbel"/>
              <a:buChar char="•"/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Use </a:t>
            </a:r>
            <a:r>
              <a:rPr sz="2000" spc="-3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wi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-u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anda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4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formats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helps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…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ut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some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fram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works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 custom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formats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formats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8"/>
              </a:spcBef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50" dirty="0">
                <a:latin typeface="Segoe UI"/>
                <a:cs typeface="Segoe UI"/>
              </a:rPr>
              <a:t>W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bSoc</a:t>
            </a:r>
            <a:r>
              <a:rPr sz="1800" spc="-35" dirty="0">
                <a:latin typeface="Segoe UI"/>
                <a:cs typeface="Segoe UI"/>
              </a:rPr>
              <a:t>k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ts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  <a:buClr>
                <a:srgbClr val="E21737"/>
              </a:buClr>
              <a:buFont typeface="Corbel"/>
              <a:buChar char="•"/>
            </a:pPr>
            <a:endParaRPr sz="55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5" dirty="0">
                <a:latin typeface="Segoe UI"/>
                <a:cs typeface="Segoe UI"/>
              </a:rPr>
              <a:t>Many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RPC i</a:t>
            </a:r>
            <a:r>
              <a:rPr sz="1800" spc="-10" dirty="0">
                <a:latin typeface="Segoe UI"/>
                <a:cs typeface="Segoe UI"/>
              </a:rPr>
              <a:t>m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entations</a:t>
            </a:r>
            <a:endParaRPr sz="1800">
              <a:latin typeface="Segoe UI"/>
              <a:cs typeface="Segoe UI"/>
            </a:endParaRPr>
          </a:p>
          <a:p>
            <a:pPr marL="12700" marR="12700">
              <a:lnSpc>
                <a:spcPts val="3000"/>
              </a:lnSpc>
              <a:spcBef>
                <a:spcPts val="195"/>
              </a:spcBef>
            </a:pPr>
            <a:r>
              <a:rPr sz="2000" dirty="0">
                <a:latin typeface="Segoe UI"/>
                <a:cs typeface="Segoe UI"/>
              </a:rPr>
              <a:t>B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th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compl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xity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 ma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automa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ult K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owing if </a:t>
            </a:r>
            <a:r>
              <a:rPr sz="2000" spc="-1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’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secu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means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ca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ully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esting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ts val="2200"/>
              </a:lnSpc>
            </a:pPr>
            <a:r>
              <a:rPr sz="2000" dirty="0">
                <a:latin typeface="Segoe UI"/>
                <a:cs typeface="Segoe UI"/>
              </a:rPr>
              <a:t>ma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63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A10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Underp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ed</a:t>
            </a:r>
            <a:r>
              <a:rPr sz="2800" spc="5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APIs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64</a:t>
            </a:fld>
            <a:endParaRPr sz="100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09953"/>
            <a:ext cx="7695565" cy="31203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8900" algn="ctr">
              <a:lnSpc>
                <a:spcPct val="100000"/>
              </a:lnSpc>
            </a:pPr>
            <a:r>
              <a:rPr sz="2400" spc="-15" dirty="0">
                <a:latin typeface="Segoe UI Semibold"/>
                <a:cs typeface="Segoe UI Semibold"/>
              </a:rPr>
              <a:t>Example </a:t>
            </a:r>
            <a:r>
              <a:rPr sz="2400" spc="-4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tt</a:t>
            </a:r>
            <a:r>
              <a:rPr sz="2400" spc="-15" dirty="0">
                <a:latin typeface="Segoe UI Semibold"/>
                <a:cs typeface="Segoe UI Semibold"/>
              </a:rPr>
              <a:t>a</a:t>
            </a:r>
            <a:r>
              <a:rPr sz="2400" spc="0" dirty="0">
                <a:latin typeface="Segoe UI Semibold"/>
                <a:cs typeface="Segoe UI Semibold"/>
              </a:rPr>
              <a:t>ck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6311265" algn="just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Scenar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o #1: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 marR="308610" algn="just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Ima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ine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mobi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anking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ects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XML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 the </a:t>
            </a:r>
            <a:r>
              <a:rPr sz="2000" spc="-3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ank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or acco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information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forming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tra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sactio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12700" marR="247650" algn="just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erse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nee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app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sco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user 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mber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s </a:t>
            </a:r>
            <a:r>
              <a:rPr sz="2000" spc="-2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assed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t </a:t>
            </a:r>
            <a:r>
              <a:rPr sz="2000" spc="-4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tication</a:t>
            </a:r>
            <a:r>
              <a:rPr sz="2000" spc="-30" dirty="0">
                <a:latin typeface="Segoe UI"/>
                <a:cs typeface="Segoe UI"/>
              </a:rPr>
              <a:t> 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uest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to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75" dirty="0">
                <a:latin typeface="Segoe UI"/>
                <a:cs typeface="Segoe UI"/>
              </a:rPr>
              <a:t>r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ong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with the username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asswo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12700" marR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sends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timate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but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110" dirty="0">
                <a:latin typeface="Segoe UI"/>
                <a:cs typeface="Segoe UI"/>
              </a:rPr>
              <a:t>r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 n</a:t>
            </a:r>
            <a:r>
              <a:rPr sz="2000" spc="10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mbe</a:t>
            </a:r>
            <a:r>
              <a:rPr sz="2000" spc="-16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, ga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ning full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ss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other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110" dirty="0">
                <a:latin typeface="Segoe UI"/>
                <a:cs typeface="Segoe UI"/>
              </a:rPr>
              <a:t>r</a:t>
            </a:r>
            <a:r>
              <a:rPr sz="2000" spc="-125" dirty="0">
                <a:latin typeface="Segoe UI"/>
                <a:cs typeface="Segoe UI"/>
              </a:rPr>
              <a:t>’</a:t>
            </a:r>
            <a:r>
              <a:rPr sz="2000" spc="0" dirty="0">
                <a:latin typeface="Segoe UI"/>
                <a:cs typeface="Segoe UI"/>
              </a:rPr>
              <a:t>s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accou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t.</a:t>
            </a:r>
            <a:endParaRPr sz="2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A10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Underp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ed</a:t>
            </a:r>
            <a:r>
              <a:rPr sz="2800" spc="5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APIs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5496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32354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9212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46070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55976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9858" y="1409953"/>
            <a:ext cx="7705725" cy="47967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289810">
              <a:lnSpc>
                <a:spcPct val="100000"/>
              </a:lnSpc>
            </a:pPr>
            <a:r>
              <a:rPr sz="2400" dirty="0">
                <a:latin typeface="Segoe UI Semibold"/>
                <a:cs typeface="Segoe UI Semibold"/>
              </a:rPr>
              <a:t>How Do</a:t>
            </a:r>
            <a:r>
              <a:rPr sz="2400" spc="10" dirty="0">
                <a:latin typeface="Segoe UI Semibold"/>
                <a:cs typeface="Segoe UI Semibold"/>
              </a:rPr>
              <a:t> </a:t>
            </a:r>
            <a:r>
              <a:rPr sz="2400" spc="-10" dirty="0">
                <a:latin typeface="Segoe UI Semibold"/>
                <a:cs typeface="Segoe UI Semibold"/>
              </a:rPr>
              <a:t>I P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</a:t>
            </a:r>
            <a:r>
              <a:rPr sz="2400" spc="-35" dirty="0">
                <a:latin typeface="Segoe UI Semibold"/>
                <a:cs typeface="Segoe UI Semibold"/>
              </a:rPr>
              <a:t>v</a:t>
            </a:r>
            <a:r>
              <a:rPr sz="2400" spc="0" dirty="0">
                <a:latin typeface="Segoe UI Semibold"/>
                <a:cs typeface="Segoe UI Semibold"/>
              </a:rPr>
              <a:t>ent</a:t>
            </a:r>
            <a:r>
              <a:rPr sz="2400" spc="5" dirty="0">
                <a:latin typeface="Segoe UI Semibold"/>
                <a:cs typeface="Segoe UI Semibold"/>
              </a:rPr>
              <a:t> </a:t>
            </a:r>
            <a:r>
              <a:rPr sz="2400" spc="-15" dirty="0">
                <a:latin typeface="Segoe UI Semibold"/>
                <a:cs typeface="Segoe UI Semibold"/>
              </a:rPr>
              <a:t>T</a:t>
            </a:r>
            <a:r>
              <a:rPr sz="2400" spc="-25" dirty="0">
                <a:latin typeface="Segoe UI Semibold"/>
                <a:cs typeface="Segoe UI Semibold"/>
              </a:rPr>
              <a:t>h</a:t>
            </a:r>
            <a:r>
              <a:rPr sz="2400" spc="0" dirty="0">
                <a:latin typeface="Segoe UI Semibold"/>
                <a:cs typeface="Segoe UI Semibold"/>
              </a:rPr>
              <a:t>is?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ting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ensu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-1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 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ul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y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sta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model 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es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e: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 marR="12700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secu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ed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comm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nications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tw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en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</a:t>
            </a:r>
            <a:r>
              <a:rPr sz="2000" spc="-15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nt and</a:t>
            </a:r>
            <a:r>
              <a:rPr sz="2000" spc="-10" dirty="0">
                <a:latin typeface="Segoe UI"/>
                <a:cs typeface="Segoe UI"/>
              </a:rPr>
              <a:t> 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354965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ou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g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he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tication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scheme for </a:t>
            </a:r>
            <a:r>
              <a:rPr sz="2000" spc="-15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endParaRPr sz="2000">
              <a:latin typeface="Segoe UI"/>
              <a:cs typeface="Segoe UI"/>
            </a:endParaRPr>
          </a:p>
          <a:p>
            <a:pPr marL="354965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APIs,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l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entia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s,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eys,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and</a:t>
            </a:r>
            <a:r>
              <a:rPr sz="2000" spc="-10" dirty="0">
                <a:latin typeface="Segoe UI"/>
                <a:cs typeface="Segoe UI"/>
              </a:rPr>
              <a:t> t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ens</a:t>
            </a:r>
            <a:r>
              <a:rPr sz="2000" spc="-2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-1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se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354965" marR="572135">
              <a:lnSpc>
                <a:spcPct val="100000"/>
              </a:lnSpc>
            </a:pP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w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20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er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format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-10" dirty="0">
                <a:latin typeface="Segoe UI"/>
                <a:cs typeface="Segoe UI"/>
              </a:rPr>
              <a:t>y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q</a:t>
            </a:r>
            <a:r>
              <a:rPr sz="2000" spc="0" dirty="0">
                <a:latin typeface="Segoe UI"/>
                <a:cs typeface="Segoe UI"/>
              </a:rPr>
              <a:t>ues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s 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se,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ser confi</a:t>
            </a:r>
            <a:r>
              <a:rPr sz="2000" spc="-10" dirty="0">
                <a:latin typeface="Segoe UI"/>
                <a:cs typeface="Segoe UI"/>
              </a:rPr>
              <a:t>g</a:t>
            </a:r>
            <a:r>
              <a:rPr sz="2000" spc="0" dirty="0">
                <a:latin typeface="Segoe UI"/>
                <a:cs typeface="Segoe UI"/>
              </a:rPr>
              <a:t>ura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ion</a:t>
            </a:r>
            <a:r>
              <a:rPr sz="2000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ha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ned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aga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</a:t>
            </a:r>
            <a:r>
              <a:rPr sz="2000" spc="8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 marL="354965" marR="261620">
              <a:lnSpc>
                <a:spcPct val="100099"/>
              </a:lnSpc>
            </a:pPr>
            <a:r>
              <a:rPr sz="2000" dirty="0">
                <a:latin typeface="Segoe UI"/>
                <a:cs typeface="Segoe UI"/>
              </a:rPr>
              <a:t>Imp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ement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ac</a:t>
            </a:r>
            <a:r>
              <a:rPr sz="2000" spc="-10" dirty="0">
                <a:latin typeface="Segoe UI"/>
                <a:cs typeface="Segoe UI"/>
              </a:rPr>
              <a:t>c</a:t>
            </a:r>
            <a:r>
              <a:rPr sz="2000" spc="0" dirty="0">
                <a:latin typeface="Segoe UI"/>
                <a:cs typeface="Segoe UI"/>
              </a:rPr>
              <a:t>ess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con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ol scheme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p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 f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om b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imp</a:t>
            </a:r>
            <a:r>
              <a:rPr sz="2000" spc="-3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ope</a:t>
            </a:r>
            <a:r>
              <a:rPr sz="2000" spc="-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ly in</a:t>
            </a:r>
            <a:r>
              <a:rPr sz="2000" spc="-15" dirty="0">
                <a:latin typeface="Segoe UI"/>
                <a:cs typeface="Segoe UI"/>
              </a:rPr>
              <a:t>v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-35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inc</a:t>
            </a:r>
            <a:r>
              <a:rPr sz="2000" spc="-10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uding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10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au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r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zed</a:t>
            </a:r>
            <a:r>
              <a:rPr sz="2000" spc="-3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fu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ction and data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0" dirty="0">
                <a:latin typeface="Segoe UI"/>
                <a:cs typeface="Segoe UI"/>
              </a:rPr>
              <a:t>f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ences.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 marL="354965" marR="233679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P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aga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inj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ction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all forms, as these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acks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j</a:t>
            </a:r>
            <a:r>
              <a:rPr sz="2000" spc="0" dirty="0">
                <a:latin typeface="Segoe UI"/>
                <a:cs typeface="Segoe UI"/>
              </a:rPr>
              <a:t>u</a:t>
            </a:r>
            <a:r>
              <a:rPr sz="2000" spc="5" dirty="0">
                <a:latin typeface="Segoe UI"/>
                <a:cs typeface="Segoe UI"/>
              </a:rPr>
              <a:t>s</a:t>
            </a:r>
            <a:r>
              <a:rPr sz="2000" spc="0" dirty="0">
                <a:latin typeface="Segoe UI"/>
                <a:cs typeface="Segoe UI"/>
              </a:rPr>
              <a:t>t as via</a:t>
            </a:r>
            <a:r>
              <a:rPr sz="2000" spc="-10" dirty="0">
                <a:latin typeface="Segoe UI"/>
                <a:cs typeface="Segoe UI"/>
              </a:rPr>
              <a:t>b</a:t>
            </a:r>
            <a:r>
              <a:rPr sz="2000" spc="0" dirty="0">
                <a:latin typeface="Segoe UI"/>
                <a:cs typeface="Segoe UI"/>
              </a:rPr>
              <a:t>le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gh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5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Is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as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ey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for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rmal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apps.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65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A10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– 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Underp</a:t>
            </a:r>
            <a:r>
              <a:rPr sz="2800" spc="-50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ec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ed</a:t>
            </a:r>
            <a:r>
              <a:rPr sz="2800" spc="5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APIs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2244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262585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768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4149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62329" y="4530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2329" y="4911852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62329" y="5292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62329" y="567385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9858" y="1409953"/>
            <a:ext cx="7096125" cy="4568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87705" algn="ctr">
              <a:lnSpc>
                <a:spcPct val="100000"/>
              </a:lnSpc>
            </a:pPr>
            <a:r>
              <a:rPr sz="2400" spc="-7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efe</a:t>
            </a:r>
            <a:r>
              <a:rPr sz="2400" spc="-30" dirty="0">
                <a:latin typeface="Segoe UI Semibold"/>
                <a:cs typeface="Segoe UI Semibold"/>
              </a:rPr>
              <a:t>r</a:t>
            </a:r>
            <a:r>
              <a:rPr sz="2400" spc="0" dirty="0">
                <a:latin typeface="Segoe UI Semibold"/>
                <a:cs typeface="Segoe UI Semibold"/>
              </a:rPr>
              <a:t>ences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emibold"/>
                <a:cs typeface="Segoe UI Semibold"/>
              </a:rPr>
              <a:t>O</a:t>
            </a:r>
            <a:r>
              <a:rPr sz="2000" spc="-85" dirty="0">
                <a:latin typeface="Segoe UI Semibold"/>
                <a:cs typeface="Segoe UI Semibold"/>
              </a:rPr>
              <a:t>W</a:t>
            </a:r>
            <a:r>
              <a:rPr sz="2000" spc="0" dirty="0">
                <a:latin typeface="Segoe UI Semibold"/>
                <a:cs typeface="Segoe UI Semibold"/>
              </a:rPr>
              <a:t>ASP</a:t>
            </a:r>
            <a:endParaRPr sz="2000">
              <a:latin typeface="Segoe UI Semibold"/>
              <a:cs typeface="Segoe UI Semibold"/>
            </a:endParaRPr>
          </a:p>
          <a:p>
            <a:pPr marL="354965" marR="2046605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REST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Secur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ty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O</a:t>
            </a:r>
            <a:r>
              <a:rPr sz="2000" u="heavy" spc="-7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P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-5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eb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Se</a:t>
            </a:r>
            <a:r>
              <a:rPr sz="2000" u="heavy" spc="8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vi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Security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Cheat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S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3"/>
              </a:rPr>
              <a:t>t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Segoe UI Semibold"/>
                <a:cs typeface="Segoe UI Semibold"/>
              </a:rPr>
              <a:t>E</a:t>
            </a:r>
            <a:r>
              <a:rPr sz="2000" spc="0" dirty="0">
                <a:latin typeface="Segoe UI Semibold"/>
                <a:cs typeface="Segoe UI Semibold"/>
              </a:rPr>
              <a:t>x</a:t>
            </a:r>
            <a:r>
              <a:rPr sz="2000" spc="-15" dirty="0">
                <a:latin typeface="Segoe UI Semibold"/>
                <a:cs typeface="Segoe UI Semibold"/>
              </a:rPr>
              <a:t>t</a:t>
            </a:r>
            <a:r>
              <a:rPr sz="2000" spc="0" dirty="0">
                <a:latin typeface="Segoe UI Semibold"/>
                <a:cs typeface="Segoe UI Semibold"/>
              </a:rPr>
              <a:t>ern</a:t>
            </a:r>
            <a:r>
              <a:rPr sz="2000" spc="-10" dirty="0">
                <a:latin typeface="Segoe UI Semibold"/>
                <a:cs typeface="Segoe UI Semibold"/>
              </a:rPr>
              <a:t>a</a:t>
            </a:r>
            <a:r>
              <a:rPr sz="2000" spc="0" dirty="0">
                <a:latin typeface="Segoe UI Semibold"/>
                <a:cs typeface="Segoe UI Semibold"/>
              </a:rPr>
              <a:t>l</a:t>
            </a:r>
            <a:endParaRPr sz="2000">
              <a:latin typeface="Segoe UI Semibold"/>
              <a:cs typeface="Segoe UI Semibold"/>
            </a:endParaRPr>
          </a:p>
          <a:p>
            <a:pPr marL="354965" marR="950594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Inc</a:t>
            </a:r>
            <a:r>
              <a:rPr sz="2000" u="heavy" spc="-3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eas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ng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Impo</a:t>
            </a:r>
            <a:r>
              <a:rPr sz="2000" u="heavy" spc="6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 A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Is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in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5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eb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De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v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l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op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m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ent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17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rack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ng 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 G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ow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f 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I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con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4"/>
              </a:rPr>
              <a:t>my</a:t>
            </a:r>
            <a:endParaRPr sz="2000">
              <a:latin typeface="Segoe UI"/>
              <a:cs typeface="Segoe UI"/>
            </a:endParaRPr>
          </a:p>
          <a:p>
            <a:pPr marL="354965" marR="4236720">
              <a:lnSpc>
                <a:spcPct val="125000"/>
              </a:lnSpc>
            </a:pP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he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n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c</a:t>
            </a:r>
            <a:r>
              <a:rPr sz="2000" u="heavy" spc="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Fu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u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u="heavy" spc="-1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he</a:t>
            </a:r>
            <a:r>
              <a:rPr sz="2000" u="heavy" spc="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G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r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ow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</a:t>
            </a:r>
            <a:r>
              <a:rPr sz="2000" u="heavy" spc="-2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f t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h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e</a:t>
            </a:r>
            <a:r>
              <a:rPr sz="2000" u="heavy" spc="-1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5"/>
              </a:rPr>
              <a:t>I</a:t>
            </a:r>
            <a:endParaRPr sz="2000">
              <a:latin typeface="Segoe UI"/>
              <a:cs typeface="Segoe UI"/>
            </a:endParaRPr>
          </a:p>
          <a:p>
            <a:pPr marL="354965" marR="12700">
              <a:lnSpc>
                <a:spcPct val="125000"/>
              </a:lnSpc>
            </a:pPr>
            <a:r>
              <a:rPr sz="2000" u="heavy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What</a:t>
            </a:r>
            <a:r>
              <a:rPr sz="2000" u="heavy" spc="-2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Do</a:t>
            </a:r>
            <a:r>
              <a:rPr sz="2000" u="heavy" spc="-82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18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Y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ou</a:t>
            </a:r>
            <a:r>
              <a:rPr sz="2000" u="heavy" spc="-8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Mean</a:t>
            </a:r>
            <a:r>
              <a:rPr sz="2000" u="heavy" spc="-82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My</a:t>
            </a:r>
            <a:r>
              <a:rPr sz="2000" u="heavy" spc="-8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Security</a:t>
            </a:r>
            <a:r>
              <a:rPr sz="2000" u="heavy" spc="-82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21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ools</a:t>
            </a:r>
            <a:r>
              <a:rPr sz="2000" u="heavy" spc="-81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Don’t</a:t>
            </a:r>
            <a:r>
              <a:rPr sz="2000" u="heavy" spc="-8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5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W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ork</a:t>
            </a:r>
            <a:r>
              <a:rPr sz="2000" u="heavy" spc="-83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on</a:t>
            </a:r>
            <a:r>
              <a:rPr sz="2000" u="heavy" spc="-819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APIs?!!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</a:rPr>
              <a:t> </a:t>
            </a:r>
            <a:r>
              <a:rPr sz="2000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6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S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tate</a:t>
            </a:r>
            <a:r>
              <a:rPr sz="2000" u="heavy" spc="-4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 </a:t>
            </a:r>
            <a:r>
              <a:rPr sz="2000" u="heavy" spc="-3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o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f A</a:t>
            </a:r>
            <a:r>
              <a:rPr sz="2000" u="heavy" spc="5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P</a:t>
            </a:r>
            <a:r>
              <a:rPr sz="2000" u="heavy" spc="0" dirty="0">
                <a:solidFill>
                  <a:srgbClr val="E11D38"/>
                </a:solidFill>
                <a:latin typeface="Segoe UI"/>
                <a:cs typeface="Segoe UI"/>
                <a:hlinkClick r:id="rId6"/>
              </a:rPr>
              <a:t>I Security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66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Questions?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87267" y="1516380"/>
            <a:ext cx="3108960" cy="41483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60728" y="5843930"/>
            <a:ext cx="7084695" cy="2851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h</a:t>
            </a:r>
            <a:r>
              <a:rPr sz="1800" spc="0" dirty="0">
                <a:latin typeface="Arial"/>
                <a:cs typeface="Arial"/>
              </a:rPr>
              <a:t>tt</a:t>
            </a:r>
            <a:r>
              <a:rPr sz="1800" spc="-10" dirty="0">
                <a:latin typeface="Arial"/>
                <a:cs typeface="Arial"/>
              </a:rPr>
              <a:t>p</a:t>
            </a:r>
            <a:r>
              <a:rPr sz="1800" spc="0" dirty="0">
                <a:latin typeface="Arial"/>
                <a:cs typeface="Arial"/>
              </a:rPr>
              <a:t>s:/</a:t>
            </a:r>
            <a:r>
              <a:rPr sz="1800" spc="5" dirty="0">
                <a:latin typeface="Arial"/>
                <a:cs typeface="Arial"/>
              </a:rPr>
              <a:t>/</a:t>
            </a:r>
            <a:r>
              <a:rPr sz="1800" spc="-30" dirty="0">
                <a:latin typeface="Arial"/>
                <a:cs typeface="Arial"/>
              </a:rPr>
              <a:t>ww</a:t>
            </a:r>
            <a:r>
              <a:rPr sz="1800" spc="-114" dirty="0">
                <a:latin typeface="Arial"/>
                <a:cs typeface="Arial"/>
              </a:rPr>
              <a:t>w</a:t>
            </a:r>
            <a:r>
              <a:rPr sz="1800" spc="0" dirty="0">
                <a:latin typeface="Arial"/>
                <a:cs typeface="Arial"/>
              </a:rPr>
              <a:t>.</a:t>
            </a:r>
            <a:r>
              <a:rPr sz="1800" spc="5" dirty="0">
                <a:latin typeface="Arial"/>
                <a:cs typeface="Arial"/>
              </a:rPr>
              <a:t>o</a:t>
            </a:r>
            <a:r>
              <a:rPr sz="1800" spc="-20" dirty="0">
                <a:latin typeface="Arial"/>
                <a:cs typeface="Arial"/>
              </a:rPr>
              <a:t>w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5" dirty="0">
                <a:latin typeface="Arial"/>
                <a:cs typeface="Arial"/>
              </a:rPr>
              <a:t>s</a:t>
            </a:r>
            <a:r>
              <a:rPr sz="1800" spc="-10" dirty="0">
                <a:latin typeface="Arial"/>
                <a:cs typeface="Arial"/>
              </a:rPr>
              <a:t>p</a:t>
            </a:r>
            <a:r>
              <a:rPr sz="1800" spc="0" dirty="0">
                <a:latin typeface="Arial"/>
                <a:cs typeface="Arial"/>
              </a:rPr>
              <a:t>.or</a:t>
            </a:r>
            <a:r>
              <a:rPr sz="1800" spc="-10" dirty="0">
                <a:latin typeface="Arial"/>
                <a:cs typeface="Arial"/>
              </a:rPr>
              <a:t>g</a:t>
            </a:r>
            <a:r>
              <a:rPr sz="1800" spc="0" dirty="0">
                <a:latin typeface="Arial"/>
                <a:cs typeface="Arial"/>
              </a:rPr>
              <a:t>/inde</a:t>
            </a:r>
            <a:r>
              <a:rPr sz="1800" spc="-10" dirty="0">
                <a:latin typeface="Arial"/>
                <a:cs typeface="Arial"/>
              </a:rPr>
              <a:t>x</a:t>
            </a:r>
            <a:r>
              <a:rPr sz="1800" spc="0" dirty="0">
                <a:latin typeface="Arial"/>
                <a:cs typeface="Arial"/>
              </a:rPr>
              <a:t>.php/</a:t>
            </a:r>
            <a:r>
              <a:rPr sz="1800" spc="-10" dirty="0">
                <a:latin typeface="Arial"/>
                <a:cs typeface="Arial"/>
              </a:rPr>
              <a:t>Ca</a:t>
            </a:r>
            <a:r>
              <a:rPr sz="1800" spc="0" dirty="0">
                <a:latin typeface="Arial"/>
                <a:cs typeface="Arial"/>
              </a:rPr>
              <a:t>tego</a:t>
            </a:r>
            <a:r>
              <a:rPr sz="1800" spc="5" dirty="0">
                <a:latin typeface="Arial"/>
                <a:cs typeface="Arial"/>
              </a:rPr>
              <a:t>r</a:t>
            </a:r>
            <a:r>
              <a:rPr sz="1800" spc="-15" dirty="0">
                <a:latin typeface="Arial"/>
                <a:cs typeface="Arial"/>
              </a:rPr>
              <a:t>y</a:t>
            </a:r>
            <a:r>
              <a:rPr sz="1800" spc="0" dirty="0">
                <a:latin typeface="Arial"/>
                <a:cs typeface="Arial"/>
              </a:rPr>
              <a:t>:O</a:t>
            </a:r>
            <a:r>
              <a:rPr sz="1800" spc="-65" dirty="0">
                <a:latin typeface="Arial"/>
                <a:cs typeface="Arial"/>
              </a:rPr>
              <a:t>W</a:t>
            </a:r>
            <a:r>
              <a:rPr sz="1800" spc="0" dirty="0">
                <a:latin typeface="Arial"/>
                <a:cs typeface="Arial"/>
              </a:rPr>
              <a:t>AS</a:t>
            </a:r>
            <a:r>
              <a:rPr sz="1800" spc="-10" dirty="0">
                <a:latin typeface="Arial"/>
                <a:cs typeface="Arial"/>
              </a:rPr>
              <a:t>P_</a:t>
            </a:r>
            <a:r>
              <a:rPr sz="1800" spc="-19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op_</a:t>
            </a:r>
            <a:r>
              <a:rPr sz="1800" spc="-19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en_</a:t>
            </a:r>
            <a:r>
              <a:rPr sz="1800" spc="0" dirty="0">
                <a:latin typeface="Arial"/>
                <a:cs typeface="Arial"/>
              </a:rPr>
              <a:t>Pr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spc="5" dirty="0">
                <a:latin typeface="Arial"/>
                <a:cs typeface="Arial"/>
              </a:rPr>
              <a:t>j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spc="0" dirty="0">
                <a:latin typeface="Arial"/>
                <a:cs typeface="Arial"/>
              </a:rPr>
              <a:t>ct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67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Contin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u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2800" spc="3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the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Discus</a:t>
            </a:r>
            <a:r>
              <a:rPr sz="2800" spc="-30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io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77690" y="2017776"/>
            <a:ext cx="4281805" cy="27584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000"/>
              </a:lnSpc>
            </a:pPr>
            <a:r>
              <a:rPr sz="2400" spc="-125" dirty="0">
                <a:solidFill>
                  <a:srgbClr val="E11D38"/>
                </a:solidFill>
                <a:latin typeface="Segoe UI Semibold"/>
                <a:cs typeface="Segoe UI Semibold"/>
              </a:rPr>
              <a:t>W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ant</a:t>
            </a:r>
            <a:r>
              <a:rPr sz="2400" spc="-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400" spc="-20" dirty="0">
                <a:solidFill>
                  <a:srgbClr val="E11D38"/>
                </a:solidFill>
                <a:latin typeface="Segoe UI Semibold"/>
                <a:cs typeface="Segoe UI Semibold"/>
              </a:rPr>
              <a:t>t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o</a:t>
            </a:r>
            <a:r>
              <a:rPr sz="2400" spc="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le</a:t>
            </a:r>
            <a:r>
              <a:rPr sz="2400" spc="-15" dirty="0">
                <a:solidFill>
                  <a:srgbClr val="E11D38"/>
                </a:solidFill>
                <a:latin typeface="Segoe UI Semibold"/>
                <a:cs typeface="Segoe UI Semibold"/>
              </a:rPr>
              <a:t>a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rn </a:t>
            </a:r>
            <a:r>
              <a:rPr sz="2400" spc="-25" dirty="0">
                <a:solidFill>
                  <a:srgbClr val="E11D38"/>
                </a:solidFill>
                <a:latin typeface="Segoe UI Semibold"/>
                <a:cs typeface="Segoe UI Semibold"/>
              </a:rPr>
              <a:t>mor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e</a:t>
            </a:r>
            <a:r>
              <a:rPr sz="2400" spc="1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about</a:t>
            </a:r>
            <a:r>
              <a:rPr sz="2400" spc="-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400" spc="-10" dirty="0">
                <a:solidFill>
                  <a:srgbClr val="E11D38"/>
                </a:solidFill>
                <a:latin typeface="Segoe UI Semibold"/>
                <a:cs typeface="Segoe UI Semibold"/>
              </a:rPr>
              <a:t>h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ow </a:t>
            </a:r>
            <a:r>
              <a:rPr sz="2400" spc="-40" dirty="0">
                <a:solidFill>
                  <a:srgbClr val="E11D38"/>
                </a:solidFill>
                <a:latin typeface="Segoe UI Semibold"/>
                <a:cs typeface="Segoe UI Semibold"/>
              </a:rPr>
              <a:t>A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tt</a:t>
            </a:r>
            <a:r>
              <a:rPr sz="2400" spc="-15" dirty="0">
                <a:solidFill>
                  <a:srgbClr val="E11D38"/>
                </a:solidFill>
                <a:latin typeface="Segoe UI Semibold"/>
                <a:cs typeface="Segoe UI Semibold"/>
              </a:rPr>
              <a:t>a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in</a:t>
            </a:r>
            <a:r>
              <a:rPr sz="2400" spc="-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is</a:t>
            </a:r>
            <a:r>
              <a:rPr sz="2400" spc="5" dirty="0">
                <a:solidFill>
                  <a:srgbClr val="E11D38"/>
                </a:solidFill>
                <a:latin typeface="Segoe UI Semibold"/>
                <a:cs typeface="Segoe UI Semibold"/>
              </a:rPr>
              <a:t> </a:t>
            </a:r>
            <a:r>
              <a:rPr sz="2400" spc="-10" dirty="0">
                <a:solidFill>
                  <a:srgbClr val="E11D38"/>
                </a:solidFill>
                <a:latin typeface="Segoe UI Semibold"/>
                <a:cs typeface="Segoe UI Semibold"/>
              </a:rPr>
              <a:t>diffe</a:t>
            </a:r>
            <a:r>
              <a:rPr sz="2400" spc="-35" dirty="0">
                <a:solidFill>
                  <a:srgbClr val="E11D38"/>
                </a:solidFill>
                <a:latin typeface="Segoe UI Semibold"/>
                <a:cs typeface="Segoe UI Semibold"/>
              </a:rPr>
              <a:t>r</a:t>
            </a:r>
            <a:r>
              <a:rPr sz="2400" spc="0" dirty="0">
                <a:solidFill>
                  <a:srgbClr val="E11D38"/>
                </a:solidFill>
                <a:latin typeface="Segoe UI Semibold"/>
                <a:cs typeface="Segoe UI Semibold"/>
              </a:rPr>
              <a:t>en</a:t>
            </a:r>
            <a:r>
              <a:rPr sz="2400" spc="-75" dirty="0">
                <a:solidFill>
                  <a:srgbClr val="E11D38"/>
                </a:solidFill>
                <a:latin typeface="Segoe UI Semibold"/>
                <a:cs typeface="Segoe UI Semibold"/>
              </a:rPr>
              <a:t>t</a:t>
            </a:r>
            <a:r>
              <a:rPr sz="2400" spc="-15" dirty="0">
                <a:solidFill>
                  <a:srgbClr val="E11D38"/>
                </a:solidFill>
                <a:latin typeface="Segoe UI Semibold"/>
                <a:cs typeface="Segoe UI Semibold"/>
              </a:rPr>
              <a:t>?</a:t>
            </a:r>
            <a:endParaRPr sz="2400">
              <a:latin typeface="Segoe UI Semibold"/>
              <a:cs typeface="Segoe UI Semibold"/>
            </a:endParaRPr>
          </a:p>
          <a:p>
            <a:pPr>
              <a:lnSpc>
                <a:spcPts val="700"/>
              </a:lnSpc>
              <a:spcBef>
                <a:spcPts val="2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Segoe UI Semibold"/>
                <a:cs typeface="Segoe UI Semibold"/>
              </a:rPr>
              <a:t>P</a:t>
            </a:r>
            <a:r>
              <a:rPr sz="1600" spc="0" dirty="0">
                <a:latin typeface="Segoe UI Semibold"/>
                <a:cs typeface="Segoe UI Semibold"/>
              </a:rPr>
              <a:t>l</a:t>
            </a:r>
            <a:r>
              <a:rPr sz="1600" spc="-10" dirty="0">
                <a:latin typeface="Segoe UI Semibold"/>
                <a:cs typeface="Segoe UI Semibold"/>
              </a:rPr>
              <a:t>ease c</a:t>
            </a:r>
            <a:r>
              <a:rPr sz="1600" spc="-15" dirty="0">
                <a:latin typeface="Segoe UI Semibold"/>
                <a:cs typeface="Segoe UI Semibold"/>
              </a:rPr>
              <a:t>o</a:t>
            </a:r>
            <a:r>
              <a:rPr sz="1600" spc="-10" dirty="0">
                <a:latin typeface="Segoe UI Semibold"/>
                <a:cs typeface="Segoe UI Semibold"/>
              </a:rPr>
              <a:t>nt</a:t>
            </a:r>
            <a:r>
              <a:rPr sz="1600" spc="-20" dirty="0">
                <a:latin typeface="Segoe UI Semibold"/>
                <a:cs typeface="Segoe UI Semibold"/>
              </a:rPr>
              <a:t>a</a:t>
            </a:r>
            <a:r>
              <a:rPr sz="1600" spc="-10" dirty="0">
                <a:latin typeface="Segoe UI Semibold"/>
                <a:cs typeface="Segoe UI Semibold"/>
              </a:rPr>
              <a:t>ct us.</a:t>
            </a:r>
            <a:endParaRPr sz="1600">
              <a:latin typeface="Segoe UI Semibold"/>
              <a:cs typeface="Segoe UI Semibold"/>
            </a:endParaRPr>
          </a:p>
          <a:p>
            <a:pPr marL="12700">
              <a:lnSpc>
                <a:spcPct val="100000"/>
              </a:lnSpc>
            </a:pPr>
            <a:r>
              <a:rPr sz="1600" spc="-65" dirty="0">
                <a:latin typeface="Segoe UI Semibold"/>
                <a:cs typeface="Segoe UI Semibold"/>
              </a:rPr>
              <a:t>W</a:t>
            </a:r>
            <a:r>
              <a:rPr sz="1600" spc="-10" dirty="0">
                <a:latin typeface="Segoe UI Semibold"/>
                <a:cs typeface="Segoe UI Semibold"/>
              </a:rPr>
              <a:t>e’</a:t>
            </a:r>
            <a:r>
              <a:rPr sz="1600" spc="-25" dirty="0">
                <a:latin typeface="Segoe UI Semibold"/>
                <a:cs typeface="Segoe UI Semibold"/>
              </a:rPr>
              <a:t>r</a:t>
            </a:r>
            <a:r>
              <a:rPr sz="1600" spc="-10" dirty="0">
                <a:latin typeface="Segoe UI Semibold"/>
                <a:cs typeface="Segoe UI Semibold"/>
              </a:rPr>
              <a:t>e</a:t>
            </a:r>
            <a:r>
              <a:rPr sz="1600" spc="5" dirty="0">
                <a:latin typeface="Segoe UI Semibold"/>
                <a:cs typeface="Segoe UI Semibold"/>
              </a:rPr>
              <a:t> </a:t>
            </a:r>
            <a:r>
              <a:rPr sz="1600" spc="-10" dirty="0">
                <a:latin typeface="Segoe UI Semibold"/>
                <a:cs typeface="Segoe UI Semibold"/>
              </a:rPr>
              <a:t>eager</a:t>
            </a:r>
            <a:r>
              <a:rPr sz="1600" spc="-5" dirty="0">
                <a:latin typeface="Segoe UI Semibold"/>
                <a:cs typeface="Segoe UI Semibold"/>
              </a:rPr>
              <a:t> </a:t>
            </a:r>
            <a:r>
              <a:rPr sz="1600" spc="-20" dirty="0">
                <a:latin typeface="Segoe UI Semibold"/>
                <a:cs typeface="Segoe UI Semibold"/>
              </a:rPr>
              <a:t>t</a:t>
            </a:r>
            <a:r>
              <a:rPr sz="1600" spc="-10" dirty="0">
                <a:latin typeface="Segoe UI Semibold"/>
                <a:cs typeface="Segoe UI Semibold"/>
              </a:rPr>
              <a:t>o</a:t>
            </a:r>
            <a:r>
              <a:rPr sz="1600" spc="-5" dirty="0">
                <a:latin typeface="Segoe UI Semibold"/>
                <a:cs typeface="Segoe UI Semibold"/>
              </a:rPr>
              <a:t> </a:t>
            </a:r>
            <a:r>
              <a:rPr sz="1600" spc="-25" dirty="0">
                <a:latin typeface="Segoe UI Semibold"/>
                <a:cs typeface="Segoe UI Semibold"/>
              </a:rPr>
              <a:t>w</a:t>
            </a:r>
            <a:r>
              <a:rPr sz="1600" spc="-15" dirty="0">
                <a:latin typeface="Segoe UI Semibold"/>
                <a:cs typeface="Segoe UI Semibold"/>
              </a:rPr>
              <a:t>o</a:t>
            </a:r>
            <a:r>
              <a:rPr sz="1600" spc="-10" dirty="0">
                <a:latin typeface="Segoe UI Semibold"/>
                <a:cs typeface="Segoe UI Semibold"/>
              </a:rPr>
              <a:t>rk</a:t>
            </a:r>
            <a:r>
              <a:rPr sz="1600" spc="-5" dirty="0">
                <a:latin typeface="Segoe UI Semibold"/>
                <a:cs typeface="Segoe UI Semibold"/>
              </a:rPr>
              <a:t> </a:t>
            </a:r>
            <a:r>
              <a:rPr sz="1600" spc="-10" dirty="0">
                <a:latin typeface="Segoe UI Semibold"/>
                <a:cs typeface="Segoe UI Semibold"/>
              </a:rPr>
              <a:t>with</a:t>
            </a:r>
            <a:r>
              <a:rPr sz="1600" spc="-5" dirty="0">
                <a:latin typeface="Segoe UI Semibold"/>
                <a:cs typeface="Segoe UI Semibold"/>
              </a:rPr>
              <a:t> </a:t>
            </a:r>
            <a:r>
              <a:rPr sz="1600" spc="-10" dirty="0">
                <a:latin typeface="Segoe UI Semibold"/>
                <a:cs typeface="Segoe UI Semibold"/>
              </a:rPr>
              <a:t>y</a:t>
            </a:r>
            <a:r>
              <a:rPr sz="1600" spc="-20" dirty="0">
                <a:latin typeface="Segoe UI Semibold"/>
                <a:cs typeface="Segoe UI Semibold"/>
              </a:rPr>
              <a:t>o</a:t>
            </a:r>
            <a:r>
              <a:rPr sz="1600" spc="-10" dirty="0">
                <a:latin typeface="Segoe UI Semibold"/>
                <a:cs typeface="Segoe UI Semibold"/>
              </a:rPr>
              <a:t>u.</a:t>
            </a:r>
            <a:endParaRPr sz="1600">
              <a:latin typeface="Segoe UI Semibold"/>
              <a:cs typeface="Segoe UI Semibold"/>
            </a:endParaRPr>
          </a:p>
          <a:p>
            <a:pPr>
              <a:lnSpc>
                <a:spcPts val="900"/>
              </a:lnSpc>
              <a:spcBef>
                <a:spcPts val="27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2700" marR="1857375">
              <a:lnSpc>
                <a:spcPct val="100000"/>
              </a:lnSpc>
            </a:pPr>
            <a:r>
              <a:rPr sz="1400" spc="-10" dirty="0">
                <a:latin typeface="Segoe UI"/>
                <a:cs typeface="Segoe UI"/>
              </a:rPr>
              <a:t>A</a:t>
            </a:r>
            <a:r>
              <a:rPr sz="1400" spc="0" dirty="0">
                <a:latin typeface="Segoe UI"/>
                <a:cs typeface="Segoe UI"/>
              </a:rPr>
              <a:t>nd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e </a:t>
            </a:r>
            <a:r>
              <a:rPr sz="1400" spc="-100" dirty="0">
                <a:latin typeface="Segoe UI"/>
                <a:cs typeface="Segoe UI"/>
              </a:rPr>
              <a:t>V</a:t>
            </a:r>
            <a:r>
              <a:rPr sz="1400" spc="0" dirty="0">
                <a:latin typeface="Segoe UI"/>
                <a:cs typeface="Segoe UI"/>
              </a:rPr>
              <a:t>an</a:t>
            </a:r>
            <a:r>
              <a:rPr sz="1400" spc="-15" dirty="0">
                <a:latin typeface="Segoe UI"/>
                <a:cs typeface="Segoe UI"/>
              </a:rPr>
              <a:t> </a:t>
            </a:r>
            <a:r>
              <a:rPr sz="1400" spc="0" dirty="0">
                <a:latin typeface="Segoe UI"/>
                <a:cs typeface="Segoe UI"/>
              </a:rPr>
              <a:t>Kla</a:t>
            </a:r>
            <a:r>
              <a:rPr sz="1400" spc="-10" dirty="0">
                <a:latin typeface="Segoe UI"/>
                <a:cs typeface="Segoe UI"/>
              </a:rPr>
              <a:t>v</a:t>
            </a:r>
            <a:r>
              <a:rPr sz="1400" spc="0" dirty="0">
                <a:latin typeface="Segoe UI"/>
                <a:cs typeface="Segoe UI"/>
              </a:rPr>
              <a:t>e</a:t>
            </a:r>
            <a:r>
              <a:rPr sz="1400" spc="-25" dirty="0">
                <a:latin typeface="Segoe UI"/>
                <a:cs typeface="Segoe UI"/>
              </a:rPr>
              <a:t>r</a:t>
            </a:r>
            <a:r>
              <a:rPr sz="1400" spc="0" dirty="0">
                <a:latin typeface="Segoe UI"/>
                <a:cs typeface="Segoe UI"/>
              </a:rPr>
              <a:t>en</a:t>
            </a:r>
            <a:r>
              <a:rPr sz="1400" spc="0" dirty="0">
                <a:latin typeface="Segoe UI"/>
                <a:cs typeface="Segoe UI"/>
                <a:hlinkClick r:id="rId2"/>
              </a:rPr>
              <a:t> </a:t>
            </a:r>
            <a:r>
              <a:rPr sz="1400" spc="5" dirty="0">
                <a:latin typeface="Segoe UI"/>
                <a:cs typeface="Segoe UI"/>
                <a:hlinkClick r:id="rId2"/>
              </a:rPr>
              <a:t>a</a:t>
            </a:r>
            <a:r>
              <a:rPr sz="1400" spc="0" dirty="0">
                <a:latin typeface="Segoe UI"/>
                <a:cs typeface="Segoe UI"/>
                <a:hlinkClick r:id="rId2"/>
              </a:rPr>
              <a:t>nd</a:t>
            </a:r>
            <a:r>
              <a:rPr sz="1400" spc="-25" dirty="0">
                <a:latin typeface="Segoe UI"/>
                <a:cs typeface="Segoe UI"/>
                <a:hlinkClick r:id="rId2"/>
              </a:rPr>
              <a:t>r</a:t>
            </a:r>
            <a:r>
              <a:rPr sz="1400" spc="0" dirty="0">
                <a:latin typeface="Segoe UI"/>
                <a:cs typeface="Segoe UI"/>
                <a:hlinkClick r:id="rId2"/>
              </a:rPr>
              <a:t>e</a:t>
            </a:r>
            <a:r>
              <a:rPr sz="1400" spc="-10" dirty="0">
                <a:latin typeface="Segoe UI"/>
                <a:cs typeface="Segoe UI"/>
                <a:hlinkClick r:id="rId2"/>
              </a:rPr>
              <a:t>.</a:t>
            </a:r>
            <a:r>
              <a:rPr sz="1400" spc="-25" dirty="0">
                <a:latin typeface="Segoe UI"/>
                <a:cs typeface="Segoe UI"/>
                <a:hlinkClick r:id="rId2"/>
              </a:rPr>
              <a:t>v</a:t>
            </a:r>
            <a:r>
              <a:rPr sz="1400" spc="0" dirty="0">
                <a:latin typeface="Segoe UI"/>
                <a:cs typeface="Segoe UI"/>
                <a:hlinkClick r:id="rId2"/>
              </a:rPr>
              <a:t>an</a:t>
            </a:r>
            <a:r>
              <a:rPr sz="1400" spc="-5" dirty="0">
                <a:latin typeface="Segoe UI"/>
                <a:cs typeface="Segoe UI"/>
                <a:hlinkClick r:id="rId2"/>
              </a:rPr>
              <a:t>k</a:t>
            </a:r>
            <a:r>
              <a:rPr sz="1400" spc="0" dirty="0">
                <a:latin typeface="Segoe UI"/>
                <a:cs typeface="Segoe UI"/>
                <a:hlinkClick r:id="rId2"/>
              </a:rPr>
              <a:t>la</a:t>
            </a:r>
            <a:r>
              <a:rPr sz="1400" spc="-15" dirty="0">
                <a:latin typeface="Segoe UI"/>
                <a:cs typeface="Segoe UI"/>
                <a:hlinkClick r:id="rId2"/>
              </a:rPr>
              <a:t>v</a:t>
            </a:r>
            <a:r>
              <a:rPr sz="1400" spc="0" dirty="0">
                <a:latin typeface="Segoe UI"/>
                <a:cs typeface="Segoe UI"/>
                <a:hlinkClick r:id="rId2"/>
              </a:rPr>
              <a:t>e</a:t>
            </a:r>
            <a:r>
              <a:rPr sz="1400" spc="-25" dirty="0">
                <a:latin typeface="Segoe UI"/>
                <a:cs typeface="Segoe UI"/>
                <a:hlinkClick r:id="rId2"/>
              </a:rPr>
              <a:t>r</a:t>
            </a:r>
            <a:r>
              <a:rPr sz="1400" spc="0" dirty="0">
                <a:latin typeface="Segoe UI"/>
                <a:cs typeface="Segoe UI"/>
                <a:hlinkClick r:id="rId2"/>
              </a:rPr>
              <a:t>e</a:t>
            </a:r>
            <a:r>
              <a:rPr sz="1400" spc="-10" dirty="0">
                <a:latin typeface="Segoe UI"/>
                <a:cs typeface="Segoe UI"/>
                <a:hlinkClick r:id="rId2"/>
              </a:rPr>
              <a:t>n</a:t>
            </a:r>
            <a:r>
              <a:rPr sz="1400" spc="0" dirty="0">
                <a:latin typeface="Segoe UI"/>
                <a:cs typeface="Segoe UI"/>
                <a:hlinkClick r:id="rId2"/>
              </a:rPr>
              <a:t>@</a:t>
            </a:r>
            <a:r>
              <a:rPr sz="1400" spc="5" dirty="0">
                <a:latin typeface="Segoe UI"/>
                <a:cs typeface="Segoe UI"/>
                <a:hlinkClick r:id="rId2"/>
              </a:rPr>
              <a:t>a</a:t>
            </a:r>
            <a:r>
              <a:rPr sz="1400" spc="0" dirty="0">
                <a:latin typeface="Segoe UI"/>
                <a:cs typeface="Segoe UI"/>
                <a:hlinkClick r:id="rId2"/>
              </a:rPr>
              <a:t>t</a:t>
            </a:r>
            <a:r>
              <a:rPr sz="1400" spc="5" dirty="0">
                <a:latin typeface="Segoe UI"/>
                <a:cs typeface="Segoe UI"/>
                <a:hlinkClick r:id="rId2"/>
              </a:rPr>
              <a:t>t</a:t>
            </a:r>
            <a:r>
              <a:rPr sz="1400" spc="0" dirty="0">
                <a:latin typeface="Segoe UI"/>
                <a:cs typeface="Segoe UI"/>
                <a:hlinkClick r:id="rId2"/>
              </a:rPr>
              <a:t>ai</a:t>
            </a:r>
            <a:r>
              <a:rPr sz="1400" spc="-10" dirty="0">
                <a:latin typeface="Segoe UI"/>
                <a:cs typeface="Segoe UI"/>
                <a:hlinkClick r:id="rId2"/>
              </a:rPr>
              <a:t>n</a:t>
            </a:r>
            <a:r>
              <a:rPr sz="1400" spc="-5" dirty="0">
                <a:latin typeface="Segoe UI"/>
                <a:cs typeface="Segoe UI"/>
                <a:hlinkClick r:id="rId2"/>
              </a:rPr>
              <a:t>.</a:t>
            </a:r>
            <a:r>
              <a:rPr sz="1400" spc="0" dirty="0">
                <a:latin typeface="Segoe UI"/>
                <a:cs typeface="Segoe UI"/>
                <a:hlinkClick r:id="rId2"/>
              </a:rPr>
              <a:t>com</a:t>
            </a:r>
            <a:endParaRPr sz="1400">
              <a:latin typeface="Segoe UI"/>
              <a:cs typeface="Segoe UI"/>
            </a:endParaRPr>
          </a:p>
          <a:p>
            <a:pPr>
              <a:lnSpc>
                <a:spcPts val="650"/>
              </a:lnSpc>
              <a:spcBef>
                <a:spcPts val="30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400" spc="-5" dirty="0">
                <a:latin typeface="Segoe UI"/>
                <a:cs typeface="Segoe UI"/>
                <a:hlinkClick r:id="rId3"/>
              </a:rPr>
              <a:t>i</a:t>
            </a:r>
            <a:r>
              <a:rPr sz="1400" spc="0" dirty="0">
                <a:latin typeface="Segoe UI"/>
                <a:cs typeface="Segoe UI"/>
                <a:hlinkClick r:id="rId3"/>
              </a:rPr>
              <a:t>nfo@a</a:t>
            </a:r>
            <a:r>
              <a:rPr sz="1400" spc="5" dirty="0">
                <a:latin typeface="Segoe UI"/>
                <a:cs typeface="Segoe UI"/>
                <a:hlinkClick r:id="rId3"/>
              </a:rPr>
              <a:t>t</a:t>
            </a:r>
            <a:r>
              <a:rPr sz="1400" spc="0" dirty="0">
                <a:latin typeface="Segoe UI"/>
                <a:cs typeface="Segoe UI"/>
                <a:hlinkClick r:id="rId3"/>
              </a:rPr>
              <a:t>t</a:t>
            </a:r>
            <a:r>
              <a:rPr sz="1400" spc="-5" dirty="0">
                <a:latin typeface="Segoe UI"/>
                <a:cs typeface="Segoe UI"/>
                <a:hlinkClick r:id="rId3"/>
              </a:rPr>
              <a:t>ai</a:t>
            </a:r>
            <a:r>
              <a:rPr sz="1400" spc="0" dirty="0">
                <a:latin typeface="Segoe UI"/>
                <a:cs typeface="Segoe UI"/>
                <a:hlinkClick r:id="rId3"/>
              </a:rPr>
              <a:t>n</a:t>
            </a:r>
            <a:r>
              <a:rPr sz="1400" spc="-10" dirty="0">
                <a:latin typeface="Segoe UI"/>
                <a:cs typeface="Segoe UI"/>
                <a:hlinkClick r:id="rId3"/>
              </a:rPr>
              <a:t>.</a:t>
            </a:r>
            <a:r>
              <a:rPr sz="1400" spc="0" dirty="0">
                <a:latin typeface="Segoe UI"/>
                <a:cs typeface="Segoe UI"/>
                <a:hlinkClick r:id="rId3"/>
              </a:rPr>
              <a:t>com</a:t>
            </a:r>
            <a:endParaRPr sz="14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Segoe UI"/>
                <a:cs typeface="Segoe UI"/>
                <a:hlinkClick r:id="rId4"/>
              </a:rPr>
              <a:t>ww</a:t>
            </a:r>
            <a:r>
              <a:rPr sz="1400" spc="-70" dirty="0">
                <a:latin typeface="Segoe UI"/>
                <a:cs typeface="Segoe UI"/>
                <a:hlinkClick r:id="rId4"/>
              </a:rPr>
              <a:t>w</a:t>
            </a:r>
            <a:r>
              <a:rPr sz="1400" spc="-5" dirty="0">
                <a:latin typeface="Segoe UI"/>
                <a:cs typeface="Segoe UI"/>
                <a:hlinkClick r:id="rId4"/>
              </a:rPr>
              <a:t>.</a:t>
            </a:r>
            <a:r>
              <a:rPr sz="1400" spc="0" dirty="0">
                <a:latin typeface="Segoe UI"/>
                <a:cs typeface="Segoe UI"/>
                <a:hlinkClick r:id="rId4"/>
              </a:rPr>
              <a:t>at</a:t>
            </a:r>
            <a:r>
              <a:rPr sz="1400" spc="5" dirty="0">
                <a:latin typeface="Segoe UI"/>
                <a:cs typeface="Segoe UI"/>
                <a:hlinkClick r:id="rId4"/>
              </a:rPr>
              <a:t>t</a:t>
            </a:r>
            <a:r>
              <a:rPr sz="1400" spc="-10" dirty="0">
                <a:latin typeface="Segoe UI"/>
                <a:cs typeface="Segoe UI"/>
                <a:hlinkClick r:id="rId4"/>
              </a:rPr>
              <a:t>a</a:t>
            </a:r>
            <a:r>
              <a:rPr sz="1400" spc="0" dirty="0">
                <a:latin typeface="Segoe UI"/>
                <a:cs typeface="Segoe UI"/>
                <a:hlinkClick r:id="rId4"/>
              </a:rPr>
              <a:t>i</a:t>
            </a:r>
            <a:r>
              <a:rPr sz="1400" spc="-10" dirty="0">
                <a:latin typeface="Segoe UI"/>
                <a:cs typeface="Segoe UI"/>
                <a:hlinkClick r:id="rId4"/>
              </a:rPr>
              <a:t>n</a:t>
            </a:r>
            <a:r>
              <a:rPr sz="1400" spc="-5" dirty="0">
                <a:latin typeface="Segoe UI"/>
                <a:cs typeface="Segoe UI"/>
                <a:hlinkClick r:id="rId4"/>
              </a:rPr>
              <a:t>.</a:t>
            </a:r>
            <a:r>
              <a:rPr sz="1400" spc="0" dirty="0">
                <a:latin typeface="Segoe UI"/>
                <a:cs typeface="Segoe UI"/>
                <a:hlinkClick r:id="rId4"/>
              </a:rPr>
              <a:t>com</a:t>
            </a:r>
            <a:endParaRPr sz="140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381500" y="5215128"/>
            <a:ext cx="1335024" cy="3108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52727" y="2078735"/>
            <a:ext cx="2657856" cy="14386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68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42700" cy="68440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4365" y="2795108"/>
            <a:ext cx="7602697" cy="1701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568286" y="2803178"/>
            <a:ext cx="191135" cy="2635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50" spc="35" dirty="0">
                <a:solidFill>
                  <a:srgbClr val="E4425B"/>
                </a:solidFill>
                <a:latin typeface="Times New Roman"/>
                <a:cs typeface="Times New Roman"/>
              </a:rPr>
              <a:t>®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What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he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2800" spc="-130" dirty="0">
                <a:solidFill>
                  <a:srgbClr val="FFFFFF"/>
                </a:solidFill>
                <a:latin typeface="Segoe UI Semibold"/>
                <a:cs typeface="Segoe UI Semibold"/>
              </a:rPr>
              <a:t>W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ASP </a:t>
            </a: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op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295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en</a:t>
            </a:r>
            <a:r>
              <a:rPr sz="2800" spc="10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Isn’t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62329" y="1421891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2329" y="1802892"/>
            <a:ext cx="240792" cy="2225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329" y="393649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62329" y="4668011"/>
            <a:ext cx="240792" cy="222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92733" y="1334261"/>
            <a:ext cx="7047230" cy="43103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4793615">
              <a:lnSpc>
                <a:spcPct val="125000"/>
              </a:lnSpc>
            </a:pPr>
            <a:r>
              <a:rPr sz="2000" dirty="0">
                <a:latin typeface="Segoe UI"/>
                <a:cs typeface="Segoe UI"/>
              </a:rPr>
              <a:t>It is </a:t>
            </a:r>
            <a:r>
              <a:rPr sz="2000" i="1" u="heavy" dirty="0">
                <a:latin typeface="Segoe UI"/>
                <a:cs typeface="Segoe UI"/>
              </a:rPr>
              <a:t>not</a:t>
            </a:r>
            <a:r>
              <a:rPr sz="2000" i="1" spc="-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 s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anda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 It doesn’t s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op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at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10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1"/>
              </a:spcBef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dirty="0">
                <a:latin typeface="Segoe UI"/>
                <a:cs typeface="Segoe UI"/>
              </a:rPr>
              <a:t>Cl</a:t>
            </a:r>
            <a:r>
              <a:rPr sz="1800" spc="-10" dirty="0">
                <a:latin typeface="Segoe UI"/>
                <a:cs typeface="Segoe UI"/>
              </a:rPr>
              <a:t>ickj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cking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9"/>
              </a:spcBef>
              <a:buClr>
                <a:srgbClr val="E21737"/>
              </a:buClr>
              <a:buFont typeface="Corbel"/>
              <a:buChar char="•"/>
            </a:pPr>
            <a:endParaRPr sz="55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eni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l</a:t>
            </a:r>
            <a:r>
              <a:rPr sz="1800" spc="-5" dirty="0">
                <a:latin typeface="Segoe UI"/>
                <a:cs typeface="Segoe UI"/>
              </a:rPr>
              <a:t> </a:t>
            </a:r>
            <a:r>
              <a:rPr sz="1800" spc="-55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 Se</a:t>
            </a:r>
            <a:r>
              <a:rPr sz="1800" spc="55" dirty="0">
                <a:latin typeface="Segoe UI"/>
                <a:cs typeface="Segoe UI"/>
              </a:rPr>
              <a:t>r</a:t>
            </a:r>
            <a:r>
              <a:rPr sz="1800" spc="0" dirty="0">
                <a:latin typeface="Segoe UI"/>
                <a:cs typeface="Segoe UI"/>
              </a:rPr>
              <a:t>vi</a:t>
            </a:r>
            <a:r>
              <a:rPr sz="1800" spc="-10" dirty="0">
                <a:latin typeface="Segoe UI"/>
                <a:cs typeface="Segoe UI"/>
              </a:rPr>
              <a:t>ce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dirty="0">
                <a:latin typeface="Segoe UI"/>
                <a:cs typeface="Segoe UI"/>
              </a:rPr>
              <a:t>D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ser</a:t>
            </a:r>
            <a:r>
              <a:rPr sz="1800" spc="-10" dirty="0">
                <a:latin typeface="Segoe UI"/>
                <a:cs typeface="Segoe UI"/>
              </a:rPr>
              <a:t>ia</a:t>
            </a:r>
            <a:r>
              <a:rPr sz="1800" spc="-15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iz</a:t>
            </a:r>
            <a:r>
              <a:rPr sz="1800" spc="-10" dirty="0">
                <a:latin typeface="Segoe UI"/>
                <a:cs typeface="Segoe UI"/>
              </a:rPr>
              <a:t>ation </a:t>
            </a:r>
            <a:r>
              <a:rPr sz="1800" spc="-55" dirty="0">
                <a:latin typeface="Segoe UI"/>
                <a:cs typeface="Segoe UI"/>
              </a:rPr>
              <a:t>o</a:t>
            </a:r>
            <a:r>
              <a:rPr sz="1800" spc="-10" dirty="0">
                <a:latin typeface="Segoe UI"/>
                <a:cs typeface="Segoe UI"/>
              </a:rPr>
              <a:t>f Untrust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30" dirty="0">
                <a:latin typeface="Segoe UI"/>
                <a:cs typeface="Segoe UI"/>
              </a:rPr>
              <a:t> 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ta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0" dirty="0">
                <a:latin typeface="Segoe UI"/>
                <a:cs typeface="Segoe UI"/>
              </a:rPr>
              <a:t>Exp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s</a:t>
            </a:r>
            <a:r>
              <a:rPr sz="1800" spc="0" dirty="0">
                <a:latin typeface="Segoe UI"/>
                <a:cs typeface="Segoe UI"/>
              </a:rPr>
              <a:t>ion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Langu</a:t>
            </a:r>
            <a:r>
              <a:rPr sz="1800" spc="-15" dirty="0">
                <a:latin typeface="Segoe UI"/>
                <a:cs typeface="Segoe UI"/>
              </a:rPr>
              <a:t>a</a:t>
            </a:r>
            <a:r>
              <a:rPr sz="1800" spc="-10" dirty="0">
                <a:latin typeface="Segoe UI"/>
                <a:cs typeface="Segoe UI"/>
              </a:rPr>
              <a:t>ge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Inj</a:t>
            </a:r>
            <a:r>
              <a:rPr sz="1800" spc="-10" dirty="0">
                <a:latin typeface="Segoe UI"/>
                <a:cs typeface="Segoe UI"/>
              </a:rPr>
              <a:t>ect</a:t>
            </a:r>
            <a:r>
              <a:rPr sz="1800" spc="-15" dirty="0">
                <a:latin typeface="Segoe UI"/>
                <a:cs typeface="Segoe UI"/>
              </a:rPr>
              <a:t>ion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0"/>
              </a:spcBef>
              <a:buClr>
                <a:srgbClr val="E21737"/>
              </a:buClr>
              <a:buFont typeface="Corbel"/>
              <a:buChar char="•"/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dirty="0">
                <a:latin typeface="Segoe UI"/>
                <a:cs typeface="Segoe UI"/>
              </a:rPr>
              <a:t>Man</a:t>
            </a:r>
            <a:r>
              <a:rPr sz="1800" spc="-85" dirty="0">
                <a:latin typeface="Segoe UI"/>
                <a:cs typeface="Segoe UI"/>
              </a:rPr>
              <a:t>y</a:t>
            </a:r>
            <a:r>
              <a:rPr sz="1800" spc="0" dirty="0">
                <a:latin typeface="Segoe UI"/>
                <a:cs typeface="Segoe UI"/>
              </a:rPr>
              <a:t>,</a:t>
            </a:r>
            <a:r>
              <a:rPr sz="1800" spc="-35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0" dirty="0">
                <a:latin typeface="Segoe UI"/>
                <a:cs typeface="Segoe UI"/>
              </a:rPr>
              <a:t>ny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mo</a:t>
            </a:r>
            <a:r>
              <a:rPr sz="1800" spc="-3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e</a:t>
            </a:r>
            <a:r>
              <a:rPr sz="1800" spc="0" dirty="0">
                <a:latin typeface="Segoe UI"/>
                <a:cs typeface="Segoe UI"/>
              </a:rPr>
              <a:t>!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3"/>
              </a:spcBef>
              <a:buClr>
                <a:srgbClr val="E21737"/>
              </a:buClr>
              <a:buFont typeface="Corbel"/>
              <a:buChar char="•"/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Risk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envi</a:t>
            </a:r>
            <a:r>
              <a:rPr sz="2000" spc="-3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o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men</a:t>
            </a:r>
            <a:r>
              <a:rPr sz="2000" spc="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-spec</a:t>
            </a:r>
            <a:r>
              <a:rPr sz="2000" spc="-15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f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c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8"/>
              </a:spcBef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spc="-165" dirty="0">
                <a:latin typeface="Segoe UI"/>
                <a:cs typeface="Segoe UI"/>
              </a:rPr>
              <a:t>Y</a:t>
            </a:r>
            <a:r>
              <a:rPr sz="1800" spc="-10" dirty="0">
                <a:latin typeface="Segoe UI"/>
                <a:cs typeface="Segoe UI"/>
              </a:rPr>
              <a:t>our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85" dirty="0">
                <a:latin typeface="Segoe UI"/>
                <a:cs typeface="Segoe UI"/>
              </a:rPr>
              <a:t>T</a:t>
            </a:r>
            <a:r>
              <a:rPr sz="1800" spc="-15" dirty="0">
                <a:latin typeface="Segoe UI"/>
                <a:cs typeface="Segoe UI"/>
              </a:rPr>
              <a:t>op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85" dirty="0">
                <a:latin typeface="Segoe UI"/>
                <a:cs typeface="Segoe UI"/>
              </a:rPr>
              <a:t>T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n</a:t>
            </a:r>
            <a:r>
              <a:rPr sz="1800" spc="-2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r</a:t>
            </a:r>
            <a:r>
              <a:rPr sz="1800" spc="-15" dirty="0">
                <a:latin typeface="Segoe UI"/>
                <a:cs typeface="Segoe UI"/>
              </a:rPr>
              <a:t>i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5" dirty="0">
                <a:latin typeface="Segoe UI"/>
                <a:cs typeface="Segoe UI"/>
              </a:rPr>
              <a:t>k</a:t>
            </a:r>
            <a:r>
              <a:rPr sz="1800" spc="0" dirty="0">
                <a:latin typeface="Segoe UI"/>
                <a:cs typeface="Segoe UI"/>
              </a:rPr>
              <a:t>s</a:t>
            </a:r>
            <a:r>
              <a:rPr sz="1800" spc="-10" dirty="0">
                <a:latin typeface="Segoe UI"/>
                <a:cs typeface="Segoe UI"/>
              </a:rPr>
              <a:t> </a:t>
            </a:r>
            <a:r>
              <a:rPr sz="1800" spc="0" dirty="0">
                <a:latin typeface="Segoe UI"/>
                <a:cs typeface="Segoe UI"/>
              </a:rPr>
              <a:t>m</a:t>
            </a:r>
            <a:r>
              <a:rPr sz="1800" spc="-10" dirty="0">
                <a:latin typeface="Segoe UI"/>
                <a:cs typeface="Segoe UI"/>
              </a:rPr>
              <a:t>ay </a:t>
            </a:r>
            <a:r>
              <a:rPr sz="1800" spc="-35" dirty="0">
                <a:latin typeface="Segoe UI"/>
                <a:cs typeface="Segoe UI"/>
              </a:rPr>
              <a:t>v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50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y</a:t>
            </a:r>
            <a:endParaRPr sz="1800">
              <a:latin typeface="Segoe UI"/>
              <a:cs typeface="Segoe UI"/>
            </a:endParaRPr>
          </a:p>
          <a:p>
            <a:pPr>
              <a:lnSpc>
                <a:spcPts val="550"/>
              </a:lnSpc>
              <a:spcBef>
                <a:spcPts val="42"/>
              </a:spcBef>
              <a:buClr>
                <a:srgbClr val="E21737"/>
              </a:buClr>
              <a:buFont typeface="Corbel"/>
              <a:buChar char="•"/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Li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 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nd</a:t>
            </a:r>
            <a:r>
              <a:rPr sz="2000" spc="5" dirty="0">
                <a:latin typeface="Segoe UI"/>
                <a:cs typeface="Segoe UI"/>
              </a:rPr>
              <a:t>u</a:t>
            </a:r>
            <a:r>
              <a:rPr sz="2000" spc="0" dirty="0">
                <a:latin typeface="Segoe UI"/>
                <a:cs typeface="Segoe UI"/>
              </a:rPr>
              <a:t>st</a:t>
            </a:r>
            <a:r>
              <a:rPr sz="2000" spc="8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y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compl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ance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standa</a:t>
            </a:r>
            <a:r>
              <a:rPr sz="2000" spc="-25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ds</a:t>
            </a:r>
            <a:r>
              <a:rPr sz="2000" spc="-3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(PC</a:t>
            </a:r>
            <a:r>
              <a:rPr sz="2000" spc="-10" dirty="0">
                <a:latin typeface="Segoe UI"/>
                <a:cs typeface="Segoe UI"/>
              </a:rPr>
              <a:t>I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HIP</a:t>
            </a:r>
            <a:r>
              <a:rPr sz="2000" spc="-145" dirty="0">
                <a:latin typeface="Segoe UI"/>
                <a:cs typeface="Segoe UI"/>
              </a:rPr>
              <a:t>P</a:t>
            </a:r>
            <a:r>
              <a:rPr sz="2000" spc="70" dirty="0">
                <a:latin typeface="Segoe UI"/>
                <a:cs typeface="Segoe UI"/>
              </a:rPr>
              <a:t>A</a:t>
            </a:r>
            <a:r>
              <a:rPr sz="2000" spc="0" dirty="0">
                <a:latin typeface="Segoe UI"/>
                <a:cs typeface="Segoe UI"/>
              </a:rPr>
              <a:t>,</a:t>
            </a:r>
            <a:r>
              <a:rPr sz="2000" spc="-10" dirty="0">
                <a:latin typeface="Segoe UI"/>
                <a:cs typeface="Segoe UI"/>
              </a:rPr>
              <a:t>…</a:t>
            </a:r>
            <a:r>
              <a:rPr sz="2000" spc="0" dirty="0">
                <a:latin typeface="Segoe UI"/>
                <a:cs typeface="Segoe UI"/>
              </a:rPr>
              <a:t>),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ot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</a:t>
            </a:r>
            <a:r>
              <a:rPr sz="2000" spc="-10" dirty="0">
                <a:latin typeface="Segoe UI"/>
                <a:cs typeface="Segoe UI"/>
              </a:rPr>
              <a:t>e</a:t>
            </a:r>
            <a:r>
              <a:rPr sz="2000" spc="0" dirty="0">
                <a:latin typeface="Segoe UI"/>
                <a:cs typeface="Segoe UI"/>
              </a:rPr>
              <a:t>n</a:t>
            </a:r>
            <a:r>
              <a:rPr sz="2000" spc="25" dirty="0">
                <a:latin typeface="Segoe UI"/>
                <a:cs typeface="Segoe UI"/>
              </a:rPr>
              <a:t>d</a:t>
            </a:r>
            <a:r>
              <a:rPr sz="2000" spc="0" dirty="0">
                <a:latin typeface="Segoe UI"/>
                <a:cs typeface="Segoe UI"/>
              </a:rPr>
              <a:t>-</a:t>
            </a:r>
            <a:endParaRPr sz="20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g</a:t>
            </a:r>
            <a:r>
              <a:rPr sz="2000" spc="-30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al</a:t>
            </a:r>
            <a:endParaRPr sz="2000">
              <a:latin typeface="Segoe UI"/>
              <a:cs typeface="Segoe UI"/>
            </a:endParaRPr>
          </a:p>
          <a:p>
            <a:pPr>
              <a:lnSpc>
                <a:spcPts val="600"/>
              </a:lnSpc>
              <a:spcBef>
                <a:spcPts val="10"/>
              </a:spcBef>
            </a:pPr>
            <a:endParaRPr sz="600"/>
          </a:p>
          <a:p>
            <a:pPr marL="355600" indent="-231775">
              <a:lnSpc>
                <a:spcPct val="100000"/>
              </a:lnSpc>
              <a:buClr>
                <a:srgbClr val="E21737"/>
              </a:buClr>
              <a:buFont typeface="Corbel"/>
              <a:buChar char="•"/>
              <a:tabLst>
                <a:tab pos="354965" algn="l"/>
              </a:tabLst>
            </a:pPr>
            <a:r>
              <a:rPr sz="1800" dirty="0">
                <a:latin typeface="Segoe UI"/>
                <a:cs typeface="Segoe UI"/>
              </a:rPr>
              <a:t>Sh</a:t>
            </a:r>
            <a:r>
              <a:rPr sz="1800" spc="-10" dirty="0">
                <a:latin typeface="Segoe UI"/>
                <a:cs typeface="Segoe UI"/>
              </a:rPr>
              <a:t>ould</a:t>
            </a:r>
            <a:r>
              <a:rPr sz="1800" spc="-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be </a:t>
            </a:r>
            <a:r>
              <a:rPr sz="1800" spc="0" dirty="0">
                <a:latin typeface="Segoe UI"/>
                <a:cs typeface="Segoe UI"/>
              </a:rPr>
              <a:t>consi</a:t>
            </a:r>
            <a:r>
              <a:rPr sz="1800" spc="-10" dirty="0">
                <a:latin typeface="Segoe UI"/>
                <a:cs typeface="Segoe UI"/>
              </a:rPr>
              <a:t>d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40" dirty="0">
                <a:latin typeface="Segoe UI"/>
                <a:cs typeface="Segoe UI"/>
              </a:rPr>
              <a:t>r</a:t>
            </a:r>
            <a:r>
              <a:rPr sz="1800" spc="-20" dirty="0">
                <a:latin typeface="Segoe UI"/>
                <a:cs typeface="Segoe UI"/>
              </a:rPr>
              <a:t>e</a:t>
            </a:r>
            <a:r>
              <a:rPr sz="1800" spc="-15" dirty="0">
                <a:latin typeface="Segoe UI"/>
                <a:cs typeface="Segoe UI"/>
              </a:rPr>
              <a:t>d</a:t>
            </a:r>
            <a:r>
              <a:rPr sz="1800" spc="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 </a:t>
            </a:r>
            <a:r>
              <a:rPr sz="1800" i="1" spc="-15" dirty="0">
                <a:latin typeface="Segoe UI"/>
                <a:cs typeface="Segoe UI"/>
              </a:rPr>
              <a:t>minimum</a:t>
            </a:r>
            <a:r>
              <a:rPr sz="1800" i="1" spc="-10" dirty="0">
                <a:latin typeface="Segoe UI"/>
                <a:cs typeface="Segoe UI"/>
              </a:rPr>
              <a:t> </a:t>
            </a:r>
            <a:r>
              <a:rPr sz="1800" spc="-45" dirty="0">
                <a:latin typeface="Segoe UI"/>
                <a:cs typeface="Segoe UI"/>
              </a:rPr>
              <a:t>b</a:t>
            </a:r>
            <a:r>
              <a:rPr sz="1800" spc="0" dirty="0">
                <a:latin typeface="Segoe UI"/>
                <a:cs typeface="Segoe UI"/>
              </a:rPr>
              <a:t>ase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ine</a:t>
            </a:r>
            <a:r>
              <a:rPr sz="1800" spc="-10" dirty="0">
                <a:latin typeface="Segoe UI"/>
                <a:cs typeface="Segoe UI"/>
              </a:rPr>
              <a:t> for</a:t>
            </a:r>
            <a:r>
              <a:rPr sz="1800" spc="-15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a</a:t>
            </a:r>
            <a:r>
              <a:rPr sz="1800" spc="-25" dirty="0">
                <a:latin typeface="Segoe UI"/>
                <a:cs typeface="Segoe UI"/>
              </a:rPr>
              <a:t>p</a:t>
            </a:r>
            <a:r>
              <a:rPr sz="1800" spc="0" dirty="0">
                <a:latin typeface="Segoe UI"/>
                <a:cs typeface="Segoe UI"/>
              </a:rPr>
              <a:t>p</a:t>
            </a:r>
            <a:r>
              <a:rPr sz="1800" spc="-10" dirty="0">
                <a:latin typeface="Segoe UI"/>
                <a:cs typeface="Segoe UI"/>
              </a:rPr>
              <a:t>l</a:t>
            </a:r>
            <a:r>
              <a:rPr sz="1800" spc="0" dirty="0">
                <a:latin typeface="Segoe UI"/>
                <a:cs typeface="Segoe UI"/>
              </a:rPr>
              <a:t>i</a:t>
            </a:r>
            <a:r>
              <a:rPr sz="1800" spc="-10" dirty="0">
                <a:latin typeface="Segoe UI"/>
                <a:cs typeface="Segoe UI"/>
              </a:rPr>
              <a:t>cat</a:t>
            </a:r>
            <a:r>
              <a:rPr sz="1800" spc="-15" dirty="0">
                <a:latin typeface="Segoe UI"/>
                <a:cs typeface="Segoe UI"/>
              </a:rPr>
              <a:t>ion</a:t>
            </a:r>
            <a:r>
              <a:rPr sz="1800" spc="20" dirty="0">
                <a:latin typeface="Segoe UI"/>
                <a:cs typeface="Segoe UI"/>
              </a:rPr>
              <a:t> </a:t>
            </a:r>
            <a:r>
              <a:rPr sz="1800" spc="-10" dirty="0">
                <a:latin typeface="Segoe UI"/>
                <a:cs typeface="Segoe UI"/>
              </a:rPr>
              <a:t>secu</a:t>
            </a:r>
            <a:r>
              <a:rPr sz="1800" spc="-15" dirty="0">
                <a:latin typeface="Segoe UI"/>
                <a:cs typeface="Segoe UI"/>
              </a:rPr>
              <a:t>r</a:t>
            </a:r>
            <a:r>
              <a:rPr sz="1800" spc="-10" dirty="0">
                <a:latin typeface="Segoe UI"/>
                <a:cs typeface="Segoe UI"/>
              </a:rPr>
              <a:t>ity</a:t>
            </a:r>
            <a:endParaRPr sz="1800">
              <a:latin typeface="Segoe UI"/>
              <a:cs typeface="Segoe U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7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4340" y="6494475"/>
            <a:ext cx="8709660" cy="363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431800" algn="ctr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591" y="0"/>
            <a:ext cx="8598408" cy="2869692"/>
          </a:xfrm>
          <a:custGeom>
            <a:avLst/>
            <a:gdLst/>
            <a:ahLst/>
            <a:cxnLst/>
            <a:rect l="l" t="t" r="r" b="b"/>
            <a:pathLst>
              <a:path w="8598408" h="2869692">
                <a:moveTo>
                  <a:pt x="0" y="2869692"/>
                </a:moveTo>
                <a:lnTo>
                  <a:pt x="8598408" y="2869692"/>
                </a:lnTo>
                <a:lnTo>
                  <a:pt x="8598408" y="0"/>
                </a:lnTo>
                <a:lnTo>
                  <a:pt x="0" y="0"/>
                </a:lnTo>
                <a:lnTo>
                  <a:pt x="0" y="2869692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5591" y="3951732"/>
            <a:ext cx="8598408" cy="2906267"/>
          </a:xfrm>
          <a:custGeom>
            <a:avLst/>
            <a:gdLst/>
            <a:ahLst/>
            <a:cxnLst/>
            <a:rect l="l" t="t" r="r" b="b"/>
            <a:pathLst>
              <a:path w="8598408" h="2906267">
                <a:moveTo>
                  <a:pt x="0" y="2906267"/>
                </a:moveTo>
                <a:lnTo>
                  <a:pt x="8598408" y="2906267"/>
                </a:lnTo>
                <a:lnTo>
                  <a:pt x="8598408" y="0"/>
                </a:lnTo>
                <a:lnTo>
                  <a:pt x="0" y="0"/>
                </a:lnTo>
                <a:lnTo>
                  <a:pt x="0" y="2906267"/>
                </a:lnTo>
                <a:close/>
              </a:path>
            </a:pathLst>
          </a:custGeom>
          <a:solidFill>
            <a:srgbClr val="EAEB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8640" y="0"/>
            <a:ext cx="859535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5591" y="2869692"/>
            <a:ext cx="8598408" cy="1082040"/>
          </a:xfrm>
          <a:custGeom>
            <a:avLst/>
            <a:gdLst/>
            <a:ahLst/>
            <a:cxnLst/>
            <a:rect l="l" t="t" r="r" b="b"/>
            <a:pathLst>
              <a:path w="8598408" h="1082040">
                <a:moveTo>
                  <a:pt x="0" y="1082040"/>
                </a:moveTo>
                <a:lnTo>
                  <a:pt x="8598408" y="1082040"/>
                </a:lnTo>
                <a:lnTo>
                  <a:pt x="8598408" y="0"/>
                </a:lnTo>
                <a:lnTo>
                  <a:pt x="0" y="0"/>
                </a:lnTo>
                <a:lnTo>
                  <a:pt x="0" y="1082040"/>
                </a:lnTo>
                <a:close/>
              </a:path>
            </a:pathLst>
          </a:custGeom>
          <a:solidFill>
            <a:srgbClr val="34385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9768" y="2887979"/>
            <a:ext cx="313944" cy="1082040"/>
          </a:xfrm>
          <a:custGeom>
            <a:avLst/>
            <a:gdLst/>
            <a:ahLst/>
            <a:cxnLst/>
            <a:rect l="l" t="t" r="r" b="b"/>
            <a:pathLst>
              <a:path w="313944" h="1082040">
                <a:moveTo>
                  <a:pt x="0" y="0"/>
                </a:moveTo>
                <a:lnTo>
                  <a:pt x="0" y="1082040"/>
                </a:lnTo>
                <a:lnTo>
                  <a:pt x="313944" y="541020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40993" y="3188589"/>
            <a:ext cx="4119245" cy="4362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Appli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Secu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ity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Ris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8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768" y="51815"/>
            <a:ext cx="313944" cy="1083563"/>
          </a:xfrm>
          <a:custGeom>
            <a:avLst/>
            <a:gdLst/>
            <a:ahLst/>
            <a:cxnLst/>
            <a:rect l="l" t="t" r="r" b="b"/>
            <a:pathLst>
              <a:path w="313944" h="1083563">
                <a:moveTo>
                  <a:pt x="0" y="0"/>
                </a:moveTo>
                <a:lnTo>
                  <a:pt x="0" y="1083563"/>
                </a:lnTo>
                <a:lnTo>
                  <a:pt x="313944" y="541781"/>
                </a:lnTo>
                <a:lnTo>
                  <a:pt x="0" y="0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545592" cy="6857998"/>
          </a:xfrm>
          <a:custGeom>
            <a:avLst/>
            <a:gdLst/>
            <a:ahLst/>
            <a:cxnLst/>
            <a:rect l="l" t="t" r="r" b="b"/>
            <a:pathLst>
              <a:path w="545592" h="6857998">
                <a:moveTo>
                  <a:pt x="545592" y="6857998"/>
                </a:moveTo>
                <a:lnTo>
                  <a:pt x="545592" y="0"/>
                </a:lnTo>
                <a:lnTo>
                  <a:pt x="0" y="0"/>
                </a:lnTo>
                <a:lnTo>
                  <a:pt x="0" y="6857998"/>
                </a:lnTo>
                <a:lnTo>
                  <a:pt x="545592" y="6857998"/>
                </a:lnTo>
                <a:close/>
              </a:path>
            </a:pathLst>
          </a:custGeom>
          <a:solidFill>
            <a:srgbClr val="E11D3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3614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Segoe UI Semibold"/>
                <a:cs typeface="Segoe UI Semibold"/>
              </a:rPr>
              <a:t>What</a:t>
            </a:r>
            <a:r>
              <a:rPr sz="2800" spc="-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Segoe UI Semibold"/>
                <a:cs typeface="Segoe UI Semibold"/>
              </a:rPr>
              <a:t>Is</a:t>
            </a:r>
            <a:r>
              <a:rPr sz="2800" spc="15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Ris</a:t>
            </a:r>
            <a:r>
              <a:rPr sz="2800" spc="-25" dirty="0">
                <a:solidFill>
                  <a:srgbClr val="FFFFFF"/>
                </a:solidFill>
                <a:latin typeface="Segoe UI Semibold"/>
                <a:cs typeface="Segoe UI Semibold"/>
              </a:rPr>
              <a:t>k</a:t>
            </a:r>
            <a:r>
              <a:rPr sz="2800" spc="-15" dirty="0">
                <a:solidFill>
                  <a:srgbClr val="FFFFFF"/>
                </a:solidFill>
                <a:latin typeface="Segoe UI Semibold"/>
                <a:cs typeface="Segoe UI Semibold"/>
              </a:rPr>
              <a:t>?</a:t>
            </a:r>
            <a:endParaRPr sz="2800">
              <a:latin typeface="Segoe UI Semibold"/>
              <a:cs typeface="Segoe UI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9858" y="1410461"/>
            <a:ext cx="6672580" cy="314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Risk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is t</a:t>
            </a:r>
            <a:r>
              <a:rPr sz="2000" spc="5" dirty="0">
                <a:latin typeface="Segoe UI"/>
                <a:cs typeface="Segoe UI"/>
              </a:rPr>
              <a:t>h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in</a:t>
            </a:r>
            <a:r>
              <a:rPr sz="2000" spc="-10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ersection</a:t>
            </a:r>
            <a:r>
              <a:rPr sz="2000" spc="15" dirty="0">
                <a:latin typeface="Segoe UI"/>
                <a:cs typeface="Segoe UI"/>
              </a:rPr>
              <a:t> </a:t>
            </a:r>
            <a:r>
              <a:rPr sz="2000" spc="-35" dirty="0">
                <a:latin typeface="Segoe UI"/>
                <a:cs typeface="Segoe UI"/>
              </a:rPr>
              <a:t>o</a:t>
            </a:r>
            <a:r>
              <a:rPr sz="2000" spc="0" dirty="0">
                <a:latin typeface="Segoe UI"/>
                <a:cs typeface="Segoe UI"/>
              </a:rPr>
              <a:t>f a </a:t>
            </a:r>
            <a:r>
              <a:rPr sz="2000" spc="5" dirty="0">
                <a:latin typeface="Segoe UI"/>
                <a:cs typeface="Segoe UI"/>
              </a:rPr>
              <a:t>t</a:t>
            </a:r>
            <a:r>
              <a:rPr sz="2000" spc="0" dirty="0">
                <a:latin typeface="Segoe UI"/>
                <a:cs typeface="Segoe UI"/>
              </a:rPr>
              <a:t>h</a:t>
            </a:r>
            <a:r>
              <a:rPr sz="2000" spc="-20" dirty="0">
                <a:latin typeface="Segoe UI"/>
                <a:cs typeface="Segoe UI"/>
              </a:rPr>
              <a:t>r</a:t>
            </a:r>
            <a:r>
              <a:rPr sz="2000" spc="0" dirty="0">
                <a:latin typeface="Segoe UI"/>
                <a:cs typeface="Segoe UI"/>
              </a:rPr>
              <a:t>eat,</a:t>
            </a:r>
            <a:r>
              <a:rPr sz="2000" spc="-2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</a:t>
            </a:r>
            <a:r>
              <a:rPr sz="2000" spc="-10" dirty="0">
                <a:latin typeface="Segoe UI"/>
                <a:cs typeface="Segoe UI"/>
              </a:rPr>
              <a:t> w</a:t>
            </a:r>
            <a:r>
              <a:rPr sz="2000" spc="0" dirty="0">
                <a:latin typeface="Segoe UI"/>
                <a:cs typeface="Segoe UI"/>
              </a:rPr>
              <a:t>eakness a</a:t>
            </a:r>
            <a:r>
              <a:rPr sz="2000" spc="5" dirty="0">
                <a:latin typeface="Segoe UI"/>
                <a:cs typeface="Segoe UI"/>
              </a:rPr>
              <a:t>n</a:t>
            </a:r>
            <a:r>
              <a:rPr sz="2000" spc="0" dirty="0">
                <a:latin typeface="Segoe UI"/>
                <a:cs typeface="Segoe UI"/>
              </a:rPr>
              <a:t>d</a:t>
            </a:r>
            <a:r>
              <a:rPr sz="2000" spc="-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an asset.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65753" y="5602427"/>
            <a:ext cx="2952115" cy="3149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Segoe UI"/>
                <a:cs typeface="Segoe UI"/>
              </a:rPr>
              <a:t>Risk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=</a:t>
            </a:r>
            <a:r>
              <a:rPr sz="2000" spc="-1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Li</a:t>
            </a:r>
            <a:r>
              <a:rPr sz="2000" spc="-40" dirty="0">
                <a:latin typeface="Segoe UI"/>
                <a:cs typeface="Segoe UI"/>
              </a:rPr>
              <a:t>k</a:t>
            </a:r>
            <a:r>
              <a:rPr sz="2000" spc="0" dirty="0">
                <a:latin typeface="Segoe UI"/>
                <a:cs typeface="Segoe UI"/>
              </a:rPr>
              <a:t>e</a:t>
            </a:r>
            <a:r>
              <a:rPr sz="2000" spc="-15" dirty="0">
                <a:latin typeface="Segoe UI"/>
                <a:cs typeface="Segoe UI"/>
              </a:rPr>
              <a:t>l</a:t>
            </a:r>
            <a:r>
              <a:rPr sz="2000" spc="0" dirty="0">
                <a:latin typeface="Segoe UI"/>
                <a:cs typeface="Segoe UI"/>
              </a:rPr>
              <a:t>ihood</a:t>
            </a:r>
            <a:r>
              <a:rPr sz="2000" spc="10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*</a:t>
            </a:r>
            <a:r>
              <a:rPr sz="2000" spc="5" dirty="0">
                <a:latin typeface="Segoe UI"/>
                <a:cs typeface="Segoe UI"/>
              </a:rPr>
              <a:t> </a:t>
            </a:r>
            <a:r>
              <a:rPr sz="2000" spc="0" dirty="0">
                <a:latin typeface="Segoe UI"/>
                <a:cs typeface="Segoe UI"/>
              </a:rPr>
              <a:t>Im</a:t>
            </a:r>
            <a:r>
              <a:rPr sz="2000" spc="-30" dirty="0">
                <a:latin typeface="Segoe UI"/>
                <a:cs typeface="Segoe UI"/>
              </a:rPr>
              <a:t>p</a:t>
            </a:r>
            <a:r>
              <a:rPr sz="2000" spc="0" dirty="0">
                <a:latin typeface="Segoe UI"/>
                <a:cs typeface="Segoe UI"/>
              </a:rPr>
              <a:t>act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9858" y="6366967"/>
            <a:ext cx="2702560" cy="194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Segoe UI"/>
                <a:cs typeface="Segoe UI"/>
              </a:rPr>
              <a:t>I</a:t>
            </a:r>
            <a:r>
              <a:rPr sz="1200" spc="-10" dirty="0">
                <a:latin typeface="Segoe UI"/>
                <a:cs typeface="Segoe UI"/>
              </a:rPr>
              <a:t>mage So</a:t>
            </a:r>
            <a:r>
              <a:rPr sz="1200" spc="5" dirty="0">
                <a:latin typeface="Segoe UI"/>
                <a:cs typeface="Segoe UI"/>
              </a:rPr>
              <a:t>u</a:t>
            </a:r>
            <a:r>
              <a:rPr sz="1200" spc="-15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</a:t>
            </a:r>
            <a:r>
              <a:rPr sz="1200" spc="-20" dirty="0">
                <a:latin typeface="Segoe UI"/>
                <a:cs typeface="Segoe UI"/>
              </a:rPr>
              <a:t>e</a:t>
            </a:r>
            <a:r>
              <a:rPr sz="1200" spc="-5" dirty="0">
                <a:latin typeface="Segoe UI"/>
                <a:cs typeface="Segoe UI"/>
              </a:rPr>
              <a:t>:</a:t>
            </a:r>
            <a:r>
              <a:rPr sz="1200" spc="-25" dirty="0">
                <a:latin typeface="Segoe UI"/>
                <a:cs typeface="Segoe UI"/>
              </a:rPr>
              <a:t> </a:t>
            </a:r>
            <a:r>
              <a:rPr sz="1200" spc="-15" dirty="0">
                <a:latin typeface="Segoe UI"/>
                <a:cs typeface="Segoe UI"/>
              </a:rPr>
              <a:t>O</a:t>
            </a:r>
            <a:r>
              <a:rPr sz="1200" spc="-55" dirty="0">
                <a:latin typeface="Segoe UI"/>
                <a:cs typeface="Segoe UI"/>
              </a:rPr>
              <a:t>W</a:t>
            </a:r>
            <a:r>
              <a:rPr sz="1200" spc="0" dirty="0">
                <a:latin typeface="Segoe UI"/>
                <a:cs typeface="Segoe UI"/>
              </a:rPr>
              <a:t>ASP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0" dirty="0">
                <a:latin typeface="Segoe UI"/>
                <a:cs typeface="Segoe UI"/>
              </a:rPr>
              <a:t>op</a:t>
            </a:r>
            <a:r>
              <a:rPr sz="1200" spc="-30" dirty="0">
                <a:latin typeface="Segoe UI"/>
                <a:cs typeface="Segoe UI"/>
              </a:rPr>
              <a:t> </a:t>
            </a:r>
            <a:r>
              <a:rPr sz="1200" spc="-135" dirty="0">
                <a:latin typeface="Segoe UI"/>
                <a:cs typeface="Segoe UI"/>
              </a:rPr>
              <a:t>T</a:t>
            </a:r>
            <a:r>
              <a:rPr sz="1200" spc="-15" dirty="0">
                <a:latin typeface="Segoe UI"/>
                <a:cs typeface="Segoe UI"/>
              </a:rPr>
              <a:t>e</a:t>
            </a:r>
            <a:r>
              <a:rPr sz="1200" spc="-10" dirty="0">
                <a:latin typeface="Segoe UI"/>
                <a:cs typeface="Segoe UI"/>
              </a:rPr>
              <a:t>n</a:t>
            </a:r>
            <a:r>
              <a:rPr sz="1200" spc="-5" dirty="0">
                <a:latin typeface="Segoe UI"/>
                <a:cs typeface="Segoe UI"/>
              </a:rPr>
              <a:t> </a:t>
            </a:r>
            <a:r>
              <a:rPr sz="1200" spc="0" dirty="0">
                <a:latin typeface="Segoe UI"/>
                <a:cs typeface="Segoe UI"/>
              </a:rPr>
              <a:t>2017 </a:t>
            </a:r>
            <a:r>
              <a:rPr sz="1200" spc="-20" dirty="0">
                <a:latin typeface="Segoe UI"/>
                <a:cs typeface="Segoe UI"/>
              </a:rPr>
              <a:t>r</a:t>
            </a:r>
            <a:r>
              <a:rPr sz="1200" spc="-10" dirty="0">
                <a:latin typeface="Segoe UI"/>
                <a:cs typeface="Segoe UI"/>
              </a:rPr>
              <a:t>c1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58951" y="2199132"/>
            <a:ext cx="8301228" cy="3157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000" spc="-20" dirty="0">
                <a:solidFill>
                  <a:srgbClr val="A6A6A6"/>
                </a:solidFill>
                <a:latin typeface="Segoe UI Semilight"/>
                <a:cs typeface="Segoe UI Semilight"/>
              </a:rPr>
              <a:t>©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2017 </a:t>
            </a:r>
            <a:r>
              <a:rPr sz="1000" spc="-10" dirty="0">
                <a:solidFill>
                  <a:srgbClr val="A6A6A6"/>
                </a:solidFill>
                <a:latin typeface="Segoe UI Semilight"/>
                <a:cs typeface="Segoe UI Semilight"/>
              </a:rPr>
              <a:t>Att</a:t>
            </a:r>
            <a:r>
              <a:rPr sz="1000" spc="-5" dirty="0">
                <a:solidFill>
                  <a:srgbClr val="A6A6A6"/>
                </a:solidFill>
                <a:latin typeface="Segoe UI Semilight"/>
                <a:cs typeface="Segoe UI Semilight"/>
              </a:rPr>
              <a:t>ain, LLC</a:t>
            </a:r>
            <a:endParaRPr sz="1000">
              <a:latin typeface="Segoe UI Semilight"/>
              <a:cs typeface="Segoe UI Semilight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000" spc="-10" dirty="0" smtClean="0">
                <a:solidFill>
                  <a:srgbClr val="FFFFFF"/>
                </a:solidFill>
                <a:latin typeface="Segoe UI"/>
                <a:cs typeface="Segoe UI"/>
              </a:rPr>
              <a:t>9</a:t>
            </a:fld>
            <a:endParaRPr sz="10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6396</Words>
  <Application>Microsoft Macintosh PowerPoint</Application>
  <PresentationFormat>On-screen Show (4:3)</PresentationFormat>
  <Paragraphs>851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8" baseType="lpstr">
      <vt:lpstr>Arial</vt:lpstr>
      <vt:lpstr>Calibri</vt:lpstr>
      <vt:lpstr>Corbel</vt:lpstr>
      <vt:lpstr>Courier New</vt:lpstr>
      <vt:lpstr>Segoe UI</vt:lpstr>
      <vt:lpstr>Segoe UI Semibold</vt:lpstr>
      <vt:lpstr>Segoe UI Semilight</vt:lpstr>
      <vt:lpstr>Times New Roman</vt:lpstr>
      <vt:lpstr>Office Theme</vt:lpstr>
      <vt:lpstr>PowerPoint Presentation</vt:lpstr>
      <vt:lpstr>Your Speaker</vt:lpstr>
      <vt:lpstr>PowerPoint Presentation</vt:lpstr>
      <vt:lpstr>What is OWASP?</vt:lpstr>
      <vt:lpstr>PowerPoint Presentation</vt:lpstr>
      <vt:lpstr>What is the OWASP Top Ten?</vt:lpstr>
      <vt:lpstr>What the OWASP Top Ten Isn’t</vt:lpstr>
      <vt:lpstr>PowerPoint Presentation</vt:lpstr>
      <vt:lpstr>What Is Risk?</vt:lpstr>
      <vt:lpstr>OWASP Risk Calculation</vt:lpstr>
      <vt:lpstr>PowerPoint Presentation</vt:lpstr>
      <vt:lpstr>OWASP Top Ten - 2017 rc1</vt:lpstr>
      <vt:lpstr>What Changed?</vt:lpstr>
      <vt:lpstr>A1 – Injection</vt:lpstr>
      <vt:lpstr>A1 – Injection</vt:lpstr>
      <vt:lpstr>A1 – Injection</vt:lpstr>
      <vt:lpstr>A1 – Injection</vt:lpstr>
      <vt:lpstr>A1 – Injection</vt:lpstr>
      <vt:lpstr>A2 – Broken Authentication and Session Management</vt:lpstr>
      <vt:lpstr>A2 – Broken Authentication and Session Management</vt:lpstr>
      <vt:lpstr>A2 – Broken Authentication and Session Management</vt:lpstr>
      <vt:lpstr>A2 – Broken Authentication and Session Management</vt:lpstr>
      <vt:lpstr>A2 – Broken Authentication and Session Management</vt:lpstr>
      <vt:lpstr>A3 – Cross-Site Scripting (XSS)</vt:lpstr>
      <vt:lpstr>A3 – Cross-Site Scripting (XSS)</vt:lpstr>
      <vt:lpstr>A3 – Cross-Site Scripting (XSS)</vt:lpstr>
      <vt:lpstr>A3 – Cross-Site Scripting (XSS)</vt:lpstr>
      <vt:lpstr>A3 – Cross-Site Scripting (XSS)</vt:lpstr>
      <vt:lpstr>A4 – Broken Access Control</vt:lpstr>
      <vt:lpstr>A4 – Broken Access Control</vt:lpstr>
      <vt:lpstr>A4 – Broken Access Control</vt:lpstr>
      <vt:lpstr>A4 – Broken Access Control</vt:lpstr>
      <vt:lpstr>A4 – Broken Access Control</vt:lpstr>
      <vt:lpstr>A5 – Security Misconfiguration</vt:lpstr>
      <vt:lpstr>A5 – Security Misconfiguration</vt:lpstr>
      <vt:lpstr>A5 – Security Misconfiguration</vt:lpstr>
      <vt:lpstr>A5 – Security Misconfiguration</vt:lpstr>
      <vt:lpstr>A5 – Security Misconfiguration</vt:lpstr>
      <vt:lpstr>A5 – Security Misconfiguration</vt:lpstr>
      <vt:lpstr>A6 – Sensitive Data Exposure</vt:lpstr>
      <vt:lpstr>A6 – Sensitive Data Exposure</vt:lpstr>
      <vt:lpstr>A6 – Sensitive Data Exposure</vt:lpstr>
      <vt:lpstr>A6 – Sensitive Data Exposure</vt:lpstr>
      <vt:lpstr>A6 – Sensitive Data Exposure</vt:lpstr>
      <vt:lpstr>A6 – Sensitive Data Exposure</vt:lpstr>
      <vt:lpstr>A7 – Insufficient Attack Protection</vt:lpstr>
      <vt:lpstr>A7 – Insufficient Attack Protection</vt:lpstr>
      <vt:lpstr>A7 – Insufficient Attack Protection</vt:lpstr>
      <vt:lpstr>A7 – Insufficient Attack Protection</vt:lpstr>
      <vt:lpstr>A7 – Insufficient Attack Protection</vt:lpstr>
      <vt:lpstr>A8 – Cross-Site Request Forgery (CSRF)</vt:lpstr>
      <vt:lpstr>A8 – Cross-Site Request Forgery (CSRF)</vt:lpstr>
      <vt:lpstr>A8 – Cross-Site Request Forgery (CSRF)</vt:lpstr>
      <vt:lpstr>A8 – Cross-Site Request Forgery (CSRF)</vt:lpstr>
      <vt:lpstr>A8 – Cross-Site Request Forgery (CSRF)</vt:lpstr>
      <vt:lpstr>A9 – Using Components with Known Vulnerabilities</vt:lpstr>
      <vt:lpstr>A9 – Using Components with Known Vulnerabilities</vt:lpstr>
      <vt:lpstr>A9 – Using Components with Known Vulnerabilities</vt:lpstr>
      <vt:lpstr>A9 – Using Components with Known Vulnerabilities</vt:lpstr>
      <vt:lpstr>A9 – Using Components with Known Vulnerabilities</vt:lpstr>
      <vt:lpstr>A9 – Using Components with Known Vulnerabilities</vt:lpstr>
      <vt:lpstr>A10 – Underprotected APIs</vt:lpstr>
      <vt:lpstr>A10 – Underprotected APIs</vt:lpstr>
      <vt:lpstr>A10 – Underprotected APIs</vt:lpstr>
      <vt:lpstr>A10 – Underprotected APIs</vt:lpstr>
      <vt:lpstr>A10 – Underprotected APIs</vt:lpstr>
      <vt:lpstr>Questions?</vt:lpstr>
      <vt:lpstr>To Continue the Discussion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hs1</dc:creator>
  <cp:lastModifiedBy>Seyedamin Pouriyeh</cp:lastModifiedBy>
  <cp:revision>1</cp:revision>
  <dcterms:created xsi:type="dcterms:W3CDTF">2019-06-30T16:44:16Z</dcterms:created>
  <dcterms:modified xsi:type="dcterms:W3CDTF">2021-05-13T22:45:24Z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2017-06-08T00:00:00Z</vt:filetime>
  </property>
  <property fmtid="{D5CDD505-2E9C-101B-9397-08002B2CF9AE}" pid="3" name="LastSaved">
    <vt:filetime>2019-06-30T00:00:00Z</vt:filetime>
  </property>
</Properties>
</file>