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17"/>
  </p:notesMasterIdLst>
  <p:sldIdLst>
    <p:sldId id="256" r:id="rId2"/>
    <p:sldId id="260" r:id="rId3"/>
    <p:sldId id="257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2" r:id="rId14"/>
    <p:sldId id="271" r:id="rId15"/>
    <p:sldId id="270" r:id="rId1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345DFC-9F64-694D-88B5-3AE7CCC048D8}" v="1" dt="2020-12-25T14:33:04.691"/>
    <p1510:client id="{D990D87B-EAC3-6C45-921B-A4683293EF68}" v="129" dt="2020-12-25T02:12:53.7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80"/>
    <p:restoredTop sz="94694"/>
  </p:normalViewPr>
  <p:slideViewPr>
    <p:cSldViewPr snapToGrid="0" snapToObjects="1" showGuides="1">
      <p:cViewPr varScale="1">
        <p:scale>
          <a:sx n="161" d="100"/>
          <a:sy n="161" d="100"/>
        </p:scale>
        <p:origin x="648" y="2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i Li" userId="ef082f19-97a4-40f7-8ec1-0e91bb2b2192" providerId="ADAL" clId="{D990D87B-EAC3-6C45-921B-A4683293EF68}"/>
    <pc:docChg chg="undo custSel addSld delSld modSld">
      <pc:chgData name="Lei Li" userId="ef082f19-97a4-40f7-8ec1-0e91bb2b2192" providerId="ADAL" clId="{D990D87B-EAC3-6C45-921B-A4683293EF68}" dt="2020-12-25T02:12:53.712" v="2006"/>
      <pc:docMkLst>
        <pc:docMk/>
      </pc:docMkLst>
      <pc:sldChg chg="modSp mod">
        <pc:chgData name="Lei Li" userId="ef082f19-97a4-40f7-8ec1-0e91bb2b2192" providerId="ADAL" clId="{D990D87B-EAC3-6C45-921B-A4683293EF68}" dt="2020-12-24T19:29:33.092" v="18" actId="20577"/>
        <pc:sldMkLst>
          <pc:docMk/>
          <pc:sldMk cId="2503590105" sldId="256"/>
        </pc:sldMkLst>
        <pc:spChg chg="mod">
          <ac:chgData name="Lei Li" userId="ef082f19-97a4-40f7-8ec1-0e91bb2b2192" providerId="ADAL" clId="{D990D87B-EAC3-6C45-921B-A4683293EF68}" dt="2020-12-24T19:29:33.092" v="1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D990D87B-EAC3-6C45-921B-A4683293EF68}" dt="2020-12-24T20:00:41.330" v="171"/>
        <pc:sldMkLst>
          <pc:docMk/>
          <pc:sldMk cId="3238765989" sldId="257"/>
        </pc:sldMkLst>
        <pc:spChg chg="mod">
          <ac:chgData name="Lei Li" userId="ef082f19-97a4-40f7-8ec1-0e91bb2b2192" providerId="ADAL" clId="{D990D87B-EAC3-6C45-921B-A4683293EF68}" dt="2020-12-24T19:58:14.485" v="64" actId="20577"/>
          <ac:spMkLst>
            <pc:docMk/>
            <pc:sldMk cId="3238765989" sldId="257"/>
            <ac:spMk id="2" creationId="{83AB6E9D-7E98-7843-AF3C-B09DD2165796}"/>
          </ac:spMkLst>
        </pc:spChg>
        <pc:spChg chg="mod">
          <ac:chgData name="Lei Li" userId="ef082f19-97a4-40f7-8ec1-0e91bb2b2192" providerId="ADAL" clId="{D990D87B-EAC3-6C45-921B-A4683293EF68}" dt="2020-12-24T20:00:41.330" v="171"/>
          <ac:spMkLst>
            <pc:docMk/>
            <pc:sldMk cId="3238765989" sldId="257"/>
            <ac:spMk id="3" creationId="{913DA2BC-5297-5B4B-9D31-77ACA01D6B50}"/>
          </ac:spMkLst>
        </pc:spChg>
      </pc:sldChg>
      <pc:sldChg chg="del">
        <pc:chgData name="Lei Li" userId="ef082f19-97a4-40f7-8ec1-0e91bb2b2192" providerId="ADAL" clId="{D990D87B-EAC3-6C45-921B-A4683293EF68}" dt="2020-12-24T19:59:07.620" v="121" actId="2696"/>
        <pc:sldMkLst>
          <pc:docMk/>
          <pc:sldMk cId="985070985" sldId="258"/>
        </pc:sldMkLst>
      </pc:sldChg>
      <pc:sldChg chg="del">
        <pc:chgData name="Lei Li" userId="ef082f19-97a4-40f7-8ec1-0e91bb2b2192" providerId="ADAL" clId="{D990D87B-EAC3-6C45-921B-A4683293EF68}" dt="2020-12-24T19:59:07.991" v="122" actId="2696"/>
        <pc:sldMkLst>
          <pc:docMk/>
          <pc:sldMk cId="6270038" sldId="259"/>
        </pc:sldMkLst>
      </pc:sldChg>
      <pc:sldChg chg="modSp mod">
        <pc:chgData name="Lei Li" userId="ef082f19-97a4-40f7-8ec1-0e91bb2b2192" providerId="ADAL" clId="{D990D87B-EAC3-6C45-921B-A4683293EF68}" dt="2020-12-25T01:45:37.713" v="1594" actId="20577"/>
        <pc:sldMkLst>
          <pc:docMk/>
          <pc:sldMk cId="2686351654" sldId="260"/>
        </pc:sldMkLst>
        <pc:spChg chg="mod">
          <ac:chgData name="Lei Li" userId="ef082f19-97a4-40f7-8ec1-0e91bb2b2192" providerId="ADAL" clId="{D990D87B-EAC3-6C45-921B-A4683293EF68}" dt="2020-12-25T01:45:37.713" v="1594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del">
        <pc:chgData name="Lei Li" userId="ef082f19-97a4-40f7-8ec1-0e91bb2b2192" providerId="ADAL" clId="{D990D87B-EAC3-6C45-921B-A4683293EF68}" dt="2020-12-24T19:59:08.387" v="123" actId="2696"/>
        <pc:sldMkLst>
          <pc:docMk/>
          <pc:sldMk cId="3380566987" sldId="261"/>
        </pc:sldMkLst>
      </pc:sldChg>
      <pc:sldChg chg="addSp delSp modSp new mod">
        <pc:chgData name="Lei Li" userId="ef082f19-97a4-40f7-8ec1-0e91bb2b2192" providerId="ADAL" clId="{D990D87B-EAC3-6C45-921B-A4683293EF68}" dt="2020-12-24T20:47:05.163" v="1495" actId="13244"/>
        <pc:sldMkLst>
          <pc:docMk/>
          <pc:sldMk cId="3500994766" sldId="261"/>
        </pc:sldMkLst>
        <pc:spChg chg="mod ord">
          <ac:chgData name="Lei Li" userId="ef082f19-97a4-40f7-8ec1-0e91bb2b2192" providerId="ADAL" clId="{D990D87B-EAC3-6C45-921B-A4683293EF68}" dt="2020-12-24T20:47:05.163" v="1495" actId="13244"/>
          <ac:spMkLst>
            <pc:docMk/>
            <pc:sldMk cId="3500994766" sldId="261"/>
            <ac:spMk id="2" creationId="{06FE93B2-E8D3-D043-9046-6B4D9B86F328}"/>
          </ac:spMkLst>
        </pc:spChg>
        <pc:spChg chg="del mod">
          <ac:chgData name="Lei Li" userId="ef082f19-97a4-40f7-8ec1-0e91bb2b2192" providerId="ADAL" clId="{D990D87B-EAC3-6C45-921B-A4683293EF68}" dt="2020-12-24T20:01:26.429" v="178" actId="478"/>
          <ac:spMkLst>
            <pc:docMk/>
            <pc:sldMk cId="3500994766" sldId="261"/>
            <ac:spMk id="3" creationId="{2DB268F4-037A-D149-91C3-DEE6EBB0738D}"/>
          </ac:spMkLst>
        </pc:spChg>
        <pc:spChg chg="add del mod">
          <ac:chgData name="Lei Li" userId="ef082f19-97a4-40f7-8ec1-0e91bb2b2192" providerId="ADAL" clId="{D990D87B-EAC3-6C45-921B-A4683293EF68}" dt="2020-12-24T20:45:39.129" v="1493" actId="478"/>
          <ac:spMkLst>
            <pc:docMk/>
            <pc:sldMk cId="3500994766" sldId="261"/>
            <ac:spMk id="6" creationId="{E28F42E3-ABAA-8E48-BE3B-01B35E3C5BD3}"/>
          </ac:spMkLst>
        </pc:spChg>
        <pc:spChg chg="add mod">
          <ac:chgData name="Lei Li" userId="ef082f19-97a4-40f7-8ec1-0e91bb2b2192" providerId="ADAL" clId="{D990D87B-EAC3-6C45-921B-A4683293EF68}" dt="2020-12-24T20:01:37.757" v="181" actId="14100"/>
          <ac:spMkLst>
            <pc:docMk/>
            <pc:sldMk cId="3500994766" sldId="261"/>
            <ac:spMk id="7" creationId="{3403F235-D2C9-B54E-949C-6B4185746E36}"/>
          </ac:spMkLst>
        </pc:spChg>
        <pc:picChg chg="add mod">
          <ac:chgData name="Lei Li" userId="ef082f19-97a4-40f7-8ec1-0e91bb2b2192" providerId="ADAL" clId="{D990D87B-EAC3-6C45-921B-A4683293EF68}" dt="2020-12-24T20:46:57.188" v="1494" actId="13244"/>
          <ac:picMkLst>
            <pc:docMk/>
            <pc:sldMk cId="3500994766" sldId="261"/>
            <ac:picMk id="1025" creationId="{A56A8F55-EB1F-0843-A300-4084550154A8}"/>
          </ac:picMkLst>
        </pc:picChg>
      </pc:sldChg>
      <pc:sldChg chg="modSp new mod">
        <pc:chgData name="Lei Li" userId="ef082f19-97a4-40f7-8ec1-0e91bb2b2192" providerId="ADAL" clId="{D990D87B-EAC3-6C45-921B-A4683293EF68}" dt="2020-12-24T20:04:51.101" v="269"/>
        <pc:sldMkLst>
          <pc:docMk/>
          <pc:sldMk cId="365834913" sldId="262"/>
        </pc:sldMkLst>
        <pc:spChg chg="mod">
          <ac:chgData name="Lei Li" userId="ef082f19-97a4-40f7-8ec1-0e91bb2b2192" providerId="ADAL" clId="{D990D87B-EAC3-6C45-921B-A4683293EF68}" dt="2020-12-24T20:04:51.101" v="269"/>
          <ac:spMkLst>
            <pc:docMk/>
            <pc:sldMk cId="365834913" sldId="262"/>
            <ac:spMk id="2" creationId="{CA64FA89-6527-654E-AB3F-0220F4C4ADB0}"/>
          </ac:spMkLst>
        </pc:spChg>
        <pc:spChg chg="mod">
          <ac:chgData name="Lei Li" userId="ef082f19-97a4-40f7-8ec1-0e91bb2b2192" providerId="ADAL" clId="{D990D87B-EAC3-6C45-921B-A4683293EF68}" dt="2020-12-24T20:04:33.256" v="268" actId="20577"/>
          <ac:spMkLst>
            <pc:docMk/>
            <pc:sldMk cId="365834913" sldId="262"/>
            <ac:spMk id="3" creationId="{83A0C4F1-C1D3-CB44-B402-DEE2AD3B87A2}"/>
          </ac:spMkLst>
        </pc:spChg>
      </pc:sldChg>
      <pc:sldChg chg="del">
        <pc:chgData name="Lei Li" userId="ef082f19-97a4-40f7-8ec1-0e91bb2b2192" providerId="ADAL" clId="{D990D87B-EAC3-6C45-921B-A4683293EF68}" dt="2020-12-24T19:59:08.758" v="124" actId="2696"/>
        <pc:sldMkLst>
          <pc:docMk/>
          <pc:sldMk cId="2734512738" sldId="262"/>
        </pc:sldMkLst>
      </pc:sldChg>
      <pc:sldChg chg="modSp new mod">
        <pc:chgData name="Lei Li" userId="ef082f19-97a4-40f7-8ec1-0e91bb2b2192" providerId="ADAL" clId="{D990D87B-EAC3-6C45-921B-A4683293EF68}" dt="2020-12-24T20:10:23.306" v="638" actId="20577"/>
        <pc:sldMkLst>
          <pc:docMk/>
          <pc:sldMk cId="345660090" sldId="263"/>
        </pc:sldMkLst>
        <pc:spChg chg="mod">
          <ac:chgData name="Lei Li" userId="ef082f19-97a4-40f7-8ec1-0e91bb2b2192" providerId="ADAL" clId="{D990D87B-EAC3-6C45-921B-A4683293EF68}" dt="2020-12-24T20:05:43.561" v="302" actId="20577"/>
          <ac:spMkLst>
            <pc:docMk/>
            <pc:sldMk cId="345660090" sldId="263"/>
            <ac:spMk id="2" creationId="{FF1B1EF4-BFA9-924D-AE9C-5D6A04AA28CF}"/>
          </ac:spMkLst>
        </pc:spChg>
        <pc:spChg chg="mod">
          <ac:chgData name="Lei Li" userId="ef082f19-97a4-40f7-8ec1-0e91bb2b2192" providerId="ADAL" clId="{D990D87B-EAC3-6C45-921B-A4683293EF68}" dt="2020-12-24T20:10:23.306" v="638" actId="20577"/>
          <ac:spMkLst>
            <pc:docMk/>
            <pc:sldMk cId="345660090" sldId="263"/>
            <ac:spMk id="3" creationId="{8F27CAE9-7E52-D442-8FF4-219B850CE7E3}"/>
          </ac:spMkLst>
        </pc:spChg>
      </pc:sldChg>
      <pc:sldChg chg="del">
        <pc:chgData name="Lei Li" userId="ef082f19-97a4-40f7-8ec1-0e91bb2b2192" providerId="ADAL" clId="{D990D87B-EAC3-6C45-921B-A4683293EF68}" dt="2020-12-24T19:59:09.109" v="125" actId="2696"/>
        <pc:sldMkLst>
          <pc:docMk/>
          <pc:sldMk cId="2996870701" sldId="263"/>
        </pc:sldMkLst>
      </pc:sldChg>
      <pc:sldChg chg="modSp new mod">
        <pc:chgData name="Lei Li" userId="ef082f19-97a4-40f7-8ec1-0e91bb2b2192" providerId="ADAL" clId="{D990D87B-EAC3-6C45-921B-A4683293EF68}" dt="2020-12-24T20:16:15.392" v="751" actId="20577"/>
        <pc:sldMkLst>
          <pc:docMk/>
          <pc:sldMk cId="721456740" sldId="264"/>
        </pc:sldMkLst>
        <pc:spChg chg="mod">
          <ac:chgData name="Lei Li" userId="ef082f19-97a4-40f7-8ec1-0e91bb2b2192" providerId="ADAL" clId="{D990D87B-EAC3-6C45-921B-A4683293EF68}" dt="2020-12-24T20:16:15.392" v="751" actId="20577"/>
          <ac:spMkLst>
            <pc:docMk/>
            <pc:sldMk cId="721456740" sldId="264"/>
            <ac:spMk id="2" creationId="{99EE7008-ECA5-E448-805F-69FCD106CDA8}"/>
          </ac:spMkLst>
        </pc:spChg>
        <pc:spChg chg="mod">
          <ac:chgData name="Lei Li" userId="ef082f19-97a4-40f7-8ec1-0e91bb2b2192" providerId="ADAL" clId="{D990D87B-EAC3-6C45-921B-A4683293EF68}" dt="2020-12-24T20:12:43.224" v="737" actId="20577"/>
          <ac:spMkLst>
            <pc:docMk/>
            <pc:sldMk cId="721456740" sldId="264"/>
            <ac:spMk id="3" creationId="{D833B91C-1B15-4D4A-A02A-A59FC369B00A}"/>
          </ac:spMkLst>
        </pc:spChg>
      </pc:sldChg>
      <pc:sldChg chg="del">
        <pc:chgData name="Lei Li" userId="ef082f19-97a4-40f7-8ec1-0e91bb2b2192" providerId="ADAL" clId="{D990D87B-EAC3-6C45-921B-A4683293EF68}" dt="2020-12-24T19:59:09.696" v="126" actId="2696"/>
        <pc:sldMkLst>
          <pc:docMk/>
          <pc:sldMk cId="1766044234" sldId="264"/>
        </pc:sldMkLst>
      </pc:sldChg>
      <pc:sldChg chg="addSp delSp modSp new mod">
        <pc:chgData name="Lei Li" userId="ef082f19-97a4-40f7-8ec1-0e91bb2b2192" providerId="ADAL" clId="{D990D87B-EAC3-6C45-921B-A4683293EF68}" dt="2020-12-24T20:47:45.640" v="1498" actId="478"/>
        <pc:sldMkLst>
          <pc:docMk/>
          <pc:sldMk cId="3108800988" sldId="265"/>
        </pc:sldMkLst>
        <pc:spChg chg="mod ord">
          <ac:chgData name="Lei Li" userId="ef082f19-97a4-40f7-8ec1-0e91bb2b2192" providerId="ADAL" clId="{D990D87B-EAC3-6C45-921B-A4683293EF68}" dt="2020-12-24T20:47:33.009" v="1496" actId="13244"/>
          <ac:spMkLst>
            <pc:docMk/>
            <pc:sldMk cId="3108800988" sldId="265"/>
            <ac:spMk id="2" creationId="{BFAE0E53-B501-4143-A6E1-2C0825E28548}"/>
          </ac:spMkLst>
        </pc:spChg>
        <pc:spChg chg="del">
          <ac:chgData name="Lei Li" userId="ef082f19-97a4-40f7-8ec1-0e91bb2b2192" providerId="ADAL" clId="{D990D87B-EAC3-6C45-921B-A4683293EF68}" dt="2020-12-24T20:47:45.640" v="1498" actId="478"/>
          <ac:spMkLst>
            <pc:docMk/>
            <pc:sldMk cId="3108800988" sldId="265"/>
            <ac:spMk id="3" creationId="{5101031D-CC8C-814A-B2E5-7D4763F723BD}"/>
          </ac:spMkLst>
        </pc:spChg>
        <pc:spChg chg="add mod ord">
          <ac:chgData name="Lei Li" userId="ef082f19-97a4-40f7-8ec1-0e91bb2b2192" providerId="ADAL" clId="{D990D87B-EAC3-6C45-921B-A4683293EF68}" dt="2020-12-24T20:47:38.227" v="1497" actId="13244"/>
          <ac:spMkLst>
            <pc:docMk/>
            <pc:sldMk cId="3108800988" sldId="265"/>
            <ac:spMk id="7" creationId="{D904A06A-4291-B343-ACCC-6B356EAC66BE}"/>
          </ac:spMkLst>
        </pc:spChg>
        <pc:picChg chg="add mod">
          <ac:chgData name="Lei Li" userId="ef082f19-97a4-40f7-8ec1-0e91bb2b2192" providerId="ADAL" clId="{D990D87B-EAC3-6C45-921B-A4683293EF68}" dt="2020-12-24T20:16:52.395" v="779" actId="14100"/>
          <ac:picMkLst>
            <pc:docMk/>
            <pc:sldMk cId="3108800988" sldId="265"/>
            <ac:picMk id="6" creationId="{A00FFA4C-C2EE-1741-9DB3-2DF1DEE71230}"/>
          </ac:picMkLst>
        </pc:picChg>
      </pc:sldChg>
      <pc:sldChg chg="del">
        <pc:chgData name="Lei Li" userId="ef082f19-97a4-40f7-8ec1-0e91bb2b2192" providerId="ADAL" clId="{D990D87B-EAC3-6C45-921B-A4683293EF68}" dt="2020-12-24T19:59:10.327" v="127" actId="2696"/>
        <pc:sldMkLst>
          <pc:docMk/>
          <pc:sldMk cId="4006464437" sldId="265"/>
        </pc:sldMkLst>
      </pc:sldChg>
      <pc:sldChg chg="del">
        <pc:chgData name="Lei Li" userId="ef082f19-97a4-40f7-8ec1-0e91bb2b2192" providerId="ADAL" clId="{D990D87B-EAC3-6C45-921B-A4683293EF68}" dt="2020-12-24T19:59:10.843" v="128" actId="2696"/>
        <pc:sldMkLst>
          <pc:docMk/>
          <pc:sldMk cId="1643245134" sldId="266"/>
        </pc:sldMkLst>
      </pc:sldChg>
      <pc:sldChg chg="modSp new mod">
        <pc:chgData name="Lei Li" userId="ef082f19-97a4-40f7-8ec1-0e91bb2b2192" providerId="ADAL" clId="{D990D87B-EAC3-6C45-921B-A4683293EF68}" dt="2020-12-24T20:18:54.882" v="886" actId="20577"/>
        <pc:sldMkLst>
          <pc:docMk/>
          <pc:sldMk cId="3492375759" sldId="266"/>
        </pc:sldMkLst>
        <pc:spChg chg="mod">
          <ac:chgData name="Lei Li" userId="ef082f19-97a4-40f7-8ec1-0e91bb2b2192" providerId="ADAL" clId="{D990D87B-EAC3-6C45-921B-A4683293EF68}" dt="2020-12-24T20:18:06.993" v="804" actId="20577"/>
          <ac:spMkLst>
            <pc:docMk/>
            <pc:sldMk cId="3492375759" sldId="266"/>
            <ac:spMk id="2" creationId="{D5D54AA1-3B09-144A-AB17-7166F7182D90}"/>
          </ac:spMkLst>
        </pc:spChg>
        <pc:spChg chg="mod">
          <ac:chgData name="Lei Li" userId="ef082f19-97a4-40f7-8ec1-0e91bb2b2192" providerId="ADAL" clId="{D990D87B-EAC3-6C45-921B-A4683293EF68}" dt="2020-12-24T20:18:54.882" v="886" actId="20577"/>
          <ac:spMkLst>
            <pc:docMk/>
            <pc:sldMk cId="3492375759" sldId="266"/>
            <ac:spMk id="3" creationId="{F4859F19-A54A-0A4B-A1C4-3A34E4421324}"/>
          </ac:spMkLst>
        </pc:spChg>
      </pc:sldChg>
      <pc:sldChg chg="del">
        <pc:chgData name="Lei Li" userId="ef082f19-97a4-40f7-8ec1-0e91bb2b2192" providerId="ADAL" clId="{D990D87B-EAC3-6C45-921B-A4683293EF68}" dt="2020-12-24T19:59:12.945" v="129" actId="2696"/>
        <pc:sldMkLst>
          <pc:docMk/>
          <pc:sldMk cId="725491644" sldId="267"/>
        </pc:sldMkLst>
      </pc:sldChg>
      <pc:sldChg chg="modSp new mod">
        <pc:chgData name="Lei Li" userId="ef082f19-97a4-40f7-8ec1-0e91bb2b2192" providerId="ADAL" clId="{D990D87B-EAC3-6C45-921B-A4683293EF68}" dt="2020-12-24T20:21:01.861" v="1011" actId="20577"/>
        <pc:sldMkLst>
          <pc:docMk/>
          <pc:sldMk cId="3927935069" sldId="267"/>
        </pc:sldMkLst>
        <pc:spChg chg="mod">
          <ac:chgData name="Lei Li" userId="ef082f19-97a4-40f7-8ec1-0e91bb2b2192" providerId="ADAL" clId="{D990D87B-EAC3-6C45-921B-A4683293EF68}" dt="2020-12-24T20:19:29.313" v="919" actId="20577"/>
          <ac:spMkLst>
            <pc:docMk/>
            <pc:sldMk cId="3927935069" sldId="267"/>
            <ac:spMk id="2" creationId="{1330C207-60DB-B649-9698-A7527E7E908C}"/>
          </ac:spMkLst>
        </pc:spChg>
        <pc:spChg chg="mod">
          <ac:chgData name="Lei Li" userId="ef082f19-97a4-40f7-8ec1-0e91bb2b2192" providerId="ADAL" clId="{D990D87B-EAC3-6C45-921B-A4683293EF68}" dt="2020-12-24T20:21:01.861" v="1011" actId="20577"/>
          <ac:spMkLst>
            <pc:docMk/>
            <pc:sldMk cId="3927935069" sldId="267"/>
            <ac:spMk id="3" creationId="{3C75B8C2-6F0E-254A-AB6E-494B289BD266}"/>
          </ac:spMkLst>
        </pc:spChg>
      </pc:sldChg>
      <pc:sldChg chg="modSp new mod">
        <pc:chgData name="Lei Li" userId="ef082f19-97a4-40f7-8ec1-0e91bb2b2192" providerId="ADAL" clId="{D990D87B-EAC3-6C45-921B-A4683293EF68}" dt="2020-12-24T20:25:02.300" v="1072" actId="20577"/>
        <pc:sldMkLst>
          <pc:docMk/>
          <pc:sldMk cId="1826825211" sldId="268"/>
        </pc:sldMkLst>
        <pc:spChg chg="mod">
          <ac:chgData name="Lei Li" userId="ef082f19-97a4-40f7-8ec1-0e91bb2b2192" providerId="ADAL" clId="{D990D87B-EAC3-6C45-921B-A4683293EF68}" dt="2020-12-24T20:22:08.781" v="1022" actId="20577"/>
          <ac:spMkLst>
            <pc:docMk/>
            <pc:sldMk cId="1826825211" sldId="268"/>
            <ac:spMk id="2" creationId="{5593912D-2B31-8643-9C27-5D662A6C262F}"/>
          </ac:spMkLst>
        </pc:spChg>
        <pc:spChg chg="mod">
          <ac:chgData name="Lei Li" userId="ef082f19-97a4-40f7-8ec1-0e91bb2b2192" providerId="ADAL" clId="{D990D87B-EAC3-6C45-921B-A4683293EF68}" dt="2020-12-24T20:23:16.773" v="1044" actId="20577"/>
          <ac:spMkLst>
            <pc:docMk/>
            <pc:sldMk cId="1826825211" sldId="268"/>
            <ac:spMk id="3" creationId="{73E4A2BD-E8BE-784B-A070-2E2615A6FF80}"/>
          </ac:spMkLst>
        </pc:spChg>
        <pc:spChg chg="mod">
          <ac:chgData name="Lei Li" userId="ef082f19-97a4-40f7-8ec1-0e91bb2b2192" providerId="ADAL" clId="{D990D87B-EAC3-6C45-921B-A4683293EF68}" dt="2020-12-24T20:25:02.300" v="1072" actId="20577"/>
          <ac:spMkLst>
            <pc:docMk/>
            <pc:sldMk cId="1826825211" sldId="268"/>
            <ac:spMk id="4" creationId="{973E1822-418C-FE44-A166-1310B5E52F7E}"/>
          </ac:spMkLst>
        </pc:spChg>
      </pc:sldChg>
      <pc:sldChg chg="modSp new mod">
        <pc:chgData name="Lei Li" userId="ef082f19-97a4-40f7-8ec1-0e91bb2b2192" providerId="ADAL" clId="{D990D87B-EAC3-6C45-921B-A4683293EF68}" dt="2020-12-24T20:35:53.718" v="1320" actId="15"/>
        <pc:sldMkLst>
          <pc:docMk/>
          <pc:sldMk cId="2382408208" sldId="269"/>
        </pc:sldMkLst>
        <pc:spChg chg="mod">
          <ac:chgData name="Lei Li" userId="ef082f19-97a4-40f7-8ec1-0e91bb2b2192" providerId="ADAL" clId="{D990D87B-EAC3-6C45-921B-A4683293EF68}" dt="2020-12-24T20:30:20.604" v="1132" actId="20577"/>
          <ac:spMkLst>
            <pc:docMk/>
            <pc:sldMk cId="2382408208" sldId="269"/>
            <ac:spMk id="2" creationId="{119A0CA7-5726-F442-B2A8-A61A1E6F6F60}"/>
          </ac:spMkLst>
        </pc:spChg>
        <pc:spChg chg="mod">
          <ac:chgData name="Lei Li" userId="ef082f19-97a4-40f7-8ec1-0e91bb2b2192" providerId="ADAL" clId="{D990D87B-EAC3-6C45-921B-A4683293EF68}" dt="2020-12-24T20:35:53.718" v="1320" actId="15"/>
          <ac:spMkLst>
            <pc:docMk/>
            <pc:sldMk cId="2382408208" sldId="269"/>
            <ac:spMk id="3" creationId="{65AC04A9-F2AB-AC46-987A-082D427BF946}"/>
          </ac:spMkLst>
        </pc:spChg>
      </pc:sldChg>
      <pc:sldChg chg="modSp new mod">
        <pc:chgData name="Lei Li" userId="ef082f19-97a4-40f7-8ec1-0e91bb2b2192" providerId="ADAL" clId="{D990D87B-EAC3-6C45-921B-A4683293EF68}" dt="2020-12-25T01:53:22.323" v="1749" actId="20577"/>
        <pc:sldMkLst>
          <pc:docMk/>
          <pc:sldMk cId="1531292215" sldId="270"/>
        </pc:sldMkLst>
        <pc:spChg chg="mod">
          <ac:chgData name="Lei Li" userId="ef082f19-97a4-40f7-8ec1-0e91bb2b2192" providerId="ADAL" clId="{D990D87B-EAC3-6C45-921B-A4683293EF68}" dt="2020-12-25T01:49:02.675" v="1667" actId="20577"/>
          <ac:spMkLst>
            <pc:docMk/>
            <pc:sldMk cId="1531292215" sldId="270"/>
            <ac:spMk id="2" creationId="{9938A2C0-D8EC-9342-806D-185A20980DC0}"/>
          </ac:spMkLst>
        </pc:spChg>
        <pc:spChg chg="mod">
          <ac:chgData name="Lei Li" userId="ef082f19-97a4-40f7-8ec1-0e91bb2b2192" providerId="ADAL" clId="{D990D87B-EAC3-6C45-921B-A4683293EF68}" dt="2020-12-25T01:53:22.323" v="1749" actId="20577"/>
          <ac:spMkLst>
            <pc:docMk/>
            <pc:sldMk cId="1531292215" sldId="270"/>
            <ac:spMk id="3" creationId="{56767234-B07B-0B45-91B3-56EB0FADABFC}"/>
          </ac:spMkLst>
        </pc:spChg>
      </pc:sldChg>
      <pc:sldChg chg="modSp new mod">
        <pc:chgData name="Lei Li" userId="ef082f19-97a4-40f7-8ec1-0e91bb2b2192" providerId="ADAL" clId="{D990D87B-EAC3-6C45-921B-A4683293EF68}" dt="2020-12-25T02:04:16.296" v="1803"/>
        <pc:sldMkLst>
          <pc:docMk/>
          <pc:sldMk cId="2657758910" sldId="271"/>
        </pc:sldMkLst>
        <pc:spChg chg="mod">
          <ac:chgData name="Lei Li" userId="ef082f19-97a4-40f7-8ec1-0e91bb2b2192" providerId="ADAL" clId="{D990D87B-EAC3-6C45-921B-A4683293EF68}" dt="2020-12-25T01:55:59.365" v="1778" actId="20577"/>
          <ac:spMkLst>
            <pc:docMk/>
            <pc:sldMk cId="2657758910" sldId="271"/>
            <ac:spMk id="2" creationId="{5522C9A9-68BF-454F-9DA1-DFF1B7B0FF6A}"/>
          </ac:spMkLst>
        </pc:spChg>
        <pc:spChg chg="mod">
          <ac:chgData name="Lei Li" userId="ef082f19-97a4-40f7-8ec1-0e91bb2b2192" providerId="ADAL" clId="{D990D87B-EAC3-6C45-921B-A4683293EF68}" dt="2020-12-25T02:04:16.296" v="1803"/>
          <ac:spMkLst>
            <pc:docMk/>
            <pc:sldMk cId="2657758910" sldId="271"/>
            <ac:spMk id="3" creationId="{F6E732EE-0941-FA4E-8DB6-64DE61C5D343}"/>
          </ac:spMkLst>
        </pc:spChg>
      </pc:sldChg>
      <pc:sldChg chg="modSp new mod">
        <pc:chgData name="Lei Li" userId="ef082f19-97a4-40f7-8ec1-0e91bb2b2192" providerId="ADAL" clId="{D990D87B-EAC3-6C45-921B-A4683293EF68}" dt="2020-12-25T02:12:53.712" v="2006"/>
        <pc:sldMkLst>
          <pc:docMk/>
          <pc:sldMk cId="3708039022" sldId="272"/>
        </pc:sldMkLst>
        <pc:spChg chg="mod">
          <ac:chgData name="Lei Li" userId="ef082f19-97a4-40f7-8ec1-0e91bb2b2192" providerId="ADAL" clId="{D990D87B-EAC3-6C45-921B-A4683293EF68}" dt="2020-12-25T02:08:45.854" v="1883" actId="20577"/>
          <ac:spMkLst>
            <pc:docMk/>
            <pc:sldMk cId="3708039022" sldId="272"/>
            <ac:spMk id="2" creationId="{A5FAC74D-4496-A44B-B712-D9E794462532}"/>
          </ac:spMkLst>
        </pc:spChg>
        <pc:spChg chg="mod">
          <ac:chgData name="Lei Li" userId="ef082f19-97a4-40f7-8ec1-0e91bb2b2192" providerId="ADAL" clId="{D990D87B-EAC3-6C45-921B-A4683293EF68}" dt="2020-12-25T02:12:53.712" v="2006"/>
          <ac:spMkLst>
            <pc:docMk/>
            <pc:sldMk cId="3708039022" sldId="272"/>
            <ac:spMk id="3" creationId="{F9BAEBF4-E607-874D-AEA0-595AEE089830}"/>
          </ac:spMkLst>
        </pc:spChg>
      </pc:sldChg>
    </pc:docChg>
  </pc:docChgLst>
  <pc:docChgLst>
    <pc:chgData name="Lei Li" userId="ef082f19-97a4-40f7-8ec1-0e91bb2b2192" providerId="ADAL" clId="{FB50CFD1-9C08-2944-AF6C-148B6E3E3DFD}"/>
    <pc:docChg chg="custSel modSld">
      <pc:chgData name="Lei Li" userId="ef082f19-97a4-40f7-8ec1-0e91bb2b2192" providerId="ADAL" clId="{FB50CFD1-9C08-2944-AF6C-148B6E3E3DFD}" dt="2020-12-24T14:54:46.933" v="11" actId="1076"/>
      <pc:docMkLst>
        <pc:docMk/>
      </pc:docMkLst>
      <pc:sldChg chg="modSp mod">
        <pc:chgData name="Lei Li" userId="ef082f19-97a4-40f7-8ec1-0e91bb2b2192" providerId="ADAL" clId="{FB50CFD1-9C08-2944-AF6C-148B6E3E3DFD}" dt="2020-12-24T14:17:42.152" v="8" actId="20577"/>
        <pc:sldMkLst>
          <pc:docMk/>
          <pc:sldMk cId="2503590105" sldId="256"/>
        </pc:sldMkLst>
        <pc:spChg chg="mod">
          <ac:chgData name="Lei Li" userId="ef082f19-97a4-40f7-8ec1-0e91bb2b2192" providerId="ADAL" clId="{FB50CFD1-9C08-2944-AF6C-148B6E3E3DFD}" dt="2020-12-24T14:17:42.152" v="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FB50CFD1-9C08-2944-AF6C-148B6E3E3DFD}" dt="2020-12-24T14:54:46.933" v="11" actId="1076"/>
        <pc:sldMkLst>
          <pc:docMk/>
          <pc:sldMk cId="3380566987" sldId="261"/>
        </pc:sldMkLst>
        <pc:spChg chg="mod">
          <ac:chgData name="Lei Li" userId="ef082f19-97a4-40f7-8ec1-0e91bb2b2192" providerId="ADAL" clId="{FB50CFD1-9C08-2944-AF6C-148B6E3E3DFD}" dt="2020-12-24T14:54:46.933" v="11" actId="1076"/>
          <ac:spMkLst>
            <pc:docMk/>
            <pc:sldMk cId="3380566987" sldId="261"/>
            <ac:spMk id="2" creationId="{C41ACD0B-241D-7E4F-936B-F46C9A3475E0}"/>
          </ac:spMkLst>
        </pc:spChg>
      </pc:sldChg>
      <pc:sldChg chg="modSp">
        <pc:chgData name="Lei Li" userId="ef082f19-97a4-40f7-8ec1-0e91bb2b2192" providerId="ADAL" clId="{FB50CFD1-9C08-2944-AF6C-148B6E3E3DFD}" dt="2020-12-24T14:20:35.296" v="10"/>
        <pc:sldMkLst>
          <pc:docMk/>
          <pc:sldMk cId="1643245134" sldId="266"/>
        </pc:sldMkLst>
        <pc:spChg chg="mod">
          <ac:chgData name="Lei Li" userId="ef082f19-97a4-40f7-8ec1-0e91bb2b2192" providerId="ADAL" clId="{FB50CFD1-9C08-2944-AF6C-148B6E3E3DFD}" dt="2020-12-24T14:20:35.296" v="10"/>
          <ac:spMkLst>
            <pc:docMk/>
            <pc:sldMk cId="1643245134" sldId="266"/>
            <ac:spMk id="3" creationId="{8C216E8D-D248-C34F-8D3A-9663D557E28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6DAA5-584B-F541-B351-4D17207E39D4}" type="datetimeFigureOut">
              <a:rPr lang="en-US" smtClean="0"/>
              <a:t>12/25/20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9DC97-5CF5-C747-944E-D695FF959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048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56D4-5DD7-9C44-9840-EFC9EA318CB6}" type="datetime1">
              <a:rPr lang="en-US" smtClean="0"/>
              <a:t>12/25/20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0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81110-7227-3847-A8EA-EDB6F0CF2C72}" type="datetime1">
              <a:rPr lang="en-US" smtClean="0"/>
              <a:t>12/25/20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F0E-0F7D-0F43-AF76-11CC67B15AB2}" type="datetime1">
              <a:rPr lang="en-US" smtClean="0"/>
              <a:t>12/25/20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0AC48-DB89-8248-AFD5-431A6C78D23B}" type="datetime1">
              <a:rPr lang="en-US" smtClean="0"/>
              <a:t>12/25/20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9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B5EB1-1B3A-D94D-9F26-B97665BA62C9}" type="datetime1">
              <a:rPr lang="en-US" smtClean="0"/>
              <a:t>12/25/20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B410C-E19B-BC48-9B16-275D7F252D00}" type="datetime1">
              <a:rPr lang="en-US" smtClean="0"/>
              <a:t>12/25/20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3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36A2-883D-EE49-98AA-3E0724B0AE72}" type="datetime1">
              <a:rPr lang="en-US" smtClean="0"/>
              <a:t>12/25/20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3854F-B216-E34E-B3D9-E1DD3E1883E6}" type="datetime1">
              <a:rPr lang="en-US" smtClean="0"/>
              <a:t>12/25/20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9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CB6D-0C69-2D4E-ABEB-304ED419DB59}" type="datetime1">
              <a:rPr lang="en-US" smtClean="0"/>
              <a:t>12/25/20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1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FC8CB-B0C7-124D-BF25-A39F6E79560C}" type="datetime1">
              <a:rPr lang="en-US" smtClean="0"/>
              <a:t>12/25/20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288CA-B48B-C64F-BC06-5677F0FE70B9}" type="datetime1">
              <a:rPr lang="en-US" smtClean="0"/>
              <a:t>12/25/20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4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5324-AC19-DC41-9778-0571B720F3F2}" type="datetime1">
              <a:rPr lang="en-US" smtClean="0"/>
              <a:t>12/25/20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9B5950-81FE-9043-8C5B-727C34FA34B0}" type="datetime1">
              <a:rPr lang="en-US" smtClean="0"/>
              <a:t>12/25/20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936311"/>
            <a:ext cx="30861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IT 6823 - LM2- Security Framework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AC56-E01A-F74D-9010-B0A5DC26A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ngress.gov/bill/100th-congress/house-bill/145" TargetMode="External"/><Relationship Id="rId2" Type="http://schemas.openxmlformats.org/officeDocument/2006/relationships/hyperlink" Target="https://www.justice.gov/opcl/privacy-act-197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dc.gov/phlp/publications/topic/hipaa.html" TargetMode="External"/><Relationship Id="rId5" Type="http://schemas.openxmlformats.org/officeDocument/2006/relationships/hyperlink" Target="https://www2.ed.gov/policy/gen/guid/fpco/ferpa/index.html" TargetMode="External"/><Relationship Id="rId4" Type="http://schemas.openxmlformats.org/officeDocument/2006/relationships/hyperlink" Target="https://www.nacdl.org/Landing/ComputerFraudandAbuseAct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saca.org/credentialing/code-of-professional-ethics" TargetMode="External"/><Relationship Id="rId2" Type="http://schemas.openxmlformats.org/officeDocument/2006/relationships/hyperlink" Target="https://www.acm.org/code-of-ethics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members.issa.org/page/CodeofEthics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sohail.life/3726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s://sohail.life/wp-content/uploads/2020/04/NSTISSC-Security-Model.png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nist.gov/document/cybersecurityframeworkv1-1presentationpptx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E45-F349-0641-9ADA-AF2384D8DF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IT 6823 LM 2 – Security Framework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BB39-14F0-7B40-BDBC-E346DDE8A8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Dr. Lei Li</a:t>
            </a:r>
          </a:p>
        </p:txBody>
      </p:sp>
    </p:spTree>
    <p:extLst>
      <p:ext uri="{BB962C8B-B14F-4D97-AF65-F5344CB8AC3E}">
        <p14:creationId xmlns:p14="http://schemas.microsoft.com/office/powerpoint/2010/main" val="2503590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0C207-60DB-B649-9698-A7527E7E9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use NITS Framework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75B8C2-6F0E-254A-AB6E-494B289BD2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Identifying, assessing, and managing cybersecurity risk</a:t>
            </a:r>
          </a:p>
          <a:p>
            <a:r>
              <a:rPr lang="en-US" dirty="0"/>
              <a:t>Complement existing cybersecurity operation</a:t>
            </a:r>
          </a:p>
          <a:p>
            <a:r>
              <a:rPr lang="en-US" dirty="0"/>
              <a:t>Can be applied throughout SDLC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B60512-B20A-0349-A7E3-1A8C0ED1C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803E95-3837-9442-A36C-5BB26061D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9350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93912D-2B31-8643-9C27-5D662A6C26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Establish/Improve An Information Security Program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E4A2BD-E8BE-784B-A070-2E2615A6FF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Step 1: Prioritize and Scope. </a:t>
            </a:r>
          </a:p>
          <a:p>
            <a:r>
              <a:rPr lang="en-US" dirty="0"/>
              <a:t>Step 2: Orient </a:t>
            </a:r>
          </a:p>
          <a:p>
            <a:r>
              <a:rPr lang="en-US" dirty="0"/>
              <a:t>Step 3: Create a Current Profile </a:t>
            </a:r>
          </a:p>
          <a:p>
            <a:r>
              <a:rPr lang="en-US" dirty="0"/>
              <a:t>Step 4: Conduct a Risk Assessment. </a:t>
            </a:r>
          </a:p>
          <a:p>
            <a:r>
              <a:rPr lang="en-US" dirty="0"/>
              <a:t>Step 5: Create a Target Profile. </a:t>
            </a:r>
          </a:p>
          <a:p>
            <a:r>
              <a:rPr lang="en-US" dirty="0"/>
              <a:t>Step 6: Determine, Analyze, and Prioritize Gaps. </a:t>
            </a:r>
          </a:p>
          <a:p>
            <a:r>
              <a:rPr lang="en-US" dirty="0"/>
              <a:t>Step 7: Implement Action Plan.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3E1822-418C-FE44-A166-1310B5E52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47029E-2208-2A42-BA3F-5158D46DF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8252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A0CA7-5726-F442-B2A8-A61A1E6F6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Privacy &amp; Cybersecurity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AC04A9-F2AB-AC46-987A-082D427BF9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Two related but different concept</a:t>
            </a:r>
          </a:p>
          <a:p>
            <a:r>
              <a:rPr lang="en-US" dirty="0"/>
              <a:t>End user perspective</a:t>
            </a:r>
          </a:p>
          <a:p>
            <a:pPr lvl="1"/>
            <a:r>
              <a:rPr lang="en-US" dirty="0"/>
              <a:t>Protection of privacy and security</a:t>
            </a:r>
          </a:p>
          <a:p>
            <a:r>
              <a:rPr lang="en-US" dirty="0"/>
              <a:t>System perspective </a:t>
            </a:r>
          </a:p>
          <a:p>
            <a:pPr lvl="1"/>
            <a:r>
              <a:rPr lang="en-US" dirty="0"/>
              <a:t>Security measure may impact privacy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1ADF6F-9E42-364E-91D9-F92A124B4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450470-9508-6D47-B155-DB65E3940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4082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AC74D-4496-A44B-B712-D9E794462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Ethical Issues for Information Security Professional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BAEBF4-E607-874D-AEA0-595AEE0898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Deal with morals or the principles of morality; pertaining to right and wrong in conduct.</a:t>
            </a:r>
          </a:p>
          <a:p>
            <a:r>
              <a:rPr lang="en-US" dirty="0"/>
              <a:t>In accordance with the rules or standards for right conduct</a:t>
            </a:r>
          </a:p>
          <a:p>
            <a:r>
              <a:rPr lang="en-US" dirty="0"/>
              <a:t>Sometimes have a definitive answer</a:t>
            </a:r>
          </a:p>
          <a:p>
            <a:r>
              <a:rPr lang="en-US" dirty="0"/>
              <a:t>You determine your course of action</a:t>
            </a:r>
          </a:p>
          <a:p>
            <a:r>
              <a:rPr lang="en-US" dirty="0"/>
              <a:t>Rule-Based Ethics</a:t>
            </a:r>
          </a:p>
          <a:p>
            <a:r>
              <a:rPr lang="en-US" dirty="0"/>
              <a:t>Consequence-Based Ethics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04FE90-7081-2541-B7D0-E20E32666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4623BE-784A-534F-A916-54E8E0831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0390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2C9A9-68BF-454F-9DA1-DFF1B7B0FF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Laws &amp; Regulations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E732EE-0941-FA4E-8DB6-64DE61C5D3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Privacy Act of 1974</a:t>
            </a:r>
            <a:endParaRPr lang="en-US" dirty="0"/>
          </a:p>
          <a:p>
            <a:r>
              <a:rPr lang="en-US" dirty="0">
                <a:hlinkClick r:id="rId3"/>
              </a:rPr>
              <a:t>Computer Security Act of 1987</a:t>
            </a:r>
            <a:endParaRPr lang="en-US" dirty="0"/>
          </a:p>
          <a:p>
            <a:r>
              <a:rPr lang="en-US" dirty="0">
                <a:hlinkClick r:id="rId4"/>
              </a:rPr>
              <a:t>Computer Fraud and Abuse Act (CFAA)</a:t>
            </a:r>
            <a:endParaRPr lang="en-US" dirty="0"/>
          </a:p>
          <a:p>
            <a:r>
              <a:rPr lang="en-US" dirty="0">
                <a:hlinkClick r:id="rId5"/>
              </a:rPr>
              <a:t>Family Educational Rights and Privacy Act (FERPA)</a:t>
            </a:r>
            <a:endParaRPr lang="en-US" dirty="0"/>
          </a:p>
          <a:p>
            <a:r>
              <a:rPr lang="en-US" dirty="0">
                <a:hlinkClick r:id="rId6"/>
              </a:rPr>
              <a:t>Health Insurance Portability and Accountability Act (HIPAA)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5E883E-5899-8C40-9B75-ACCFE9A9C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E5A304-C217-5142-B3A0-01D02F736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7589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8A2C0-D8EC-9342-806D-185A20980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Professional Code of Conduct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767234-B07B-0B45-91B3-56EB0FADAB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ACM Code of Ethics and Professional Conduct</a:t>
            </a:r>
            <a:endParaRPr lang="en-US" dirty="0"/>
          </a:p>
          <a:p>
            <a:r>
              <a:rPr lang="en-US" dirty="0">
                <a:hlinkClick r:id="rId3"/>
              </a:rPr>
              <a:t>Information Systems Audit And Control Association Code Of Professional Ethics</a:t>
            </a:r>
            <a:endParaRPr lang="en-US" dirty="0"/>
          </a:p>
          <a:p>
            <a:r>
              <a:rPr lang="en-US" dirty="0">
                <a:hlinkClick r:id="rId4"/>
              </a:rPr>
              <a:t>Information Systems Security Association Code of Ethics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9D7527-A3B2-6D42-8F25-EBE1A5B97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CE8B8A-A638-2E42-ABDA-B9DE7F311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292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3466F-8117-2F4F-9C20-B98A384A6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Outcomes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E6C686-1D63-F045-B38D-E7FD311172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Describe the CNNS security model and its applications</a:t>
            </a:r>
          </a:p>
          <a:p>
            <a:r>
              <a:rPr lang="en-US" dirty="0"/>
              <a:t>Discuss the NIST security framework</a:t>
            </a:r>
          </a:p>
          <a:p>
            <a:pPr lvl="0"/>
            <a:r>
              <a:rPr lang="en-US" dirty="0"/>
              <a:t>Explain how to use NIST framework to review security practices</a:t>
            </a:r>
          </a:p>
          <a:p>
            <a:r>
              <a:rPr lang="en-US" dirty="0"/>
              <a:t>Describe how to establish or improve an information security program</a:t>
            </a:r>
          </a:p>
          <a:p>
            <a:r>
              <a:rPr lang="en-US" dirty="0"/>
              <a:t>Discuss the security and privacy</a:t>
            </a:r>
          </a:p>
          <a:p>
            <a:r>
              <a:rPr lang="en-US" dirty="0"/>
              <a:t>Discuss the ethics and laws related to information security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3A8982-831D-4044-98F5-59948BCF7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8600B0-937E-B841-A1DC-358B1682B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3516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AB6E9D-7E98-7843-AF3C-B09DD2165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CNNS Security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3DA2BC-5297-5B4B-9D31-77ACA01D6B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Comprehensive Model of Information Security</a:t>
            </a:r>
          </a:p>
          <a:p>
            <a:r>
              <a:rPr lang="en-US" dirty="0"/>
              <a:t>Also called NSTISS model </a:t>
            </a:r>
          </a:p>
          <a:p>
            <a:r>
              <a:rPr lang="en-US" dirty="0" err="1"/>
              <a:t>McCumber</a:t>
            </a:r>
            <a:r>
              <a:rPr lang="en-US" dirty="0"/>
              <a:t> Cube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0522CD-8AF9-B742-819A-90A34C14E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A7C78C-66CB-A242-BC9B-2C8585C27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765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1705D7-F5F6-4A4E-AD5F-966CE9F1D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9FA7B9-8FD4-9C40-BB4A-ED32B1662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4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403F235-D2C9-B54E-949C-6B4185746E36}"/>
              </a:ext>
            </a:extLst>
          </p:cNvPr>
          <p:cNvSpPr/>
          <p:nvPr/>
        </p:nvSpPr>
        <p:spPr>
          <a:xfrm>
            <a:off x="217715" y="3979328"/>
            <a:ext cx="52451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marR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Image source: </a:t>
            </a:r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  <a:hlinkClick r:id="rId2"/>
              </a:rPr>
              <a:t>https://sohail.life/3726/</a:t>
            </a:r>
            <a:r>
              <a:rPr lang="en-US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025" name="Picture 1" descr="CNNS Security Model&#10;Image source: https://sohail.life/3726/ ">
            <a:extLst>
              <a:ext uri="{FF2B5EF4-FFF2-40B4-BE49-F238E27FC236}">
                <a16:creationId xmlns:a16="http://schemas.microsoft.com/office/drawing/2014/main" id="{A56A8F55-EB1F-0843-A300-4084550154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94"/>
          <a:stretch>
            <a:fillRect/>
          </a:stretch>
        </p:blipFill>
        <p:spPr bwMode="auto">
          <a:xfrm>
            <a:off x="1212850" y="1181100"/>
            <a:ext cx="5245100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6FE93B2-E8D3-D043-9046-6B4D9B86F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CNNS Security Model</a:t>
            </a:r>
          </a:p>
        </p:txBody>
      </p:sp>
    </p:spTree>
    <p:extLst>
      <p:ext uri="{BB962C8B-B14F-4D97-AF65-F5344CB8AC3E}">
        <p14:creationId xmlns:p14="http://schemas.microsoft.com/office/powerpoint/2010/main" val="3500994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64FA89-6527-654E-AB3F-0220F4C4A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McCumber</a:t>
            </a:r>
            <a:r>
              <a:rPr lang="en-US" dirty="0"/>
              <a:t> Cube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A0C4F1-C1D3-CB44-B402-DEE2AD3B87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Confidentiality, Integrity, availability</a:t>
            </a:r>
          </a:p>
          <a:p>
            <a:r>
              <a:rPr lang="en-US" dirty="0"/>
              <a:t>Policy, Education, Technology</a:t>
            </a:r>
          </a:p>
          <a:p>
            <a:r>
              <a:rPr lang="en-US" dirty="0"/>
              <a:t>Storage, Processing, Transmission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55B2B0-6BEE-D047-AF77-581FD5708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10BA33-FC0A-7E4F-A01D-1A525EAA3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34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B1EF4-BFA9-924D-AE9C-5D6A04AA2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Applications of CNNS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27CAE9-7E52-D442-8FF4-219B850CE7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Define various information states within the system</a:t>
            </a:r>
          </a:p>
          <a:p>
            <a:r>
              <a:rPr lang="en-US" dirty="0"/>
              <a:t>Use it as education tool</a:t>
            </a:r>
          </a:p>
          <a:p>
            <a:r>
              <a:rPr lang="en-US" dirty="0"/>
              <a:t>Develop comprehensive information systems security policy</a:t>
            </a:r>
          </a:p>
          <a:p>
            <a:r>
              <a:rPr lang="en-US" dirty="0"/>
              <a:t>Determine the requirements for education, training, and awareness</a:t>
            </a:r>
          </a:p>
          <a:p>
            <a:r>
              <a:rPr lang="en-US" dirty="0"/>
              <a:t>Comprehensive review by evaluator and designer</a:t>
            </a:r>
          </a:p>
          <a:p>
            <a:r>
              <a:rPr lang="en-US" dirty="0"/>
              <a:t>Categorize and analyze countermeasures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387D79-88E9-5B46-8B2B-4DCAF37EB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FC7428-FF31-854D-94C9-12C02D77A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60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EE7008-ECA5-E448-805F-69FCD106C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NIST Cybersecurity Framework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33B91C-1B15-4D4A-A02A-A59FC369B0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National Institute of Standards and Technology </a:t>
            </a:r>
          </a:p>
          <a:p>
            <a:r>
              <a:rPr lang="en-US" dirty="0"/>
              <a:t>Version 1.1 Published on April 16, 2018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DB79BB-A533-9C4A-B7BC-74BC816F4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58E4CC-9088-884A-8F8A-85CABE885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4567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E052DF-A678-B047-AF74-8546329CA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F8C2FD-8B56-5343-9CB9-3E52B29D6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8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04A06A-4291-B343-ACCC-6B356EAC66BE}"/>
              </a:ext>
            </a:extLst>
          </p:cNvPr>
          <p:cNvSpPr/>
          <p:nvPr/>
        </p:nvSpPr>
        <p:spPr>
          <a:xfrm>
            <a:off x="628650" y="4108953"/>
            <a:ext cx="59584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Image source: </a:t>
            </a:r>
            <a:r>
              <a:rPr lang="en-US" sz="1200" u="sng" dirty="0">
                <a:solidFill>
                  <a:srgbClr val="0563C1"/>
                </a:solidFill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  <a:hlinkClick r:id="rId2"/>
              </a:rPr>
              <a:t>https://www.nist.gov/document/cybersecurityframeworkv1-1presentationpptx</a:t>
            </a:r>
            <a:r>
              <a:rPr lang="en-US" sz="1200" dirty="0"/>
              <a:t> </a:t>
            </a:r>
          </a:p>
        </p:txBody>
      </p:sp>
      <p:pic>
        <p:nvPicPr>
          <p:cNvPr id="6" name="Picture 5" descr="NIST Security Framework">
            <a:extLst>
              <a:ext uri="{FF2B5EF4-FFF2-40B4-BE49-F238E27FC236}">
                <a16:creationId xmlns:a16="http://schemas.microsoft.com/office/drawing/2014/main" id="{A00FFA4C-C2EE-1741-9DB3-2DF1DEE71230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2749" y="1369219"/>
            <a:ext cx="2624984" cy="259318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AE0E53-B501-4143-A6E1-2C0825E28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NIST Framework Core</a:t>
            </a:r>
          </a:p>
        </p:txBody>
      </p:sp>
    </p:spTree>
    <p:extLst>
      <p:ext uri="{BB962C8B-B14F-4D97-AF65-F5344CB8AC3E}">
        <p14:creationId xmlns:p14="http://schemas.microsoft.com/office/powerpoint/2010/main" val="31088009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54AA1-3B09-144A-AB17-7166F7182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Implementation Tier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859F19-A54A-0A4B-A1C4-3A34E44213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Tier 1: Partial</a:t>
            </a:r>
          </a:p>
          <a:p>
            <a:r>
              <a:rPr lang="en-US" dirty="0"/>
              <a:t>Tier 2: Risk Informed</a:t>
            </a:r>
          </a:p>
          <a:p>
            <a:r>
              <a:rPr lang="en-US" dirty="0"/>
              <a:t>Tier 3: Repeatable </a:t>
            </a:r>
          </a:p>
          <a:p>
            <a:r>
              <a:rPr lang="en-US" dirty="0"/>
              <a:t>Tier 4: Adaptive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91E23F-00E6-6F41-B1F3-2808359D0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6823 - LM2- Security Framework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4C4E95-0756-6541-ACBD-7AC843E20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3757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55EC8042-892D-421C-AC2F-C928FA7C4A56}"/>
</file>

<file path=customXml/itemProps2.xml><?xml version="1.0" encoding="utf-8"?>
<ds:datastoreItem xmlns:ds="http://schemas.openxmlformats.org/officeDocument/2006/customXml" ds:itemID="{6AA83633-C2F5-4EED-9130-4D5BEBB70188}"/>
</file>

<file path=customXml/itemProps3.xml><?xml version="1.0" encoding="utf-8"?>
<ds:datastoreItem xmlns:ds="http://schemas.openxmlformats.org/officeDocument/2006/customXml" ds:itemID="{0E9375A9-9820-4AC0-9AD2-304849BB912B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237</TotalTime>
  <Words>516</Words>
  <Application>Microsoft Macintosh PowerPoint</Application>
  <PresentationFormat>On-screen Show (16:9)</PresentationFormat>
  <Paragraphs>99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IT 6823 LM 2 – Security Framework</vt:lpstr>
      <vt:lpstr>Learning Outcomes</vt:lpstr>
      <vt:lpstr>CNNS Security Model</vt:lpstr>
      <vt:lpstr>CNNS Security Model</vt:lpstr>
      <vt:lpstr>McCumber Cube </vt:lpstr>
      <vt:lpstr>Applications of CNNS Model</vt:lpstr>
      <vt:lpstr>NIST Cybersecurity Framework</vt:lpstr>
      <vt:lpstr>NIST Framework Core</vt:lpstr>
      <vt:lpstr>Implementation Tier</vt:lpstr>
      <vt:lpstr>How to use NITS Framework</vt:lpstr>
      <vt:lpstr>Establish/Improve An Information Security Program</vt:lpstr>
      <vt:lpstr>Privacy &amp; Cybersecurity</vt:lpstr>
      <vt:lpstr>Ethical Issues for Information Security Professional</vt:lpstr>
      <vt:lpstr>Laws &amp; Regulations</vt:lpstr>
      <vt:lpstr>Professional Code of Conduct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Lei Li</cp:lastModifiedBy>
  <cp:revision>2</cp:revision>
  <dcterms:created xsi:type="dcterms:W3CDTF">2019-08-16T16:55:48Z</dcterms:created>
  <dcterms:modified xsi:type="dcterms:W3CDTF">2020-12-25T14:33:07Z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