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65" r:id="rId3"/>
    <p:sldId id="260" r:id="rId4"/>
    <p:sldId id="282" r:id="rId5"/>
    <p:sldId id="266" r:id="rId6"/>
    <p:sldId id="267" r:id="rId7"/>
    <p:sldId id="280" r:id="rId8"/>
    <p:sldId id="268" r:id="rId9"/>
    <p:sldId id="269" r:id="rId10"/>
    <p:sldId id="279" r:id="rId11"/>
    <p:sldId id="270" r:id="rId12"/>
    <p:sldId id="271" r:id="rId13"/>
    <p:sldId id="272" r:id="rId14"/>
    <p:sldId id="287" r:id="rId15"/>
    <p:sldId id="283" r:id="rId16"/>
    <p:sldId id="284" r:id="rId17"/>
    <p:sldId id="273" r:id="rId18"/>
    <p:sldId id="274" r:id="rId19"/>
    <p:sldId id="277" r:id="rId20"/>
    <p:sldId id="281" r:id="rId21"/>
    <p:sldId id="278" r:id="rId22"/>
    <p:sldId id="285" r:id="rId23"/>
    <p:sldId id="286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30F17-E8D0-2F48-BC02-7E0A8484B850}" v="1" dt="2021-03-04T20:51:47.0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84"/>
    <p:restoredTop sz="80000"/>
  </p:normalViewPr>
  <p:slideViewPr>
    <p:cSldViewPr snapToGrid="0" snapToObjects="1" showGuides="1">
      <p:cViewPr varScale="1">
        <p:scale>
          <a:sx n="135" d="100"/>
          <a:sy n="135" d="100"/>
        </p:scale>
        <p:origin x="904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D96C12F8-0119-EB4D-8EF5-C9906BFF56B0}"/>
    <pc:docChg chg="undo custSel addSld delSld modSld sldOrd">
      <pc:chgData name="Lei Li" userId="ef082f19-97a4-40f7-8ec1-0e91bb2b2192" providerId="ADAL" clId="{D96C12F8-0119-EB4D-8EF5-C9906BFF56B0}" dt="2020-12-28T15:37:10.766" v="3837" actId="20577"/>
      <pc:docMkLst>
        <pc:docMk/>
      </pc:docMkLst>
      <pc:sldChg chg="modSp mod">
        <pc:chgData name="Lei Li" userId="ef082f19-97a4-40f7-8ec1-0e91bb2b2192" providerId="ADAL" clId="{D96C12F8-0119-EB4D-8EF5-C9906BFF56B0}" dt="2020-12-28T15:17:53.064" v="3808" actId="313"/>
        <pc:sldMkLst>
          <pc:docMk/>
          <pc:sldMk cId="2503590105" sldId="256"/>
        </pc:sldMkLst>
        <pc:spChg chg="mod">
          <ac:chgData name="Lei Li" userId="ef082f19-97a4-40f7-8ec1-0e91bb2b2192" providerId="ADAL" clId="{D96C12F8-0119-EB4D-8EF5-C9906BFF56B0}" dt="2020-12-28T15:17:53.064" v="3808" actId="313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6C12F8-0119-EB4D-8EF5-C9906BFF56B0}" dt="2020-12-28T15:37:10.766" v="3837" actId="20577"/>
        <pc:sldMkLst>
          <pc:docMk/>
          <pc:sldMk cId="2686351654" sldId="260"/>
        </pc:sldMkLst>
        <pc:spChg chg="mod">
          <ac:chgData name="Lei Li" userId="ef082f19-97a4-40f7-8ec1-0e91bb2b2192" providerId="ADAL" clId="{D96C12F8-0119-EB4D-8EF5-C9906BFF56B0}" dt="2020-12-28T15:37:10.766" v="383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new mod">
        <pc:chgData name="Lei Li" userId="ef082f19-97a4-40f7-8ec1-0e91bb2b2192" providerId="ADAL" clId="{D96C12F8-0119-EB4D-8EF5-C9906BFF56B0}" dt="2020-12-27T22:24:44.752" v="171" actId="1076"/>
        <pc:sldMkLst>
          <pc:docMk/>
          <pc:sldMk cId="3781207994" sldId="266"/>
        </pc:sldMkLst>
        <pc:spChg chg="mod">
          <ac:chgData name="Lei Li" userId="ef082f19-97a4-40f7-8ec1-0e91bb2b2192" providerId="ADAL" clId="{D96C12F8-0119-EB4D-8EF5-C9906BFF56B0}" dt="2020-12-27T22:10:53.963" v="68" actId="20577"/>
          <ac:spMkLst>
            <pc:docMk/>
            <pc:sldMk cId="3781207994" sldId="266"/>
            <ac:spMk id="2" creationId="{A9DCA9F4-BED3-D142-8A94-72F69F5D5A80}"/>
          </ac:spMkLst>
        </pc:spChg>
        <pc:spChg chg="mod">
          <ac:chgData name="Lei Li" userId="ef082f19-97a4-40f7-8ec1-0e91bb2b2192" providerId="ADAL" clId="{D96C12F8-0119-EB4D-8EF5-C9906BFF56B0}" dt="2020-12-27T22:23:20.868" v="107" actId="20577"/>
          <ac:spMkLst>
            <pc:docMk/>
            <pc:sldMk cId="3781207994" sldId="266"/>
            <ac:spMk id="3" creationId="{134FDFC6-F410-844B-842F-24F18A83B09A}"/>
          </ac:spMkLst>
        </pc:spChg>
        <pc:spChg chg="add mod">
          <ac:chgData name="Lei Li" userId="ef082f19-97a4-40f7-8ec1-0e91bb2b2192" providerId="ADAL" clId="{D96C12F8-0119-EB4D-8EF5-C9906BFF56B0}" dt="2020-12-27T22:24:44.752" v="171" actId="1076"/>
          <ac:spMkLst>
            <pc:docMk/>
            <pc:sldMk cId="3781207994" sldId="266"/>
            <ac:spMk id="6" creationId="{D16A8486-A750-434D-87B0-DA93F4E6B3D6}"/>
          </ac:spMkLst>
        </pc:spChg>
        <pc:picChg chg="add mod">
          <ac:chgData name="Lei Li" userId="ef082f19-97a4-40f7-8ec1-0e91bb2b2192" providerId="ADAL" clId="{D96C12F8-0119-EB4D-8EF5-C9906BFF56B0}" dt="2020-12-27T22:24:14.278" v="149" actId="962"/>
          <ac:picMkLst>
            <pc:docMk/>
            <pc:sldMk cId="3781207994" sldId="266"/>
            <ac:picMk id="1026" creationId="{A1363987-C7D7-5D46-9785-5AE25A2BEB44}"/>
          </ac:picMkLst>
        </pc:picChg>
      </pc:sldChg>
      <pc:sldChg chg="del">
        <pc:chgData name="Lei Li" userId="ef082f19-97a4-40f7-8ec1-0e91bb2b2192" providerId="ADAL" clId="{D96C12F8-0119-EB4D-8EF5-C9906BFF56B0}" dt="2020-12-27T20:24:24.834" v="15" actId="2696"/>
        <pc:sldMkLst>
          <pc:docMk/>
          <pc:sldMk cId="3853145088" sldId="266"/>
        </pc:sldMkLst>
      </pc:sldChg>
      <pc:sldChg chg="del">
        <pc:chgData name="Lei Li" userId="ef082f19-97a4-40f7-8ec1-0e91bb2b2192" providerId="ADAL" clId="{D96C12F8-0119-EB4D-8EF5-C9906BFF56B0}" dt="2020-12-27T20:24:24.998" v="16" actId="2696"/>
        <pc:sldMkLst>
          <pc:docMk/>
          <pc:sldMk cId="2670290099" sldId="267"/>
        </pc:sldMkLst>
      </pc:sldChg>
      <pc:sldChg chg="modSp new mod">
        <pc:chgData name="Lei Li" userId="ef082f19-97a4-40f7-8ec1-0e91bb2b2192" providerId="ADAL" clId="{D96C12F8-0119-EB4D-8EF5-C9906BFF56B0}" dt="2020-12-28T00:21:43.491" v="1058" actId="114"/>
        <pc:sldMkLst>
          <pc:docMk/>
          <pc:sldMk cId="3668818462" sldId="267"/>
        </pc:sldMkLst>
        <pc:spChg chg="mod">
          <ac:chgData name="Lei Li" userId="ef082f19-97a4-40f7-8ec1-0e91bb2b2192" providerId="ADAL" clId="{D96C12F8-0119-EB4D-8EF5-C9906BFF56B0}" dt="2020-12-27T22:25:56.888" v="235" actId="313"/>
          <ac:spMkLst>
            <pc:docMk/>
            <pc:sldMk cId="3668818462" sldId="267"/>
            <ac:spMk id="2" creationId="{E5BDBE2D-6E87-8645-91FF-BA6D8B6E3F43}"/>
          </ac:spMkLst>
        </pc:spChg>
        <pc:spChg chg="mod">
          <ac:chgData name="Lei Li" userId="ef082f19-97a4-40f7-8ec1-0e91bb2b2192" providerId="ADAL" clId="{D96C12F8-0119-EB4D-8EF5-C9906BFF56B0}" dt="2020-12-28T00:21:43.491" v="1058" actId="114"/>
          <ac:spMkLst>
            <pc:docMk/>
            <pc:sldMk cId="3668818462" sldId="267"/>
            <ac:spMk id="3" creationId="{86F21F02-3383-F846-B342-AE2D46D1A63A}"/>
          </ac:spMkLst>
        </pc:spChg>
      </pc:sldChg>
      <pc:sldChg chg="addSp modSp new mod">
        <pc:chgData name="Lei Li" userId="ef082f19-97a4-40f7-8ec1-0e91bb2b2192" providerId="ADAL" clId="{D96C12F8-0119-EB4D-8EF5-C9906BFF56B0}" dt="2020-12-27T22:32:00.987" v="390" actId="1076"/>
        <pc:sldMkLst>
          <pc:docMk/>
          <pc:sldMk cId="2061594971" sldId="268"/>
        </pc:sldMkLst>
        <pc:spChg chg="mod">
          <ac:chgData name="Lei Li" userId="ef082f19-97a4-40f7-8ec1-0e91bb2b2192" providerId="ADAL" clId="{D96C12F8-0119-EB4D-8EF5-C9906BFF56B0}" dt="2020-12-27T22:29:51.520" v="335" actId="20577"/>
          <ac:spMkLst>
            <pc:docMk/>
            <pc:sldMk cId="2061594971" sldId="268"/>
            <ac:spMk id="2" creationId="{247AB85F-584A-3746-ADAF-EC9E7AF0D873}"/>
          </ac:spMkLst>
        </pc:spChg>
        <pc:spChg chg="mod">
          <ac:chgData name="Lei Li" userId="ef082f19-97a4-40f7-8ec1-0e91bb2b2192" providerId="ADAL" clId="{D96C12F8-0119-EB4D-8EF5-C9906BFF56B0}" dt="2020-12-27T22:30:53.503" v="338" actId="20577"/>
          <ac:spMkLst>
            <pc:docMk/>
            <pc:sldMk cId="2061594971" sldId="268"/>
            <ac:spMk id="3" creationId="{99212203-1F63-E045-9381-81D1258ABBA5}"/>
          </ac:spMkLst>
        </pc:spChg>
        <pc:spChg chg="add mod">
          <ac:chgData name="Lei Li" userId="ef082f19-97a4-40f7-8ec1-0e91bb2b2192" providerId="ADAL" clId="{D96C12F8-0119-EB4D-8EF5-C9906BFF56B0}" dt="2020-12-27T22:32:00.987" v="390" actId="1076"/>
          <ac:spMkLst>
            <pc:docMk/>
            <pc:sldMk cId="2061594971" sldId="268"/>
            <ac:spMk id="6" creationId="{212B5223-57D4-334C-9826-9F26E609DC30}"/>
          </ac:spMkLst>
        </pc:spChg>
        <pc:picChg chg="add mod">
          <ac:chgData name="Lei Li" userId="ef082f19-97a4-40f7-8ec1-0e91bb2b2192" providerId="ADAL" clId="{D96C12F8-0119-EB4D-8EF5-C9906BFF56B0}" dt="2020-12-27T22:31:25.879" v="371" actId="962"/>
          <ac:picMkLst>
            <pc:docMk/>
            <pc:sldMk cId="2061594971" sldId="268"/>
            <ac:picMk id="2050" creationId="{80DA9DA4-D7DD-744B-ACF6-E8A3A48D8E85}"/>
          </ac:picMkLst>
        </pc:picChg>
      </pc:sldChg>
      <pc:sldChg chg="del">
        <pc:chgData name="Lei Li" userId="ef082f19-97a4-40f7-8ec1-0e91bb2b2192" providerId="ADAL" clId="{D96C12F8-0119-EB4D-8EF5-C9906BFF56B0}" dt="2020-12-27T20:24:25.188" v="17" actId="2696"/>
        <pc:sldMkLst>
          <pc:docMk/>
          <pc:sldMk cId="3715786329" sldId="268"/>
        </pc:sldMkLst>
      </pc:sldChg>
      <pc:sldChg chg="del">
        <pc:chgData name="Lei Li" userId="ef082f19-97a4-40f7-8ec1-0e91bb2b2192" providerId="ADAL" clId="{D96C12F8-0119-EB4D-8EF5-C9906BFF56B0}" dt="2020-12-27T20:24:25.327" v="18" actId="2696"/>
        <pc:sldMkLst>
          <pc:docMk/>
          <pc:sldMk cId="3167216689" sldId="269"/>
        </pc:sldMkLst>
      </pc:sldChg>
      <pc:sldChg chg="modSp new mod">
        <pc:chgData name="Lei Li" userId="ef082f19-97a4-40f7-8ec1-0e91bb2b2192" providerId="ADAL" clId="{D96C12F8-0119-EB4D-8EF5-C9906BFF56B0}" dt="2020-12-27T22:35:27.199" v="469" actId="15"/>
        <pc:sldMkLst>
          <pc:docMk/>
          <pc:sldMk cId="3579148587" sldId="269"/>
        </pc:sldMkLst>
        <pc:spChg chg="mod">
          <ac:chgData name="Lei Li" userId="ef082f19-97a4-40f7-8ec1-0e91bb2b2192" providerId="ADAL" clId="{D96C12F8-0119-EB4D-8EF5-C9906BFF56B0}" dt="2020-12-27T22:32:55.242" v="434" actId="20577"/>
          <ac:spMkLst>
            <pc:docMk/>
            <pc:sldMk cId="3579148587" sldId="269"/>
            <ac:spMk id="2" creationId="{5C54B370-46BB-7F43-849A-2D5391A77FAE}"/>
          </ac:spMkLst>
        </pc:spChg>
        <pc:spChg chg="mod">
          <ac:chgData name="Lei Li" userId="ef082f19-97a4-40f7-8ec1-0e91bb2b2192" providerId="ADAL" clId="{D96C12F8-0119-EB4D-8EF5-C9906BFF56B0}" dt="2020-12-27T22:35:27.199" v="469" actId="15"/>
          <ac:spMkLst>
            <pc:docMk/>
            <pc:sldMk cId="3579148587" sldId="269"/>
            <ac:spMk id="3" creationId="{86F61054-0158-5443-B062-7CD8E09D1CEA}"/>
          </ac:spMkLst>
        </pc:spChg>
      </pc:sldChg>
      <pc:sldChg chg="addSp delSp modSp new mod">
        <pc:chgData name="Lei Li" userId="ef082f19-97a4-40f7-8ec1-0e91bb2b2192" providerId="ADAL" clId="{D96C12F8-0119-EB4D-8EF5-C9906BFF56B0}" dt="2020-12-28T00:07:05.949" v="727" actId="20577"/>
        <pc:sldMkLst>
          <pc:docMk/>
          <pc:sldMk cId="1946284088" sldId="270"/>
        </pc:sldMkLst>
        <pc:spChg chg="mod">
          <ac:chgData name="Lei Li" userId="ef082f19-97a4-40f7-8ec1-0e91bb2b2192" providerId="ADAL" clId="{D96C12F8-0119-EB4D-8EF5-C9906BFF56B0}" dt="2020-12-27T23:58:44.295" v="482"/>
          <ac:spMkLst>
            <pc:docMk/>
            <pc:sldMk cId="1946284088" sldId="270"/>
            <ac:spMk id="2" creationId="{228C1EF4-68B5-BB4B-BA70-B23A90F37BFB}"/>
          </ac:spMkLst>
        </pc:spChg>
        <pc:spChg chg="mod">
          <ac:chgData name="Lei Li" userId="ef082f19-97a4-40f7-8ec1-0e91bb2b2192" providerId="ADAL" clId="{D96C12F8-0119-EB4D-8EF5-C9906BFF56B0}" dt="2020-12-28T00:07:05.949" v="727" actId="20577"/>
          <ac:spMkLst>
            <pc:docMk/>
            <pc:sldMk cId="1946284088" sldId="270"/>
            <ac:spMk id="3" creationId="{3305E546-8468-EF4D-9B58-2542FAFF76E4}"/>
          </ac:spMkLst>
        </pc:spChg>
        <pc:picChg chg="add del mod">
          <ac:chgData name="Lei Li" userId="ef082f19-97a4-40f7-8ec1-0e91bb2b2192" providerId="ADAL" clId="{D96C12F8-0119-EB4D-8EF5-C9906BFF56B0}" dt="2020-12-28T00:04:50.098" v="607" actId="21"/>
          <ac:picMkLst>
            <pc:docMk/>
            <pc:sldMk cId="1946284088" sldId="270"/>
            <ac:picMk id="3074" creationId="{0483A678-9EF8-F04C-8C71-77AEA420C9E0}"/>
          </ac:picMkLst>
        </pc:picChg>
      </pc:sldChg>
      <pc:sldChg chg="del">
        <pc:chgData name="Lei Li" userId="ef082f19-97a4-40f7-8ec1-0e91bb2b2192" providerId="ADAL" clId="{D96C12F8-0119-EB4D-8EF5-C9906BFF56B0}" dt="2020-12-27T20:24:25.526" v="19" actId="2696"/>
        <pc:sldMkLst>
          <pc:docMk/>
          <pc:sldMk cId="4095252923" sldId="270"/>
        </pc:sldMkLst>
      </pc:sldChg>
      <pc:sldChg chg="del">
        <pc:chgData name="Lei Li" userId="ef082f19-97a4-40f7-8ec1-0e91bb2b2192" providerId="ADAL" clId="{D96C12F8-0119-EB4D-8EF5-C9906BFF56B0}" dt="2020-12-27T20:24:25.675" v="20" actId="2696"/>
        <pc:sldMkLst>
          <pc:docMk/>
          <pc:sldMk cId="1483381761" sldId="271"/>
        </pc:sldMkLst>
      </pc:sldChg>
      <pc:sldChg chg="addSp modSp new mod">
        <pc:chgData name="Lei Li" userId="ef082f19-97a4-40f7-8ec1-0e91bb2b2192" providerId="ADAL" clId="{D96C12F8-0119-EB4D-8EF5-C9906BFF56B0}" dt="2020-12-28T00:04:57.955" v="609" actId="14100"/>
        <pc:sldMkLst>
          <pc:docMk/>
          <pc:sldMk cId="2777436646" sldId="271"/>
        </pc:sldMkLst>
        <pc:spChg chg="mod">
          <ac:chgData name="Lei Li" userId="ef082f19-97a4-40f7-8ec1-0e91bb2b2192" providerId="ADAL" clId="{D96C12F8-0119-EB4D-8EF5-C9906BFF56B0}" dt="2020-12-28T00:04:15.411" v="588" actId="20577"/>
          <ac:spMkLst>
            <pc:docMk/>
            <pc:sldMk cId="2777436646" sldId="271"/>
            <ac:spMk id="2" creationId="{FF80CB15-2AD3-4147-AFE2-A0EE5E2B16ED}"/>
          </ac:spMkLst>
        </pc:spChg>
        <pc:spChg chg="mod">
          <ac:chgData name="Lei Li" userId="ef082f19-97a4-40f7-8ec1-0e91bb2b2192" providerId="ADAL" clId="{D96C12F8-0119-EB4D-8EF5-C9906BFF56B0}" dt="2020-12-28T00:04:46.043" v="606"/>
          <ac:spMkLst>
            <pc:docMk/>
            <pc:sldMk cId="2777436646" sldId="271"/>
            <ac:spMk id="3" creationId="{54802808-1945-3E4A-9581-C5545FA2064E}"/>
          </ac:spMkLst>
        </pc:spChg>
        <pc:picChg chg="add mod">
          <ac:chgData name="Lei Li" userId="ef082f19-97a4-40f7-8ec1-0e91bb2b2192" providerId="ADAL" clId="{D96C12F8-0119-EB4D-8EF5-C9906BFF56B0}" dt="2020-12-28T00:04:57.955" v="609" actId="14100"/>
          <ac:picMkLst>
            <pc:docMk/>
            <pc:sldMk cId="2777436646" sldId="271"/>
            <ac:picMk id="6" creationId="{0C30AEE0-69CF-9540-94BF-6FE591B503B6}"/>
          </ac:picMkLst>
        </pc:picChg>
      </pc:sldChg>
      <pc:sldChg chg="addSp delSp modSp new mod ord">
        <pc:chgData name="Lei Li" userId="ef082f19-97a4-40f7-8ec1-0e91bb2b2192" providerId="ADAL" clId="{D96C12F8-0119-EB4D-8EF5-C9906BFF56B0}" dt="2020-12-28T03:06:11.414" v="3761" actId="478"/>
        <pc:sldMkLst>
          <pc:docMk/>
          <pc:sldMk cId="17751773" sldId="272"/>
        </pc:sldMkLst>
        <pc:spChg chg="mod">
          <ac:chgData name="Lei Li" userId="ef082f19-97a4-40f7-8ec1-0e91bb2b2192" providerId="ADAL" clId="{D96C12F8-0119-EB4D-8EF5-C9906BFF56B0}" dt="2020-12-28T00:15:25.195" v="985" actId="27636"/>
          <ac:spMkLst>
            <pc:docMk/>
            <pc:sldMk cId="17751773" sldId="272"/>
            <ac:spMk id="2" creationId="{AD442CC2-B442-E346-8324-AF3F84476531}"/>
          </ac:spMkLst>
        </pc:spChg>
        <pc:spChg chg="mod">
          <ac:chgData name="Lei Li" userId="ef082f19-97a4-40f7-8ec1-0e91bb2b2192" providerId="ADAL" clId="{D96C12F8-0119-EB4D-8EF5-C9906BFF56B0}" dt="2020-12-28T03:05:55.847" v="3760"/>
          <ac:spMkLst>
            <pc:docMk/>
            <pc:sldMk cId="17751773" sldId="272"/>
            <ac:spMk id="3" creationId="{50D5AAB8-9175-5E45-98F1-4E3D5416DA94}"/>
          </ac:spMkLst>
        </pc:spChg>
        <pc:spChg chg="add del mod">
          <ac:chgData name="Lei Li" userId="ef082f19-97a4-40f7-8ec1-0e91bb2b2192" providerId="ADAL" clId="{D96C12F8-0119-EB4D-8EF5-C9906BFF56B0}" dt="2020-12-28T03:06:11.414" v="3761" actId="478"/>
          <ac:spMkLst>
            <pc:docMk/>
            <pc:sldMk cId="17751773" sldId="272"/>
            <ac:spMk id="10" creationId="{43E204AA-08D2-C744-ADB3-AC44B130DC24}"/>
          </ac:spMkLst>
        </pc:spChg>
        <pc:picChg chg="add del mod">
          <ac:chgData name="Lei Li" userId="ef082f19-97a4-40f7-8ec1-0e91bb2b2192" providerId="ADAL" clId="{D96C12F8-0119-EB4D-8EF5-C9906BFF56B0}" dt="2020-12-28T02:57:33.210" v="3741" actId="478"/>
          <ac:picMkLst>
            <pc:docMk/>
            <pc:sldMk cId="17751773" sldId="272"/>
            <ac:picMk id="7" creationId="{BFE950F9-24CA-204A-BB20-B5D72E5C1493}"/>
          </ac:picMkLst>
        </pc:picChg>
        <pc:picChg chg="add del mod">
          <ac:chgData name="Lei Li" userId="ef082f19-97a4-40f7-8ec1-0e91bb2b2192" providerId="ADAL" clId="{D96C12F8-0119-EB4D-8EF5-C9906BFF56B0}" dt="2020-12-28T02:57:35.831" v="3742" actId="478"/>
          <ac:picMkLst>
            <pc:docMk/>
            <pc:sldMk cId="17751773" sldId="272"/>
            <ac:picMk id="9" creationId="{B9E5E1BB-A1E6-724A-8B09-E1318BE7CA68}"/>
          </ac:picMkLst>
        </pc:picChg>
      </pc:sldChg>
      <pc:sldChg chg="del">
        <pc:chgData name="Lei Li" userId="ef082f19-97a4-40f7-8ec1-0e91bb2b2192" providerId="ADAL" clId="{D96C12F8-0119-EB4D-8EF5-C9906BFF56B0}" dt="2020-12-27T20:24:25.857" v="21" actId="2696"/>
        <pc:sldMkLst>
          <pc:docMk/>
          <pc:sldMk cId="1606393577" sldId="272"/>
        </pc:sldMkLst>
      </pc:sldChg>
      <pc:sldChg chg="new del ord">
        <pc:chgData name="Lei Li" userId="ef082f19-97a4-40f7-8ec1-0e91bb2b2192" providerId="ADAL" clId="{D96C12F8-0119-EB4D-8EF5-C9906BFF56B0}" dt="2020-12-28T00:29:59.517" v="1510" actId="2696"/>
        <pc:sldMkLst>
          <pc:docMk/>
          <pc:sldMk cId="270301178" sldId="273"/>
        </pc:sldMkLst>
      </pc:sldChg>
      <pc:sldChg chg="del">
        <pc:chgData name="Lei Li" userId="ef082f19-97a4-40f7-8ec1-0e91bb2b2192" providerId="ADAL" clId="{D96C12F8-0119-EB4D-8EF5-C9906BFF56B0}" dt="2020-12-27T20:24:26.248" v="23" actId="2696"/>
        <pc:sldMkLst>
          <pc:docMk/>
          <pc:sldMk cId="1285718832" sldId="273"/>
        </pc:sldMkLst>
      </pc:sldChg>
      <pc:sldChg chg="del">
        <pc:chgData name="Lei Li" userId="ef082f19-97a4-40f7-8ec1-0e91bb2b2192" providerId="ADAL" clId="{D96C12F8-0119-EB4D-8EF5-C9906BFF56B0}" dt="2020-12-27T20:24:26.587" v="25" actId="2696"/>
        <pc:sldMkLst>
          <pc:docMk/>
          <pc:sldMk cId="634977580" sldId="274"/>
        </pc:sldMkLst>
      </pc:sldChg>
      <pc:sldChg chg="modSp new mod ord">
        <pc:chgData name="Lei Li" userId="ef082f19-97a4-40f7-8ec1-0e91bb2b2192" providerId="ADAL" clId="{D96C12F8-0119-EB4D-8EF5-C9906BFF56B0}" dt="2020-12-28T02:13:26.857" v="2990" actId="20577"/>
        <pc:sldMkLst>
          <pc:docMk/>
          <pc:sldMk cId="820872578" sldId="274"/>
        </pc:sldMkLst>
        <pc:spChg chg="mod">
          <ac:chgData name="Lei Li" userId="ef082f19-97a4-40f7-8ec1-0e91bb2b2192" providerId="ADAL" clId="{D96C12F8-0119-EB4D-8EF5-C9906BFF56B0}" dt="2020-12-28T00:24:05.088" v="1132" actId="313"/>
          <ac:spMkLst>
            <pc:docMk/>
            <pc:sldMk cId="820872578" sldId="274"/>
            <ac:spMk id="2" creationId="{7D1A59BF-4C89-4643-B8E3-78F729878C27}"/>
          </ac:spMkLst>
        </pc:spChg>
        <pc:spChg chg="mod">
          <ac:chgData name="Lei Li" userId="ef082f19-97a4-40f7-8ec1-0e91bb2b2192" providerId="ADAL" clId="{D96C12F8-0119-EB4D-8EF5-C9906BFF56B0}" dt="2020-12-28T02:13:26.857" v="2990" actId="20577"/>
          <ac:spMkLst>
            <pc:docMk/>
            <pc:sldMk cId="820872578" sldId="274"/>
            <ac:spMk id="3" creationId="{494B5C47-0EFC-5B49-841A-C0283DFDF933}"/>
          </ac:spMkLst>
        </pc:spChg>
      </pc:sldChg>
      <pc:sldChg chg="del">
        <pc:chgData name="Lei Li" userId="ef082f19-97a4-40f7-8ec1-0e91bb2b2192" providerId="ADAL" clId="{D96C12F8-0119-EB4D-8EF5-C9906BFF56B0}" dt="2020-12-27T20:24:26.993" v="27" actId="2696"/>
        <pc:sldMkLst>
          <pc:docMk/>
          <pc:sldMk cId="1313557109" sldId="275"/>
        </pc:sldMkLst>
      </pc:sldChg>
      <pc:sldChg chg="addSp modSp new mod ord">
        <pc:chgData name="Lei Li" userId="ef082f19-97a4-40f7-8ec1-0e91bb2b2192" providerId="ADAL" clId="{D96C12F8-0119-EB4D-8EF5-C9906BFF56B0}" dt="2020-12-28T00:33:33.995" v="1569" actId="20578"/>
        <pc:sldMkLst>
          <pc:docMk/>
          <pc:sldMk cId="1348684982" sldId="275"/>
        </pc:sldMkLst>
        <pc:spChg chg="mod">
          <ac:chgData name="Lei Li" userId="ef082f19-97a4-40f7-8ec1-0e91bb2b2192" providerId="ADAL" clId="{D96C12F8-0119-EB4D-8EF5-C9906BFF56B0}" dt="2020-12-28T00:30:36.344" v="1540" actId="20577"/>
          <ac:spMkLst>
            <pc:docMk/>
            <pc:sldMk cId="1348684982" sldId="275"/>
            <ac:spMk id="2" creationId="{CF94C24D-6412-8749-BFA3-657A79FD5858}"/>
          </ac:spMkLst>
        </pc:spChg>
        <pc:spChg chg="add mod">
          <ac:chgData name="Lei Li" userId="ef082f19-97a4-40f7-8ec1-0e91bb2b2192" providerId="ADAL" clId="{D96C12F8-0119-EB4D-8EF5-C9906BFF56B0}" dt="2020-12-28T00:31:58.612" v="1566" actId="1076"/>
          <ac:spMkLst>
            <pc:docMk/>
            <pc:sldMk cId="1348684982" sldId="275"/>
            <ac:spMk id="6" creationId="{8561BCEC-F4CB-A245-A47B-6D261F6BC3EE}"/>
          </ac:spMkLst>
        </pc:spChg>
        <pc:picChg chg="add mod">
          <ac:chgData name="Lei Li" userId="ef082f19-97a4-40f7-8ec1-0e91bb2b2192" providerId="ADAL" clId="{D96C12F8-0119-EB4D-8EF5-C9906BFF56B0}" dt="2020-12-28T00:31:12.353" v="1546" actId="14100"/>
          <ac:picMkLst>
            <pc:docMk/>
            <pc:sldMk cId="1348684982" sldId="275"/>
            <ac:picMk id="5122" creationId="{1BF8EA7F-A31B-D046-8409-27007493CBA1}"/>
          </ac:picMkLst>
        </pc:picChg>
        <pc:picChg chg="add mod">
          <ac:chgData name="Lei Li" userId="ef082f19-97a4-40f7-8ec1-0e91bb2b2192" providerId="ADAL" clId="{D96C12F8-0119-EB4D-8EF5-C9906BFF56B0}" dt="2020-12-28T00:31:15.356" v="1547" actId="1076"/>
          <ac:picMkLst>
            <pc:docMk/>
            <pc:sldMk cId="1348684982" sldId="275"/>
            <ac:picMk id="5124" creationId="{2D015B0E-87B1-6047-AA87-B3E9DC34EE92}"/>
          </ac:picMkLst>
        </pc:picChg>
      </pc:sldChg>
      <pc:sldChg chg="addSp delSp modSp new mod">
        <pc:chgData name="Lei Li" userId="ef082f19-97a4-40f7-8ec1-0e91bb2b2192" providerId="ADAL" clId="{D96C12F8-0119-EB4D-8EF5-C9906BFF56B0}" dt="2020-12-28T00:48:34.810" v="1874" actId="20577"/>
        <pc:sldMkLst>
          <pc:docMk/>
          <pc:sldMk cId="506701415" sldId="276"/>
        </pc:sldMkLst>
        <pc:spChg chg="mod">
          <ac:chgData name="Lei Li" userId="ef082f19-97a4-40f7-8ec1-0e91bb2b2192" providerId="ADAL" clId="{D96C12F8-0119-EB4D-8EF5-C9906BFF56B0}" dt="2020-12-28T00:34:05.615" v="1587" actId="20577"/>
          <ac:spMkLst>
            <pc:docMk/>
            <pc:sldMk cId="506701415" sldId="276"/>
            <ac:spMk id="2" creationId="{32131564-71AB-C647-8C29-51985702CEF1}"/>
          </ac:spMkLst>
        </pc:spChg>
        <pc:spChg chg="add del mod">
          <ac:chgData name="Lei Li" userId="ef082f19-97a4-40f7-8ec1-0e91bb2b2192" providerId="ADAL" clId="{D96C12F8-0119-EB4D-8EF5-C9906BFF56B0}" dt="2020-12-28T00:48:34.810" v="1874" actId="20577"/>
          <ac:spMkLst>
            <pc:docMk/>
            <pc:sldMk cId="506701415" sldId="276"/>
            <ac:spMk id="3" creationId="{EDD15AA3-F59F-E94B-B6F1-9166B84DF280}"/>
          </ac:spMkLst>
        </pc:spChg>
        <pc:spChg chg="add del mod">
          <ac:chgData name="Lei Li" userId="ef082f19-97a4-40f7-8ec1-0e91bb2b2192" providerId="ADAL" clId="{D96C12F8-0119-EB4D-8EF5-C9906BFF56B0}" dt="2020-12-28T00:37:57.836" v="1663"/>
          <ac:spMkLst>
            <pc:docMk/>
            <pc:sldMk cId="506701415" sldId="276"/>
            <ac:spMk id="6" creationId="{CF35AE92-53E8-FE46-BF83-58C7E534F024}"/>
          </ac:spMkLst>
        </pc:spChg>
        <pc:spChg chg="add del mod">
          <ac:chgData name="Lei Li" userId="ef082f19-97a4-40f7-8ec1-0e91bb2b2192" providerId="ADAL" clId="{D96C12F8-0119-EB4D-8EF5-C9906BFF56B0}" dt="2020-12-28T00:37:49.073" v="1659" actId="478"/>
          <ac:spMkLst>
            <pc:docMk/>
            <pc:sldMk cId="506701415" sldId="276"/>
            <ac:spMk id="7" creationId="{9631C193-7130-3746-8595-6B9C9899EDA0}"/>
          </ac:spMkLst>
        </pc:spChg>
        <pc:spChg chg="add del">
          <ac:chgData name="Lei Li" userId="ef082f19-97a4-40f7-8ec1-0e91bb2b2192" providerId="ADAL" clId="{D96C12F8-0119-EB4D-8EF5-C9906BFF56B0}" dt="2020-12-28T00:38:07.937" v="1665"/>
          <ac:spMkLst>
            <pc:docMk/>
            <pc:sldMk cId="506701415" sldId="276"/>
            <ac:spMk id="8" creationId="{57F31F90-62B9-6846-99CB-4B5D183C4B53}"/>
          </ac:spMkLst>
        </pc:spChg>
        <pc:spChg chg="add del">
          <ac:chgData name="Lei Li" userId="ef082f19-97a4-40f7-8ec1-0e91bb2b2192" providerId="ADAL" clId="{D96C12F8-0119-EB4D-8EF5-C9906BFF56B0}" dt="2020-12-28T00:38:28.512" v="1667"/>
          <ac:spMkLst>
            <pc:docMk/>
            <pc:sldMk cId="506701415" sldId="276"/>
            <ac:spMk id="9" creationId="{3AD8FBED-D1E2-494C-800A-09AC641E5A99}"/>
          </ac:spMkLst>
        </pc:spChg>
      </pc:sldChg>
      <pc:sldChg chg="del">
        <pc:chgData name="Lei Li" userId="ef082f19-97a4-40f7-8ec1-0e91bb2b2192" providerId="ADAL" clId="{D96C12F8-0119-EB4D-8EF5-C9906BFF56B0}" dt="2020-12-27T20:24:27.200" v="28" actId="2696"/>
        <pc:sldMkLst>
          <pc:docMk/>
          <pc:sldMk cId="3040185714" sldId="276"/>
        </pc:sldMkLst>
      </pc:sldChg>
      <pc:sldChg chg="del">
        <pc:chgData name="Lei Li" userId="ef082f19-97a4-40f7-8ec1-0e91bb2b2192" providerId="ADAL" clId="{D96C12F8-0119-EB4D-8EF5-C9906BFF56B0}" dt="2020-12-27T20:24:26.408" v="24" actId="2696"/>
        <pc:sldMkLst>
          <pc:docMk/>
          <pc:sldMk cId="1032342719" sldId="277"/>
        </pc:sldMkLst>
      </pc:sldChg>
      <pc:sldChg chg="modSp new mod">
        <pc:chgData name="Lei Li" userId="ef082f19-97a4-40f7-8ec1-0e91bb2b2192" providerId="ADAL" clId="{D96C12F8-0119-EB4D-8EF5-C9906BFF56B0}" dt="2020-12-28T01:43:20.380" v="2315" actId="114"/>
        <pc:sldMkLst>
          <pc:docMk/>
          <pc:sldMk cId="4028183573" sldId="277"/>
        </pc:sldMkLst>
        <pc:spChg chg="mod">
          <ac:chgData name="Lei Li" userId="ef082f19-97a4-40f7-8ec1-0e91bb2b2192" providerId="ADAL" clId="{D96C12F8-0119-EB4D-8EF5-C9906BFF56B0}" dt="2020-12-28T00:49:02.473" v="1892" actId="20577"/>
          <ac:spMkLst>
            <pc:docMk/>
            <pc:sldMk cId="4028183573" sldId="277"/>
            <ac:spMk id="2" creationId="{CE3D029F-1CC1-6149-8C05-8433BC17254E}"/>
          </ac:spMkLst>
        </pc:spChg>
        <pc:spChg chg="mod">
          <ac:chgData name="Lei Li" userId="ef082f19-97a4-40f7-8ec1-0e91bb2b2192" providerId="ADAL" clId="{D96C12F8-0119-EB4D-8EF5-C9906BFF56B0}" dt="2020-12-28T01:43:20.380" v="2315" actId="114"/>
          <ac:spMkLst>
            <pc:docMk/>
            <pc:sldMk cId="4028183573" sldId="277"/>
            <ac:spMk id="3" creationId="{F2BBBA87-B74D-9F4B-94A8-28EA502CBD74}"/>
          </ac:spMkLst>
        </pc:spChg>
      </pc:sldChg>
      <pc:sldChg chg="modSp new mod ord">
        <pc:chgData name="Lei Li" userId="ef082f19-97a4-40f7-8ec1-0e91bb2b2192" providerId="ADAL" clId="{D96C12F8-0119-EB4D-8EF5-C9906BFF56B0}" dt="2020-12-28T01:41:55.005" v="2288" actId="20577"/>
        <pc:sldMkLst>
          <pc:docMk/>
          <pc:sldMk cId="159937586" sldId="278"/>
        </pc:sldMkLst>
        <pc:spChg chg="mod">
          <ac:chgData name="Lei Li" userId="ef082f19-97a4-40f7-8ec1-0e91bb2b2192" providerId="ADAL" clId="{D96C12F8-0119-EB4D-8EF5-C9906BFF56B0}" dt="2020-12-28T01:34:59.650" v="2179" actId="20577"/>
          <ac:spMkLst>
            <pc:docMk/>
            <pc:sldMk cId="159937586" sldId="278"/>
            <ac:spMk id="2" creationId="{A0DD4A8E-64D3-CC4A-A8FF-FFA6F039B155}"/>
          </ac:spMkLst>
        </pc:spChg>
        <pc:spChg chg="mod">
          <ac:chgData name="Lei Li" userId="ef082f19-97a4-40f7-8ec1-0e91bb2b2192" providerId="ADAL" clId="{D96C12F8-0119-EB4D-8EF5-C9906BFF56B0}" dt="2020-12-28T01:41:55.005" v="2288" actId="20577"/>
          <ac:spMkLst>
            <pc:docMk/>
            <pc:sldMk cId="159937586" sldId="278"/>
            <ac:spMk id="3" creationId="{E04C49E7-2732-1A40-AA15-5B70EA241482}"/>
          </ac:spMkLst>
        </pc:spChg>
      </pc:sldChg>
      <pc:sldChg chg="del">
        <pc:chgData name="Lei Li" userId="ef082f19-97a4-40f7-8ec1-0e91bb2b2192" providerId="ADAL" clId="{D96C12F8-0119-EB4D-8EF5-C9906BFF56B0}" dt="2020-12-27T20:24:29.510" v="33" actId="2696"/>
        <pc:sldMkLst>
          <pc:docMk/>
          <pc:sldMk cId="1080393408" sldId="279"/>
        </pc:sldMkLst>
      </pc:sldChg>
      <pc:sldChg chg="modSp new mod">
        <pc:chgData name="Lei Li" userId="ef082f19-97a4-40f7-8ec1-0e91bb2b2192" providerId="ADAL" clId="{D96C12F8-0119-EB4D-8EF5-C9906BFF56B0}" dt="2020-12-28T15:18:46.228" v="3835" actId="20577"/>
        <pc:sldMkLst>
          <pc:docMk/>
          <pc:sldMk cId="2778239094" sldId="279"/>
        </pc:sldMkLst>
        <pc:spChg chg="mod">
          <ac:chgData name="Lei Li" userId="ef082f19-97a4-40f7-8ec1-0e91bb2b2192" providerId="ADAL" clId="{D96C12F8-0119-EB4D-8EF5-C9906BFF56B0}" dt="2020-12-28T01:48:33.684" v="2355" actId="20577"/>
          <ac:spMkLst>
            <pc:docMk/>
            <pc:sldMk cId="2778239094" sldId="279"/>
            <ac:spMk id="2" creationId="{0C99ACD2-53DF-3647-B089-CD75DBBA67FE}"/>
          </ac:spMkLst>
        </pc:spChg>
        <pc:spChg chg="mod">
          <ac:chgData name="Lei Li" userId="ef082f19-97a4-40f7-8ec1-0e91bb2b2192" providerId="ADAL" clId="{D96C12F8-0119-EB4D-8EF5-C9906BFF56B0}" dt="2020-12-28T15:18:46.228" v="3835" actId="20577"/>
          <ac:spMkLst>
            <pc:docMk/>
            <pc:sldMk cId="2778239094" sldId="279"/>
            <ac:spMk id="3" creationId="{08D58F0C-BFA2-8643-B369-9F3D7130BB6B}"/>
          </ac:spMkLst>
        </pc:spChg>
      </pc:sldChg>
      <pc:sldChg chg="del">
        <pc:chgData name="Lei Li" userId="ef082f19-97a4-40f7-8ec1-0e91bb2b2192" providerId="ADAL" clId="{D96C12F8-0119-EB4D-8EF5-C9906BFF56B0}" dt="2020-12-27T20:24:26.167" v="22" actId="2696"/>
        <pc:sldMkLst>
          <pc:docMk/>
          <pc:sldMk cId="208599350" sldId="280"/>
        </pc:sldMkLst>
      </pc:sldChg>
      <pc:sldChg chg="addSp delSp modSp new mod ord">
        <pc:chgData name="Lei Li" userId="ef082f19-97a4-40f7-8ec1-0e91bb2b2192" providerId="ADAL" clId="{D96C12F8-0119-EB4D-8EF5-C9906BFF56B0}" dt="2020-12-28T02:02:58.142" v="2853" actId="20577"/>
        <pc:sldMkLst>
          <pc:docMk/>
          <pc:sldMk cId="1938130422" sldId="280"/>
        </pc:sldMkLst>
        <pc:spChg chg="mod">
          <ac:chgData name="Lei Li" userId="ef082f19-97a4-40f7-8ec1-0e91bb2b2192" providerId="ADAL" clId="{D96C12F8-0119-EB4D-8EF5-C9906BFF56B0}" dt="2020-12-28T01:56:44.257" v="2564" actId="20577"/>
          <ac:spMkLst>
            <pc:docMk/>
            <pc:sldMk cId="1938130422" sldId="280"/>
            <ac:spMk id="2" creationId="{CB1B31C7-42BB-B04A-99A0-33478262A348}"/>
          </ac:spMkLst>
        </pc:spChg>
        <pc:spChg chg="mod">
          <ac:chgData name="Lei Li" userId="ef082f19-97a4-40f7-8ec1-0e91bb2b2192" providerId="ADAL" clId="{D96C12F8-0119-EB4D-8EF5-C9906BFF56B0}" dt="2020-12-28T02:02:58.142" v="2853" actId="20577"/>
          <ac:spMkLst>
            <pc:docMk/>
            <pc:sldMk cId="1938130422" sldId="280"/>
            <ac:spMk id="3" creationId="{64FB089B-8817-DD48-B786-F31BA564718E}"/>
          </ac:spMkLst>
        </pc:spChg>
        <pc:picChg chg="add del mod">
          <ac:chgData name="Lei Li" userId="ef082f19-97a4-40f7-8ec1-0e91bb2b2192" providerId="ADAL" clId="{D96C12F8-0119-EB4D-8EF5-C9906BFF56B0}" dt="2020-12-28T02:00:21.806" v="2700" actId="21"/>
          <ac:picMkLst>
            <pc:docMk/>
            <pc:sldMk cId="1938130422" sldId="280"/>
            <ac:picMk id="7170" creationId="{7DBC68BD-2538-A641-953B-573404460347}"/>
          </ac:picMkLst>
        </pc:picChg>
      </pc:sldChg>
      <pc:sldChg chg="del">
        <pc:chgData name="Lei Li" userId="ef082f19-97a4-40f7-8ec1-0e91bb2b2192" providerId="ADAL" clId="{D96C12F8-0119-EB4D-8EF5-C9906BFF56B0}" dt="2020-12-27T20:24:26.797" v="26" actId="2696"/>
        <pc:sldMkLst>
          <pc:docMk/>
          <pc:sldMk cId="3725209346" sldId="281"/>
        </pc:sldMkLst>
      </pc:sldChg>
      <pc:sldChg chg="addSp delSp modSp new mod ord">
        <pc:chgData name="Lei Li" userId="ef082f19-97a4-40f7-8ec1-0e91bb2b2192" providerId="ADAL" clId="{D96C12F8-0119-EB4D-8EF5-C9906BFF56B0}" dt="2020-12-28T02:19:24.414" v="3221" actId="20577"/>
        <pc:sldMkLst>
          <pc:docMk/>
          <pc:sldMk cId="3773507742" sldId="281"/>
        </pc:sldMkLst>
        <pc:spChg chg="mod">
          <ac:chgData name="Lei Li" userId="ef082f19-97a4-40f7-8ec1-0e91bb2b2192" providerId="ADAL" clId="{D96C12F8-0119-EB4D-8EF5-C9906BFF56B0}" dt="2020-12-28T02:19:21.636" v="3220" actId="20577"/>
          <ac:spMkLst>
            <pc:docMk/>
            <pc:sldMk cId="3773507742" sldId="281"/>
            <ac:spMk id="2" creationId="{62B5F762-DA6D-6948-929A-648E3E406C96}"/>
          </ac:spMkLst>
        </pc:spChg>
        <pc:spChg chg="del">
          <ac:chgData name="Lei Li" userId="ef082f19-97a4-40f7-8ec1-0e91bb2b2192" providerId="ADAL" clId="{D96C12F8-0119-EB4D-8EF5-C9906BFF56B0}" dt="2020-12-28T02:00:24.592" v="2701"/>
          <ac:spMkLst>
            <pc:docMk/>
            <pc:sldMk cId="3773507742" sldId="281"/>
            <ac:spMk id="3" creationId="{FF14DEDF-6AE9-2447-8230-796E564F282B}"/>
          </ac:spMkLst>
        </pc:spChg>
        <pc:spChg chg="add mod">
          <ac:chgData name="Lei Li" userId="ef082f19-97a4-40f7-8ec1-0e91bb2b2192" providerId="ADAL" clId="{D96C12F8-0119-EB4D-8EF5-C9906BFF56B0}" dt="2020-12-28T02:19:24.414" v="3221" actId="20577"/>
          <ac:spMkLst>
            <pc:docMk/>
            <pc:sldMk cId="3773507742" sldId="281"/>
            <ac:spMk id="7" creationId="{64BE2E9D-1385-AE4E-BC30-7F8082A6C575}"/>
          </ac:spMkLst>
        </pc:spChg>
        <pc:picChg chg="add del mod">
          <ac:chgData name="Lei Li" userId="ef082f19-97a4-40f7-8ec1-0e91bb2b2192" providerId="ADAL" clId="{D96C12F8-0119-EB4D-8EF5-C9906BFF56B0}" dt="2020-12-28T02:04:44.835" v="2855" actId="21"/>
          <ac:picMkLst>
            <pc:docMk/>
            <pc:sldMk cId="3773507742" sldId="281"/>
            <ac:picMk id="6" creationId="{CA671863-95BB-014B-9AC3-48CBD626FBD7}"/>
          </ac:picMkLst>
        </pc:picChg>
        <pc:picChg chg="add mod">
          <ac:chgData name="Lei Li" userId="ef082f19-97a4-40f7-8ec1-0e91bb2b2192" providerId="ADAL" clId="{D96C12F8-0119-EB4D-8EF5-C9906BFF56B0}" dt="2020-12-28T02:18:13.263" v="3212" actId="732"/>
          <ac:picMkLst>
            <pc:docMk/>
            <pc:sldMk cId="3773507742" sldId="281"/>
            <ac:picMk id="8194" creationId="{77C13D5D-E5EF-AE48-ADA0-BD0B9B6AECA0}"/>
          </ac:picMkLst>
        </pc:picChg>
      </pc:sldChg>
      <pc:sldChg chg="addSp modSp new mod ord">
        <pc:chgData name="Lei Li" userId="ef082f19-97a4-40f7-8ec1-0e91bb2b2192" providerId="ADAL" clId="{D96C12F8-0119-EB4D-8EF5-C9906BFF56B0}" dt="2020-12-28T02:21:33.737" v="3259" actId="1076"/>
        <pc:sldMkLst>
          <pc:docMk/>
          <pc:sldMk cId="4210475198" sldId="282"/>
        </pc:sldMkLst>
        <pc:spChg chg="mod">
          <ac:chgData name="Lei Li" userId="ef082f19-97a4-40f7-8ec1-0e91bb2b2192" providerId="ADAL" clId="{D96C12F8-0119-EB4D-8EF5-C9906BFF56B0}" dt="2020-12-28T02:05:04.715" v="2859"/>
          <ac:spMkLst>
            <pc:docMk/>
            <pc:sldMk cId="4210475198" sldId="282"/>
            <ac:spMk id="2" creationId="{7E4D9B0C-9C5D-8F48-A57F-6368FA8E4682}"/>
          </ac:spMkLst>
        </pc:spChg>
        <pc:spChg chg="mod">
          <ac:chgData name="Lei Li" userId="ef082f19-97a4-40f7-8ec1-0e91bb2b2192" providerId="ADAL" clId="{D96C12F8-0119-EB4D-8EF5-C9906BFF56B0}" dt="2020-12-28T02:06:17.310" v="2919" actId="20577"/>
          <ac:spMkLst>
            <pc:docMk/>
            <pc:sldMk cId="4210475198" sldId="282"/>
            <ac:spMk id="3" creationId="{69E756A3-6329-E14A-918A-EE049E7D3E5D}"/>
          </ac:spMkLst>
        </pc:spChg>
        <pc:spChg chg="add mod">
          <ac:chgData name="Lei Li" userId="ef082f19-97a4-40f7-8ec1-0e91bb2b2192" providerId="ADAL" clId="{D96C12F8-0119-EB4D-8EF5-C9906BFF56B0}" dt="2020-12-28T02:21:33.737" v="3259" actId="1076"/>
          <ac:spMkLst>
            <pc:docMk/>
            <pc:sldMk cId="4210475198" sldId="282"/>
            <ac:spMk id="7" creationId="{6DE5D9E1-4377-6C41-AA85-47D4A41EA502}"/>
          </ac:spMkLst>
        </pc:spChg>
        <pc:picChg chg="add mod">
          <ac:chgData name="Lei Li" userId="ef082f19-97a4-40f7-8ec1-0e91bb2b2192" providerId="ADAL" clId="{D96C12F8-0119-EB4D-8EF5-C9906BFF56B0}" dt="2020-12-28T02:04:51.792" v="2857" actId="1076"/>
          <ac:picMkLst>
            <pc:docMk/>
            <pc:sldMk cId="4210475198" sldId="282"/>
            <ac:picMk id="6" creationId="{B30C2D30-1E19-E84D-ACC0-C6AA3E4C1FB9}"/>
          </ac:picMkLst>
        </pc:picChg>
      </pc:sldChg>
      <pc:sldChg chg="modSp new mod">
        <pc:chgData name="Lei Li" userId="ef082f19-97a4-40f7-8ec1-0e91bb2b2192" providerId="ADAL" clId="{D96C12F8-0119-EB4D-8EF5-C9906BFF56B0}" dt="2020-12-28T00:10:57.235" v="981" actId="15"/>
        <pc:sldMkLst>
          <pc:docMk/>
          <pc:sldMk cId="347782887" sldId="283"/>
        </pc:sldMkLst>
        <pc:spChg chg="mod">
          <ac:chgData name="Lei Li" userId="ef082f19-97a4-40f7-8ec1-0e91bb2b2192" providerId="ADAL" clId="{D96C12F8-0119-EB4D-8EF5-C9906BFF56B0}" dt="2020-12-28T00:08:01.836" v="750" actId="20577"/>
          <ac:spMkLst>
            <pc:docMk/>
            <pc:sldMk cId="347782887" sldId="283"/>
            <ac:spMk id="2" creationId="{1A563F3F-2EEE-2C40-8C02-D9B6CED7172F}"/>
          </ac:spMkLst>
        </pc:spChg>
        <pc:spChg chg="mod">
          <ac:chgData name="Lei Li" userId="ef082f19-97a4-40f7-8ec1-0e91bb2b2192" providerId="ADAL" clId="{D96C12F8-0119-EB4D-8EF5-C9906BFF56B0}" dt="2020-12-28T00:10:57.235" v="981" actId="15"/>
          <ac:spMkLst>
            <pc:docMk/>
            <pc:sldMk cId="347782887" sldId="283"/>
            <ac:spMk id="3" creationId="{0B5A15F2-CB72-D645-A80E-2094CF0D46ED}"/>
          </ac:spMkLst>
        </pc:spChg>
      </pc:sldChg>
      <pc:sldChg chg="modSp new mod">
        <pc:chgData name="Lei Li" userId="ef082f19-97a4-40f7-8ec1-0e91bb2b2192" providerId="ADAL" clId="{D96C12F8-0119-EB4D-8EF5-C9906BFF56B0}" dt="2020-12-28T01:34:21.572" v="2153" actId="20577"/>
        <pc:sldMkLst>
          <pc:docMk/>
          <pc:sldMk cId="2312622038" sldId="284"/>
        </pc:sldMkLst>
        <pc:spChg chg="mod">
          <ac:chgData name="Lei Li" userId="ef082f19-97a4-40f7-8ec1-0e91bb2b2192" providerId="ADAL" clId="{D96C12F8-0119-EB4D-8EF5-C9906BFF56B0}" dt="2020-12-28T01:23:38.525" v="1931" actId="20577"/>
          <ac:spMkLst>
            <pc:docMk/>
            <pc:sldMk cId="2312622038" sldId="284"/>
            <ac:spMk id="2" creationId="{FE7FD7D5-B429-D84E-9539-220CC815688B}"/>
          </ac:spMkLst>
        </pc:spChg>
        <pc:spChg chg="mod">
          <ac:chgData name="Lei Li" userId="ef082f19-97a4-40f7-8ec1-0e91bb2b2192" providerId="ADAL" clId="{D96C12F8-0119-EB4D-8EF5-C9906BFF56B0}" dt="2020-12-28T01:34:21.572" v="2153" actId="20577"/>
          <ac:spMkLst>
            <pc:docMk/>
            <pc:sldMk cId="2312622038" sldId="284"/>
            <ac:spMk id="3" creationId="{B22ACD03-689A-8F49-AE30-7C7EA6050124}"/>
          </ac:spMkLst>
        </pc:spChg>
      </pc:sldChg>
      <pc:sldChg chg="modSp new mod">
        <pc:chgData name="Lei Li" userId="ef082f19-97a4-40f7-8ec1-0e91bb2b2192" providerId="ADAL" clId="{D96C12F8-0119-EB4D-8EF5-C9906BFF56B0}" dt="2020-12-28T02:29:20.979" v="3431" actId="20577"/>
        <pc:sldMkLst>
          <pc:docMk/>
          <pc:sldMk cId="104407108" sldId="285"/>
        </pc:sldMkLst>
        <pc:spChg chg="mod">
          <ac:chgData name="Lei Li" userId="ef082f19-97a4-40f7-8ec1-0e91bb2b2192" providerId="ADAL" clId="{D96C12F8-0119-EB4D-8EF5-C9906BFF56B0}" dt="2020-12-28T02:29:20.979" v="3431" actId="20577"/>
          <ac:spMkLst>
            <pc:docMk/>
            <pc:sldMk cId="104407108" sldId="285"/>
            <ac:spMk id="2" creationId="{988DC17B-BC35-E742-80CE-845DCB47D438}"/>
          </ac:spMkLst>
        </pc:spChg>
        <pc:spChg chg="mod">
          <ac:chgData name="Lei Li" userId="ef082f19-97a4-40f7-8ec1-0e91bb2b2192" providerId="ADAL" clId="{D96C12F8-0119-EB4D-8EF5-C9906BFF56B0}" dt="2020-12-28T02:29:16.842" v="3430" actId="15"/>
          <ac:spMkLst>
            <pc:docMk/>
            <pc:sldMk cId="104407108" sldId="285"/>
            <ac:spMk id="3" creationId="{BD76F07E-DE64-A14D-A20B-7520EEDF5DD1}"/>
          </ac:spMkLst>
        </pc:spChg>
      </pc:sldChg>
      <pc:sldChg chg="modSp new mod">
        <pc:chgData name="Lei Li" userId="ef082f19-97a4-40f7-8ec1-0e91bb2b2192" providerId="ADAL" clId="{D96C12F8-0119-EB4D-8EF5-C9906BFF56B0}" dt="2020-12-28T02:39:16.915" v="3740" actId="15"/>
        <pc:sldMkLst>
          <pc:docMk/>
          <pc:sldMk cId="4211972649" sldId="286"/>
        </pc:sldMkLst>
        <pc:spChg chg="mod">
          <ac:chgData name="Lei Li" userId="ef082f19-97a4-40f7-8ec1-0e91bb2b2192" providerId="ADAL" clId="{D96C12F8-0119-EB4D-8EF5-C9906BFF56B0}" dt="2020-12-28T02:35:55.124" v="3474" actId="20577"/>
          <ac:spMkLst>
            <pc:docMk/>
            <pc:sldMk cId="4211972649" sldId="286"/>
            <ac:spMk id="2" creationId="{38BDA878-9140-4940-8C33-2A13D9CCCA9F}"/>
          </ac:spMkLst>
        </pc:spChg>
        <pc:spChg chg="mod">
          <ac:chgData name="Lei Li" userId="ef082f19-97a4-40f7-8ec1-0e91bb2b2192" providerId="ADAL" clId="{D96C12F8-0119-EB4D-8EF5-C9906BFF56B0}" dt="2020-12-28T02:39:16.915" v="3740" actId="15"/>
          <ac:spMkLst>
            <pc:docMk/>
            <pc:sldMk cId="4211972649" sldId="286"/>
            <ac:spMk id="3" creationId="{8D2F56EE-6DF4-794F-A013-8DF786E5A429}"/>
          </ac:spMkLst>
        </pc:spChg>
      </pc:sldChg>
      <pc:sldChg chg="modSp new mod">
        <pc:chgData name="Lei Li" userId="ef082f19-97a4-40f7-8ec1-0e91bb2b2192" providerId="ADAL" clId="{D96C12F8-0119-EB4D-8EF5-C9906BFF56B0}" dt="2020-12-28T03:01:55.987" v="3758" actId="113"/>
        <pc:sldMkLst>
          <pc:docMk/>
          <pc:sldMk cId="546945096" sldId="287"/>
        </pc:sldMkLst>
        <pc:spChg chg="mod">
          <ac:chgData name="Lei Li" userId="ef082f19-97a4-40f7-8ec1-0e91bb2b2192" providerId="ADAL" clId="{D96C12F8-0119-EB4D-8EF5-C9906BFF56B0}" dt="2020-12-28T02:59:52.468" v="3747" actId="313"/>
          <ac:spMkLst>
            <pc:docMk/>
            <pc:sldMk cId="546945096" sldId="287"/>
            <ac:spMk id="2" creationId="{A4C34823-EE98-F449-89F9-E3D47220066D}"/>
          </ac:spMkLst>
        </pc:spChg>
        <pc:spChg chg="mod">
          <ac:chgData name="Lei Li" userId="ef082f19-97a4-40f7-8ec1-0e91bb2b2192" providerId="ADAL" clId="{D96C12F8-0119-EB4D-8EF5-C9906BFF56B0}" dt="2020-12-28T03:01:55.987" v="3758" actId="113"/>
          <ac:spMkLst>
            <pc:docMk/>
            <pc:sldMk cId="546945096" sldId="287"/>
            <ac:spMk id="3" creationId="{3E1DAFFA-E90A-C247-BC16-A4F0DC791801}"/>
          </ac:spMkLst>
        </pc:spChg>
      </pc:sldChg>
      <pc:sldChg chg="del">
        <pc:chgData name="Lei Li" userId="ef082f19-97a4-40f7-8ec1-0e91bb2b2192" providerId="ADAL" clId="{D96C12F8-0119-EB4D-8EF5-C9906BFF56B0}" dt="2020-12-27T20:24:27.440" v="29" actId="2696"/>
        <pc:sldMkLst>
          <pc:docMk/>
          <pc:sldMk cId="1046170328" sldId="303"/>
        </pc:sldMkLst>
      </pc:sldChg>
      <pc:sldChg chg="del">
        <pc:chgData name="Lei Li" userId="ef082f19-97a4-40f7-8ec1-0e91bb2b2192" providerId="ADAL" clId="{D96C12F8-0119-EB4D-8EF5-C9906BFF56B0}" dt="2020-12-27T20:24:28.430" v="31" actId="2696"/>
        <pc:sldMkLst>
          <pc:docMk/>
          <pc:sldMk cId="1508322090" sldId="310"/>
        </pc:sldMkLst>
      </pc:sldChg>
      <pc:sldChg chg="del">
        <pc:chgData name="Lei Li" userId="ef082f19-97a4-40f7-8ec1-0e91bb2b2192" providerId="ADAL" clId="{D96C12F8-0119-EB4D-8EF5-C9906BFF56B0}" dt="2020-12-27T20:24:27.969" v="30" actId="2696"/>
        <pc:sldMkLst>
          <pc:docMk/>
          <pc:sldMk cId="4236253323" sldId="323"/>
        </pc:sldMkLst>
      </pc:sldChg>
      <pc:sldChg chg="del">
        <pc:chgData name="Lei Li" userId="ef082f19-97a4-40f7-8ec1-0e91bb2b2192" providerId="ADAL" clId="{D96C12F8-0119-EB4D-8EF5-C9906BFF56B0}" dt="2020-12-27T20:24:28.902" v="32" actId="2696"/>
        <pc:sldMkLst>
          <pc:docMk/>
          <pc:sldMk cId="2320070624" sldId="324"/>
        </pc:sldMkLst>
      </pc:sldChg>
    </pc:docChg>
  </pc:docChgLst>
  <pc:docChgLst>
    <pc:chgData name="Lei Li" userId="ef082f19-97a4-40f7-8ec1-0e91bb2b2192" providerId="ADAL" clId="{D990D87B-EAC3-6C45-921B-A4683293EF68}"/>
    <pc:docChg chg="undo custSel addSld delSld modSld">
      <pc:chgData name="Lei Li" userId="ef082f19-97a4-40f7-8ec1-0e91bb2b2192" providerId="ADAL" clId="{D990D87B-EAC3-6C45-921B-A4683293EF68}" dt="2020-12-25T02:12:53.712" v="2006"/>
      <pc:docMkLst>
        <pc:docMk/>
      </pc:docMkLst>
      <pc:sldChg chg="modSp mod">
        <pc:chgData name="Lei Li" userId="ef082f19-97a4-40f7-8ec1-0e91bb2b2192" providerId="ADAL" clId="{D990D87B-EAC3-6C45-921B-A4683293EF68}" dt="2020-12-24T19:29:33.092" v="18" actId="20577"/>
        <pc:sldMkLst>
          <pc:docMk/>
          <pc:sldMk cId="2503590105" sldId="256"/>
        </pc:sldMkLst>
        <pc:spChg chg="mod">
          <ac:chgData name="Lei Li" userId="ef082f19-97a4-40f7-8ec1-0e91bb2b2192" providerId="ADAL" clId="{D990D87B-EAC3-6C45-921B-A4683293EF68}" dt="2020-12-24T19:29:33.092" v="1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D990D87B-EAC3-6C45-921B-A4683293EF68}" dt="2020-12-24T20:00:41.330" v="171"/>
        <pc:sldMkLst>
          <pc:docMk/>
          <pc:sldMk cId="3238765989" sldId="257"/>
        </pc:sldMkLst>
        <pc:spChg chg="mod">
          <ac:chgData name="Lei Li" userId="ef082f19-97a4-40f7-8ec1-0e91bb2b2192" providerId="ADAL" clId="{D990D87B-EAC3-6C45-921B-A4683293EF68}" dt="2020-12-24T19:58:14.485" v="64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D990D87B-EAC3-6C45-921B-A4683293EF68}" dt="2020-12-24T20:00:41.330" v="171"/>
          <ac:spMkLst>
            <pc:docMk/>
            <pc:sldMk cId="3238765989" sldId="257"/>
            <ac:spMk id="3" creationId="{913DA2BC-5297-5B4B-9D31-77ACA01D6B50}"/>
          </ac:spMkLst>
        </pc:spChg>
      </pc:sldChg>
      <pc:sldChg chg="del">
        <pc:chgData name="Lei Li" userId="ef082f19-97a4-40f7-8ec1-0e91bb2b2192" providerId="ADAL" clId="{D990D87B-EAC3-6C45-921B-A4683293EF68}" dt="2020-12-24T19:59:07.620" v="121" actId="2696"/>
        <pc:sldMkLst>
          <pc:docMk/>
          <pc:sldMk cId="985070985" sldId="258"/>
        </pc:sldMkLst>
      </pc:sldChg>
      <pc:sldChg chg="del">
        <pc:chgData name="Lei Li" userId="ef082f19-97a4-40f7-8ec1-0e91bb2b2192" providerId="ADAL" clId="{D990D87B-EAC3-6C45-921B-A4683293EF68}" dt="2020-12-24T19:59:07.991" v="122" actId="2696"/>
        <pc:sldMkLst>
          <pc:docMk/>
          <pc:sldMk cId="6270038" sldId="259"/>
        </pc:sldMkLst>
      </pc:sldChg>
      <pc:sldChg chg="modSp mod">
        <pc:chgData name="Lei Li" userId="ef082f19-97a4-40f7-8ec1-0e91bb2b2192" providerId="ADAL" clId="{D990D87B-EAC3-6C45-921B-A4683293EF68}" dt="2020-12-25T01:45:37.713" v="1594" actId="20577"/>
        <pc:sldMkLst>
          <pc:docMk/>
          <pc:sldMk cId="2686351654" sldId="260"/>
        </pc:sldMkLst>
        <pc:spChg chg="mod">
          <ac:chgData name="Lei Li" userId="ef082f19-97a4-40f7-8ec1-0e91bb2b2192" providerId="ADAL" clId="{D990D87B-EAC3-6C45-921B-A4683293EF68}" dt="2020-12-25T01:45:37.713" v="1594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D990D87B-EAC3-6C45-921B-A4683293EF68}" dt="2020-12-24T19:59:08.387" v="123" actId="2696"/>
        <pc:sldMkLst>
          <pc:docMk/>
          <pc:sldMk cId="3380566987" sldId="261"/>
        </pc:sldMkLst>
      </pc:sldChg>
      <pc:sldChg chg="addSp delSp modSp new mod">
        <pc:chgData name="Lei Li" userId="ef082f19-97a4-40f7-8ec1-0e91bb2b2192" providerId="ADAL" clId="{D990D87B-EAC3-6C45-921B-A4683293EF68}" dt="2020-12-24T20:47:05.163" v="1495" actId="13244"/>
        <pc:sldMkLst>
          <pc:docMk/>
          <pc:sldMk cId="3500994766" sldId="261"/>
        </pc:sldMkLst>
        <pc:spChg chg="mod ord">
          <ac:chgData name="Lei Li" userId="ef082f19-97a4-40f7-8ec1-0e91bb2b2192" providerId="ADAL" clId="{D990D87B-EAC3-6C45-921B-A4683293EF68}" dt="2020-12-24T20:47:05.163" v="1495" actId="13244"/>
          <ac:spMkLst>
            <pc:docMk/>
            <pc:sldMk cId="3500994766" sldId="261"/>
            <ac:spMk id="2" creationId="{06FE93B2-E8D3-D043-9046-6B4D9B86F328}"/>
          </ac:spMkLst>
        </pc:spChg>
        <pc:spChg chg="del mod">
          <ac:chgData name="Lei Li" userId="ef082f19-97a4-40f7-8ec1-0e91bb2b2192" providerId="ADAL" clId="{D990D87B-EAC3-6C45-921B-A4683293EF68}" dt="2020-12-24T20:01:26.429" v="178" actId="478"/>
          <ac:spMkLst>
            <pc:docMk/>
            <pc:sldMk cId="3500994766" sldId="261"/>
            <ac:spMk id="3" creationId="{2DB268F4-037A-D149-91C3-DEE6EBB0738D}"/>
          </ac:spMkLst>
        </pc:spChg>
        <pc:spChg chg="add del mod">
          <ac:chgData name="Lei Li" userId="ef082f19-97a4-40f7-8ec1-0e91bb2b2192" providerId="ADAL" clId="{D990D87B-EAC3-6C45-921B-A4683293EF68}" dt="2020-12-24T20:45:39.129" v="1493" actId="478"/>
          <ac:spMkLst>
            <pc:docMk/>
            <pc:sldMk cId="3500994766" sldId="261"/>
            <ac:spMk id="6" creationId="{E28F42E3-ABAA-8E48-BE3B-01B35E3C5BD3}"/>
          </ac:spMkLst>
        </pc:spChg>
        <pc:spChg chg="add mod">
          <ac:chgData name="Lei Li" userId="ef082f19-97a4-40f7-8ec1-0e91bb2b2192" providerId="ADAL" clId="{D990D87B-EAC3-6C45-921B-A4683293EF68}" dt="2020-12-24T20:01:37.757" v="181" actId="14100"/>
          <ac:spMkLst>
            <pc:docMk/>
            <pc:sldMk cId="3500994766" sldId="261"/>
            <ac:spMk id="7" creationId="{3403F235-D2C9-B54E-949C-6B4185746E36}"/>
          </ac:spMkLst>
        </pc:spChg>
        <pc:picChg chg="add mod">
          <ac:chgData name="Lei Li" userId="ef082f19-97a4-40f7-8ec1-0e91bb2b2192" providerId="ADAL" clId="{D990D87B-EAC3-6C45-921B-A4683293EF68}" dt="2020-12-24T20:46:57.188" v="1494" actId="13244"/>
          <ac:picMkLst>
            <pc:docMk/>
            <pc:sldMk cId="3500994766" sldId="261"/>
            <ac:picMk id="1025" creationId="{A56A8F55-EB1F-0843-A300-4084550154A8}"/>
          </ac:picMkLst>
        </pc:picChg>
      </pc:sldChg>
      <pc:sldChg chg="modSp new mod">
        <pc:chgData name="Lei Li" userId="ef082f19-97a4-40f7-8ec1-0e91bb2b2192" providerId="ADAL" clId="{D990D87B-EAC3-6C45-921B-A4683293EF68}" dt="2020-12-24T20:04:51.101" v="269"/>
        <pc:sldMkLst>
          <pc:docMk/>
          <pc:sldMk cId="365834913" sldId="262"/>
        </pc:sldMkLst>
        <pc:spChg chg="mod">
          <ac:chgData name="Lei Li" userId="ef082f19-97a4-40f7-8ec1-0e91bb2b2192" providerId="ADAL" clId="{D990D87B-EAC3-6C45-921B-A4683293EF68}" dt="2020-12-24T20:04:51.101" v="269"/>
          <ac:spMkLst>
            <pc:docMk/>
            <pc:sldMk cId="365834913" sldId="262"/>
            <ac:spMk id="2" creationId="{CA64FA89-6527-654E-AB3F-0220F4C4ADB0}"/>
          </ac:spMkLst>
        </pc:spChg>
        <pc:spChg chg="mod">
          <ac:chgData name="Lei Li" userId="ef082f19-97a4-40f7-8ec1-0e91bb2b2192" providerId="ADAL" clId="{D990D87B-EAC3-6C45-921B-A4683293EF68}" dt="2020-12-24T20:04:33.256" v="268" actId="20577"/>
          <ac:spMkLst>
            <pc:docMk/>
            <pc:sldMk cId="365834913" sldId="262"/>
            <ac:spMk id="3" creationId="{83A0C4F1-C1D3-CB44-B402-DEE2AD3B87A2}"/>
          </ac:spMkLst>
        </pc:spChg>
      </pc:sldChg>
      <pc:sldChg chg="del">
        <pc:chgData name="Lei Li" userId="ef082f19-97a4-40f7-8ec1-0e91bb2b2192" providerId="ADAL" clId="{D990D87B-EAC3-6C45-921B-A4683293EF68}" dt="2020-12-24T19:59:08.758" v="124" actId="2696"/>
        <pc:sldMkLst>
          <pc:docMk/>
          <pc:sldMk cId="2734512738" sldId="262"/>
        </pc:sldMkLst>
      </pc:sldChg>
      <pc:sldChg chg="modSp new mod">
        <pc:chgData name="Lei Li" userId="ef082f19-97a4-40f7-8ec1-0e91bb2b2192" providerId="ADAL" clId="{D990D87B-EAC3-6C45-921B-A4683293EF68}" dt="2020-12-24T20:10:23.306" v="638" actId="20577"/>
        <pc:sldMkLst>
          <pc:docMk/>
          <pc:sldMk cId="345660090" sldId="263"/>
        </pc:sldMkLst>
        <pc:spChg chg="mod">
          <ac:chgData name="Lei Li" userId="ef082f19-97a4-40f7-8ec1-0e91bb2b2192" providerId="ADAL" clId="{D990D87B-EAC3-6C45-921B-A4683293EF68}" dt="2020-12-24T20:05:43.561" v="302" actId="20577"/>
          <ac:spMkLst>
            <pc:docMk/>
            <pc:sldMk cId="345660090" sldId="263"/>
            <ac:spMk id="2" creationId="{FF1B1EF4-BFA9-924D-AE9C-5D6A04AA28CF}"/>
          </ac:spMkLst>
        </pc:spChg>
        <pc:spChg chg="mod">
          <ac:chgData name="Lei Li" userId="ef082f19-97a4-40f7-8ec1-0e91bb2b2192" providerId="ADAL" clId="{D990D87B-EAC3-6C45-921B-A4683293EF68}" dt="2020-12-24T20:10:23.306" v="638" actId="20577"/>
          <ac:spMkLst>
            <pc:docMk/>
            <pc:sldMk cId="345660090" sldId="263"/>
            <ac:spMk id="3" creationId="{8F27CAE9-7E52-D442-8FF4-219B850CE7E3}"/>
          </ac:spMkLst>
        </pc:spChg>
      </pc:sldChg>
      <pc:sldChg chg="del">
        <pc:chgData name="Lei Li" userId="ef082f19-97a4-40f7-8ec1-0e91bb2b2192" providerId="ADAL" clId="{D990D87B-EAC3-6C45-921B-A4683293EF68}" dt="2020-12-24T19:59:09.109" v="125" actId="2696"/>
        <pc:sldMkLst>
          <pc:docMk/>
          <pc:sldMk cId="2996870701" sldId="263"/>
        </pc:sldMkLst>
      </pc:sldChg>
      <pc:sldChg chg="modSp new mod">
        <pc:chgData name="Lei Li" userId="ef082f19-97a4-40f7-8ec1-0e91bb2b2192" providerId="ADAL" clId="{D990D87B-EAC3-6C45-921B-A4683293EF68}" dt="2020-12-24T20:16:15.392" v="751" actId="20577"/>
        <pc:sldMkLst>
          <pc:docMk/>
          <pc:sldMk cId="721456740" sldId="264"/>
        </pc:sldMkLst>
        <pc:spChg chg="mod">
          <ac:chgData name="Lei Li" userId="ef082f19-97a4-40f7-8ec1-0e91bb2b2192" providerId="ADAL" clId="{D990D87B-EAC3-6C45-921B-A4683293EF68}" dt="2020-12-24T20:16:15.392" v="751" actId="20577"/>
          <ac:spMkLst>
            <pc:docMk/>
            <pc:sldMk cId="721456740" sldId="264"/>
            <ac:spMk id="2" creationId="{99EE7008-ECA5-E448-805F-69FCD106CDA8}"/>
          </ac:spMkLst>
        </pc:spChg>
        <pc:spChg chg="mod">
          <ac:chgData name="Lei Li" userId="ef082f19-97a4-40f7-8ec1-0e91bb2b2192" providerId="ADAL" clId="{D990D87B-EAC3-6C45-921B-A4683293EF68}" dt="2020-12-24T20:12:43.224" v="737" actId="20577"/>
          <ac:spMkLst>
            <pc:docMk/>
            <pc:sldMk cId="721456740" sldId="264"/>
            <ac:spMk id="3" creationId="{D833B91C-1B15-4D4A-A02A-A59FC369B00A}"/>
          </ac:spMkLst>
        </pc:spChg>
      </pc:sldChg>
      <pc:sldChg chg="del">
        <pc:chgData name="Lei Li" userId="ef082f19-97a4-40f7-8ec1-0e91bb2b2192" providerId="ADAL" clId="{D990D87B-EAC3-6C45-921B-A4683293EF68}" dt="2020-12-24T19:59:09.696" v="126" actId="2696"/>
        <pc:sldMkLst>
          <pc:docMk/>
          <pc:sldMk cId="1766044234" sldId="264"/>
        </pc:sldMkLst>
      </pc:sldChg>
      <pc:sldChg chg="addSp delSp modSp new mod">
        <pc:chgData name="Lei Li" userId="ef082f19-97a4-40f7-8ec1-0e91bb2b2192" providerId="ADAL" clId="{D990D87B-EAC3-6C45-921B-A4683293EF68}" dt="2020-12-24T20:47:45.640" v="1498" actId="478"/>
        <pc:sldMkLst>
          <pc:docMk/>
          <pc:sldMk cId="3108800988" sldId="265"/>
        </pc:sldMkLst>
        <pc:spChg chg="mod ord">
          <ac:chgData name="Lei Li" userId="ef082f19-97a4-40f7-8ec1-0e91bb2b2192" providerId="ADAL" clId="{D990D87B-EAC3-6C45-921B-A4683293EF68}" dt="2020-12-24T20:47:33.009" v="1496" actId="13244"/>
          <ac:spMkLst>
            <pc:docMk/>
            <pc:sldMk cId="3108800988" sldId="265"/>
            <ac:spMk id="2" creationId="{BFAE0E53-B501-4143-A6E1-2C0825E28548}"/>
          </ac:spMkLst>
        </pc:spChg>
        <pc:spChg chg="del">
          <ac:chgData name="Lei Li" userId="ef082f19-97a4-40f7-8ec1-0e91bb2b2192" providerId="ADAL" clId="{D990D87B-EAC3-6C45-921B-A4683293EF68}" dt="2020-12-24T20:47:45.640" v="1498" actId="478"/>
          <ac:spMkLst>
            <pc:docMk/>
            <pc:sldMk cId="3108800988" sldId="265"/>
            <ac:spMk id="3" creationId="{5101031D-CC8C-814A-B2E5-7D4763F723BD}"/>
          </ac:spMkLst>
        </pc:spChg>
        <pc:spChg chg="add mod ord">
          <ac:chgData name="Lei Li" userId="ef082f19-97a4-40f7-8ec1-0e91bb2b2192" providerId="ADAL" clId="{D990D87B-EAC3-6C45-921B-A4683293EF68}" dt="2020-12-24T20:47:38.227" v="1497" actId="13244"/>
          <ac:spMkLst>
            <pc:docMk/>
            <pc:sldMk cId="3108800988" sldId="265"/>
            <ac:spMk id="7" creationId="{D904A06A-4291-B343-ACCC-6B356EAC66BE}"/>
          </ac:spMkLst>
        </pc:spChg>
        <pc:picChg chg="add mod">
          <ac:chgData name="Lei Li" userId="ef082f19-97a4-40f7-8ec1-0e91bb2b2192" providerId="ADAL" clId="{D990D87B-EAC3-6C45-921B-A4683293EF68}" dt="2020-12-24T20:16:52.395" v="779" actId="14100"/>
          <ac:picMkLst>
            <pc:docMk/>
            <pc:sldMk cId="3108800988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D990D87B-EAC3-6C45-921B-A4683293EF68}" dt="2020-12-24T19:59:10.327" v="127" actId="2696"/>
        <pc:sldMkLst>
          <pc:docMk/>
          <pc:sldMk cId="4006464437" sldId="265"/>
        </pc:sldMkLst>
      </pc:sldChg>
      <pc:sldChg chg="del">
        <pc:chgData name="Lei Li" userId="ef082f19-97a4-40f7-8ec1-0e91bb2b2192" providerId="ADAL" clId="{D990D87B-EAC3-6C45-921B-A4683293EF68}" dt="2020-12-24T19:59:10.843" v="128" actId="2696"/>
        <pc:sldMkLst>
          <pc:docMk/>
          <pc:sldMk cId="1643245134" sldId="266"/>
        </pc:sldMkLst>
      </pc:sldChg>
      <pc:sldChg chg="modSp new mod">
        <pc:chgData name="Lei Li" userId="ef082f19-97a4-40f7-8ec1-0e91bb2b2192" providerId="ADAL" clId="{D990D87B-EAC3-6C45-921B-A4683293EF68}" dt="2020-12-24T20:18:54.882" v="886" actId="20577"/>
        <pc:sldMkLst>
          <pc:docMk/>
          <pc:sldMk cId="3492375759" sldId="266"/>
        </pc:sldMkLst>
        <pc:spChg chg="mod">
          <ac:chgData name="Lei Li" userId="ef082f19-97a4-40f7-8ec1-0e91bb2b2192" providerId="ADAL" clId="{D990D87B-EAC3-6C45-921B-A4683293EF68}" dt="2020-12-24T20:18:06.993" v="804" actId="20577"/>
          <ac:spMkLst>
            <pc:docMk/>
            <pc:sldMk cId="3492375759" sldId="266"/>
            <ac:spMk id="2" creationId="{D5D54AA1-3B09-144A-AB17-7166F7182D90}"/>
          </ac:spMkLst>
        </pc:spChg>
        <pc:spChg chg="mod">
          <ac:chgData name="Lei Li" userId="ef082f19-97a4-40f7-8ec1-0e91bb2b2192" providerId="ADAL" clId="{D990D87B-EAC3-6C45-921B-A4683293EF68}" dt="2020-12-24T20:18:54.882" v="886" actId="20577"/>
          <ac:spMkLst>
            <pc:docMk/>
            <pc:sldMk cId="3492375759" sldId="266"/>
            <ac:spMk id="3" creationId="{F4859F19-A54A-0A4B-A1C4-3A34E4421324}"/>
          </ac:spMkLst>
        </pc:spChg>
      </pc:sldChg>
      <pc:sldChg chg="del">
        <pc:chgData name="Lei Li" userId="ef082f19-97a4-40f7-8ec1-0e91bb2b2192" providerId="ADAL" clId="{D990D87B-EAC3-6C45-921B-A4683293EF68}" dt="2020-12-24T19:59:12.945" v="129" actId="2696"/>
        <pc:sldMkLst>
          <pc:docMk/>
          <pc:sldMk cId="725491644" sldId="267"/>
        </pc:sldMkLst>
      </pc:sldChg>
      <pc:sldChg chg="modSp new mod">
        <pc:chgData name="Lei Li" userId="ef082f19-97a4-40f7-8ec1-0e91bb2b2192" providerId="ADAL" clId="{D990D87B-EAC3-6C45-921B-A4683293EF68}" dt="2020-12-24T20:21:01.861" v="1011" actId="20577"/>
        <pc:sldMkLst>
          <pc:docMk/>
          <pc:sldMk cId="3927935069" sldId="267"/>
        </pc:sldMkLst>
        <pc:spChg chg="mod">
          <ac:chgData name="Lei Li" userId="ef082f19-97a4-40f7-8ec1-0e91bb2b2192" providerId="ADAL" clId="{D990D87B-EAC3-6C45-921B-A4683293EF68}" dt="2020-12-24T20:19:29.313" v="919" actId="20577"/>
          <ac:spMkLst>
            <pc:docMk/>
            <pc:sldMk cId="3927935069" sldId="267"/>
            <ac:spMk id="2" creationId="{1330C207-60DB-B649-9698-A7527E7E908C}"/>
          </ac:spMkLst>
        </pc:spChg>
        <pc:spChg chg="mod">
          <ac:chgData name="Lei Li" userId="ef082f19-97a4-40f7-8ec1-0e91bb2b2192" providerId="ADAL" clId="{D990D87B-EAC3-6C45-921B-A4683293EF68}" dt="2020-12-24T20:21:01.861" v="1011" actId="20577"/>
          <ac:spMkLst>
            <pc:docMk/>
            <pc:sldMk cId="3927935069" sldId="267"/>
            <ac:spMk id="3" creationId="{3C75B8C2-6F0E-254A-AB6E-494B289BD266}"/>
          </ac:spMkLst>
        </pc:spChg>
      </pc:sldChg>
      <pc:sldChg chg="modSp new mod">
        <pc:chgData name="Lei Li" userId="ef082f19-97a4-40f7-8ec1-0e91bb2b2192" providerId="ADAL" clId="{D990D87B-EAC3-6C45-921B-A4683293EF68}" dt="2020-12-24T20:25:02.300" v="1072" actId="20577"/>
        <pc:sldMkLst>
          <pc:docMk/>
          <pc:sldMk cId="1826825211" sldId="268"/>
        </pc:sldMkLst>
        <pc:spChg chg="mod">
          <ac:chgData name="Lei Li" userId="ef082f19-97a4-40f7-8ec1-0e91bb2b2192" providerId="ADAL" clId="{D990D87B-EAC3-6C45-921B-A4683293EF68}" dt="2020-12-24T20:22:08.781" v="1022" actId="20577"/>
          <ac:spMkLst>
            <pc:docMk/>
            <pc:sldMk cId="1826825211" sldId="268"/>
            <ac:spMk id="2" creationId="{5593912D-2B31-8643-9C27-5D662A6C262F}"/>
          </ac:spMkLst>
        </pc:spChg>
        <pc:spChg chg="mod">
          <ac:chgData name="Lei Li" userId="ef082f19-97a4-40f7-8ec1-0e91bb2b2192" providerId="ADAL" clId="{D990D87B-EAC3-6C45-921B-A4683293EF68}" dt="2020-12-24T20:23:16.773" v="1044" actId="20577"/>
          <ac:spMkLst>
            <pc:docMk/>
            <pc:sldMk cId="1826825211" sldId="268"/>
            <ac:spMk id="3" creationId="{73E4A2BD-E8BE-784B-A070-2E2615A6FF80}"/>
          </ac:spMkLst>
        </pc:spChg>
        <pc:spChg chg="mod">
          <ac:chgData name="Lei Li" userId="ef082f19-97a4-40f7-8ec1-0e91bb2b2192" providerId="ADAL" clId="{D990D87B-EAC3-6C45-921B-A4683293EF68}" dt="2020-12-24T20:25:02.300" v="1072" actId="20577"/>
          <ac:spMkLst>
            <pc:docMk/>
            <pc:sldMk cId="1826825211" sldId="268"/>
            <ac:spMk id="4" creationId="{973E1822-418C-FE44-A166-1310B5E52F7E}"/>
          </ac:spMkLst>
        </pc:spChg>
      </pc:sldChg>
      <pc:sldChg chg="modSp new mod">
        <pc:chgData name="Lei Li" userId="ef082f19-97a4-40f7-8ec1-0e91bb2b2192" providerId="ADAL" clId="{D990D87B-EAC3-6C45-921B-A4683293EF68}" dt="2020-12-24T20:35:53.718" v="1320" actId="15"/>
        <pc:sldMkLst>
          <pc:docMk/>
          <pc:sldMk cId="2382408208" sldId="269"/>
        </pc:sldMkLst>
        <pc:spChg chg="mod">
          <ac:chgData name="Lei Li" userId="ef082f19-97a4-40f7-8ec1-0e91bb2b2192" providerId="ADAL" clId="{D990D87B-EAC3-6C45-921B-A4683293EF68}" dt="2020-12-24T20:30:20.604" v="1132" actId="20577"/>
          <ac:spMkLst>
            <pc:docMk/>
            <pc:sldMk cId="2382408208" sldId="269"/>
            <ac:spMk id="2" creationId="{119A0CA7-5726-F442-B2A8-A61A1E6F6F60}"/>
          </ac:spMkLst>
        </pc:spChg>
        <pc:spChg chg="mod">
          <ac:chgData name="Lei Li" userId="ef082f19-97a4-40f7-8ec1-0e91bb2b2192" providerId="ADAL" clId="{D990D87B-EAC3-6C45-921B-A4683293EF68}" dt="2020-12-24T20:35:53.718" v="1320" actId="15"/>
          <ac:spMkLst>
            <pc:docMk/>
            <pc:sldMk cId="2382408208" sldId="269"/>
            <ac:spMk id="3" creationId="{65AC04A9-F2AB-AC46-987A-082D427BF946}"/>
          </ac:spMkLst>
        </pc:spChg>
      </pc:sldChg>
      <pc:sldChg chg="modSp new mod">
        <pc:chgData name="Lei Li" userId="ef082f19-97a4-40f7-8ec1-0e91bb2b2192" providerId="ADAL" clId="{D990D87B-EAC3-6C45-921B-A4683293EF68}" dt="2020-12-25T01:53:22.323" v="1749" actId="20577"/>
        <pc:sldMkLst>
          <pc:docMk/>
          <pc:sldMk cId="1531292215" sldId="270"/>
        </pc:sldMkLst>
        <pc:spChg chg="mod">
          <ac:chgData name="Lei Li" userId="ef082f19-97a4-40f7-8ec1-0e91bb2b2192" providerId="ADAL" clId="{D990D87B-EAC3-6C45-921B-A4683293EF68}" dt="2020-12-25T01:49:02.675" v="1667" actId="20577"/>
          <ac:spMkLst>
            <pc:docMk/>
            <pc:sldMk cId="1531292215" sldId="270"/>
            <ac:spMk id="2" creationId="{9938A2C0-D8EC-9342-806D-185A20980DC0}"/>
          </ac:spMkLst>
        </pc:spChg>
        <pc:spChg chg="mod">
          <ac:chgData name="Lei Li" userId="ef082f19-97a4-40f7-8ec1-0e91bb2b2192" providerId="ADAL" clId="{D990D87B-EAC3-6C45-921B-A4683293EF68}" dt="2020-12-25T01:53:22.323" v="1749" actId="20577"/>
          <ac:spMkLst>
            <pc:docMk/>
            <pc:sldMk cId="1531292215" sldId="270"/>
            <ac:spMk id="3" creationId="{56767234-B07B-0B45-91B3-56EB0FADABFC}"/>
          </ac:spMkLst>
        </pc:spChg>
      </pc:sldChg>
      <pc:sldChg chg="modSp new mod">
        <pc:chgData name="Lei Li" userId="ef082f19-97a4-40f7-8ec1-0e91bb2b2192" providerId="ADAL" clId="{D990D87B-EAC3-6C45-921B-A4683293EF68}" dt="2020-12-25T02:04:16.296" v="1803"/>
        <pc:sldMkLst>
          <pc:docMk/>
          <pc:sldMk cId="2657758910" sldId="271"/>
        </pc:sldMkLst>
        <pc:spChg chg="mod">
          <ac:chgData name="Lei Li" userId="ef082f19-97a4-40f7-8ec1-0e91bb2b2192" providerId="ADAL" clId="{D990D87B-EAC3-6C45-921B-A4683293EF68}" dt="2020-12-25T01:55:59.365" v="1778" actId="20577"/>
          <ac:spMkLst>
            <pc:docMk/>
            <pc:sldMk cId="2657758910" sldId="271"/>
            <ac:spMk id="2" creationId="{5522C9A9-68BF-454F-9DA1-DFF1B7B0FF6A}"/>
          </ac:spMkLst>
        </pc:spChg>
        <pc:spChg chg="mod">
          <ac:chgData name="Lei Li" userId="ef082f19-97a4-40f7-8ec1-0e91bb2b2192" providerId="ADAL" clId="{D990D87B-EAC3-6C45-921B-A4683293EF68}" dt="2020-12-25T02:04:16.296" v="1803"/>
          <ac:spMkLst>
            <pc:docMk/>
            <pc:sldMk cId="2657758910" sldId="271"/>
            <ac:spMk id="3" creationId="{F6E732EE-0941-FA4E-8DB6-64DE61C5D343}"/>
          </ac:spMkLst>
        </pc:spChg>
      </pc:sldChg>
      <pc:sldChg chg="modSp new mod">
        <pc:chgData name="Lei Li" userId="ef082f19-97a4-40f7-8ec1-0e91bb2b2192" providerId="ADAL" clId="{D990D87B-EAC3-6C45-921B-A4683293EF68}" dt="2020-12-25T02:12:53.712" v="2006"/>
        <pc:sldMkLst>
          <pc:docMk/>
          <pc:sldMk cId="3708039022" sldId="272"/>
        </pc:sldMkLst>
        <pc:spChg chg="mod">
          <ac:chgData name="Lei Li" userId="ef082f19-97a4-40f7-8ec1-0e91bb2b2192" providerId="ADAL" clId="{D990D87B-EAC3-6C45-921B-A4683293EF68}" dt="2020-12-25T02:08:45.854" v="1883" actId="20577"/>
          <ac:spMkLst>
            <pc:docMk/>
            <pc:sldMk cId="3708039022" sldId="272"/>
            <ac:spMk id="2" creationId="{A5FAC74D-4496-A44B-B712-D9E794462532}"/>
          </ac:spMkLst>
        </pc:spChg>
        <pc:spChg chg="mod">
          <ac:chgData name="Lei Li" userId="ef082f19-97a4-40f7-8ec1-0e91bb2b2192" providerId="ADAL" clId="{D990D87B-EAC3-6C45-921B-A4683293EF68}" dt="2020-12-25T02:12:53.712" v="2006"/>
          <ac:spMkLst>
            <pc:docMk/>
            <pc:sldMk cId="3708039022" sldId="272"/>
            <ac:spMk id="3" creationId="{F9BAEBF4-E607-874D-AEA0-595AEE089830}"/>
          </ac:spMkLst>
        </pc:spChg>
      </pc:sldChg>
    </pc:docChg>
  </pc:docChgLst>
  <pc:docChgLst>
    <pc:chgData name="Lei Li" userId="ef082f19-97a4-40f7-8ec1-0e91bb2b2192" providerId="ADAL" clId="{9AF72F56-A7B9-CC41-B691-D26BE4E2C501}"/>
    <pc:docChg chg="undo custSel addSld delSld modSld">
      <pc:chgData name="Lei Li" userId="ef082f19-97a4-40f7-8ec1-0e91bb2b2192" providerId="ADAL" clId="{9AF72F56-A7B9-CC41-B691-D26BE4E2C501}" dt="2020-12-25T19:47:14.724" v="2529" actId="20577"/>
      <pc:docMkLst>
        <pc:docMk/>
      </pc:docMkLst>
      <pc:sldChg chg="modSp mod">
        <pc:chgData name="Lei Li" userId="ef082f19-97a4-40f7-8ec1-0e91bb2b2192" providerId="ADAL" clId="{9AF72F56-A7B9-CC41-B691-D26BE4E2C501}" dt="2020-12-25T13:47:12.888" v="16" actId="20577"/>
        <pc:sldMkLst>
          <pc:docMk/>
          <pc:sldMk cId="2503590105" sldId="256"/>
        </pc:sldMkLst>
        <pc:spChg chg="mod">
          <ac:chgData name="Lei Li" userId="ef082f19-97a4-40f7-8ec1-0e91bb2b2192" providerId="ADAL" clId="{9AF72F56-A7B9-CC41-B691-D26BE4E2C501}" dt="2020-12-25T13:47:12.888" v="1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9AF72F56-A7B9-CC41-B691-D26BE4E2C501}" dt="2020-12-25T14:14:31.752" v="893" actId="20577"/>
        <pc:sldMkLst>
          <pc:docMk/>
          <pc:sldMk cId="3238765989" sldId="257"/>
        </pc:sldMkLst>
        <pc:spChg chg="mod">
          <ac:chgData name="Lei Li" userId="ef082f19-97a4-40f7-8ec1-0e91bb2b2192" providerId="ADAL" clId="{9AF72F56-A7B9-CC41-B691-D26BE4E2C501}" dt="2020-12-25T13:47:40.370" v="31" actId="20577"/>
          <ac:spMkLst>
            <pc:docMk/>
            <pc:sldMk cId="3238765989" sldId="257"/>
            <ac:spMk id="2" creationId="{83AB6E9D-7E98-7843-AF3C-B09DD2165796}"/>
          </ac:spMkLst>
        </pc:spChg>
        <pc:spChg chg="mod">
          <ac:chgData name="Lei Li" userId="ef082f19-97a4-40f7-8ec1-0e91bb2b2192" providerId="ADAL" clId="{9AF72F56-A7B9-CC41-B691-D26BE4E2C501}" dt="2020-12-25T14:14:31.752" v="893" actId="20577"/>
          <ac:spMkLst>
            <pc:docMk/>
            <pc:sldMk cId="3238765989" sldId="257"/>
            <ac:spMk id="3" creationId="{913DA2BC-5297-5B4B-9D31-77ACA01D6B50}"/>
          </ac:spMkLst>
        </pc:spChg>
      </pc:sldChg>
      <pc:sldChg chg="modSp mod">
        <pc:chgData name="Lei Li" userId="ef082f19-97a4-40f7-8ec1-0e91bb2b2192" providerId="ADAL" clId="{9AF72F56-A7B9-CC41-B691-D26BE4E2C501}" dt="2020-12-25T19:47:14.724" v="2529" actId="20577"/>
        <pc:sldMkLst>
          <pc:docMk/>
          <pc:sldMk cId="2686351654" sldId="260"/>
        </pc:sldMkLst>
        <pc:spChg chg="mod">
          <ac:chgData name="Lei Li" userId="ef082f19-97a4-40f7-8ec1-0e91bb2b2192" providerId="ADAL" clId="{9AF72F56-A7B9-CC41-B691-D26BE4E2C501}" dt="2020-12-25T19:47:14.724" v="2529" actId="20577"/>
          <ac:spMkLst>
            <pc:docMk/>
            <pc:sldMk cId="2686351654" sldId="260"/>
            <ac:spMk id="3" creationId="{DBE6C686-1D63-F045-B38D-E7FD311172C3}"/>
          </ac:spMkLst>
        </pc:spChg>
        <pc:spChg chg="mod">
          <ac:chgData name="Lei Li" userId="ef082f19-97a4-40f7-8ec1-0e91bb2b2192" providerId="ADAL" clId="{9AF72F56-A7B9-CC41-B691-D26BE4E2C501}" dt="2020-12-25T14:12:51.296" v="754" actId="20577"/>
          <ac:spMkLst>
            <pc:docMk/>
            <pc:sldMk cId="2686351654" sldId="260"/>
            <ac:spMk id="4" creationId="{8B3A8982-831D-4044-98F5-59948BCF7646}"/>
          </ac:spMkLst>
        </pc:spChg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500994766" sldId="26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65834913" sldId="262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5660090" sldId="263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721456740" sldId="264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108800988" sldId="265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492375759" sldId="266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927935069" sldId="267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826825211" sldId="268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382408208" sldId="269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1531292215" sldId="270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2657758910" sldId="271"/>
        </pc:sldMkLst>
      </pc:sldChg>
      <pc:sldChg chg="del">
        <pc:chgData name="Lei Li" userId="ef082f19-97a4-40f7-8ec1-0e91bb2b2192" providerId="ADAL" clId="{9AF72F56-A7B9-CC41-B691-D26BE4E2C501}" dt="2020-12-25T14:07:14.274" v="662" actId="2696"/>
        <pc:sldMkLst>
          <pc:docMk/>
          <pc:sldMk cId="3708039022" sldId="272"/>
        </pc:sldMkLst>
      </pc:sldChg>
      <pc:sldChg chg="addSp delSp modSp new mod">
        <pc:chgData name="Lei Li" userId="ef082f19-97a4-40f7-8ec1-0e91bb2b2192" providerId="ADAL" clId="{9AF72F56-A7B9-CC41-B691-D26BE4E2C501}" dt="2020-12-25T13:59:30.951" v="370" actId="962"/>
        <pc:sldMkLst>
          <pc:docMk/>
          <pc:sldMk cId="2243392386" sldId="273"/>
        </pc:sldMkLst>
        <pc:spChg chg="mod">
          <ac:chgData name="Lei Li" userId="ef082f19-97a4-40f7-8ec1-0e91bb2b2192" providerId="ADAL" clId="{9AF72F56-A7B9-CC41-B691-D26BE4E2C501}" dt="2020-12-25T13:56:21.272" v="226" actId="20577"/>
          <ac:spMkLst>
            <pc:docMk/>
            <pc:sldMk cId="2243392386" sldId="273"/>
            <ac:spMk id="2" creationId="{4C095608-0F4F-8141-9E68-359463CB4281}"/>
          </ac:spMkLst>
        </pc:spChg>
        <pc:spChg chg="del">
          <ac:chgData name="Lei Li" userId="ef082f19-97a4-40f7-8ec1-0e91bb2b2192" providerId="ADAL" clId="{9AF72F56-A7B9-CC41-B691-D26BE4E2C501}" dt="2020-12-25T13:52:55.053" v="164" actId="478"/>
          <ac:spMkLst>
            <pc:docMk/>
            <pc:sldMk cId="2243392386" sldId="273"/>
            <ac:spMk id="3" creationId="{A976C37E-F3EE-144E-BE80-D4AC786B1249}"/>
          </ac:spMkLst>
        </pc:spChg>
        <pc:spChg chg="mod">
          <ac:chgData name="Lei Li" userId="ef082f19-97a4-40f7-8ec1-0e91bb2b2192" providerId="ADAL" clId="{9AF72F56-A7B9-CC41-B691-D26BE4E2C501}" dt="2020-12-25T13:57:15.071" v="246" actId="20577"/>
          <ac:spMkLst>
            <pc:docMk/>
            <pc:sldMk cId="2243392386" sldId="273"/>
            <ac:spMk id="4" creationId="{87C7806C-DC0D-8C4A-9C8B-9B773CF17F1B}"/>
          </ac:spMkLst>
        </pc:spChg>
        <pc:picChg chg="add del mod">
          <ac:chgData name="Lei Li" userId="ef082f19-97a4-40f7-8ec1-0e91bb2b2192" providerId="ADAL" clId="{9AF72F56-A7B9-CC41-B691-D26BE4E2C501}" dt="2020-12-25T13:53:58.225" v="166" actId="478"/>
          <ac:picMkLst>
            <pc:docMk/>
            <pc:sldMk cId="2243392386" sldId="273"/>
            <ac:picMk id="1026" creationId="{9A30DBC7-2A78-844C-9E3D-9890ACCE40B0}"/>
          </ac:picMkLst>
        </pc:picChg>
        <pc:picChg chg="add mod">
          <ac:chgData name="Lei Li" userId="ef082f19-97a4-40f7-8ec1-0e91bb2b2192" providerId="ADAL" clId="{9AF72F56-A7B9-CC41-B691-D26BE4E2C501}" dt="2020-12-25T13:59:30.951" v="370" actId="962"/>
          <ac:picMkLst>
            <pc:docMk/>
            <pc:sldMk cId="2243392386" sldId="273"/>
            <ac:picMk id="1028" creationId="{AC6DA916-BFA7-554B-BED7-1823AEB33514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19:28.665" v="987" actId="20577"/>
        <pc:sldMkLst>
          <pc:docMk/>
          <pc:sldMk cId="2271961417" sldId="274"/>
        </pc:sldMkLst>
        <pc:spChg chg="mod">
          <ac:chgData name="Lei Li" userId="ef082f19-97a4-40f7-8ec1-0e91bb2b2192" providerId="ADAL" clId="{9AF72F56-A7B9-CC41-B691-D26BE4E2C501}" dt="2020-12-25T14:10:50.953" v="706" actId="20577"/>
          <ac:spMkLst>
            <pc:docMk/>
            <pc:sldMk cId="2271961417" sldId="274"/>
            <ac:spMk id="2" creationId="{77A89397-2F18-1142-A2F8-5B2A49A2CE30}"/>
          </ac:spMkLst>
        </pc:spChg>
        <pc:spChg chg="del">
          <ac:chgData name="Lei Li" userId="ef082f19-97a4-40f7-8ec1-0e91bb2b2192" providerId="ADAL" clId="{9AF72F56-A7B9-CC41-B691-D26BE4E2C501}" dt="2020-12-25T14:12:08.660" v="707"/>
          <ac:spMkLst>
            <pc:docMk/>
            <pc:sldMk cId="2271961417" sldId="274"/>
            <ac:spMk id="3" creationId="{682343F7-FAA5-D04C-932C-A5556F71055B}"/>
          </ac:spMkLst>
        </pc:spChg>
        <pc:spChg chg="add mod ord">
          <ac:chgData name="Lei Li" userId="ef082f19-97a4-40f7-8ec1-0e91bb2b2192" providerId="ADAL" clId="{9AF72F56-A7B9-CC41-B691-D26BE4E2C501}" dt="2020-12-25T14:19:28.665" v="987" actId="20577"/>
          <ac:spMkLst>
            <pc:docMk/>
            <pc:sldMk cId="2271961417" sldId="274"/>
            <ac:spMk id="8" creationId="{5DDF102B-8706-9D41-8FE8-C8B4400EA77D}"/>
          </ac:spMkLst>
        </pc:spChg>
        <pc:picChg chg="add mod">
          <ac:chgData name="Lei Li" userId="ef082f19-97a4-40f7-8ec1-0e91bb2b2192" providerId="ADAL" clId="{9AF72F56-A7B9-CC41-B691-D26BE4E2C501}" dt="2020-12-25T14:15:56.896" v="957" actId="962"/>
          <ac:picMkLst>
            <pc:docMk/>
            <pc:sldMk cId="2271961417" sldId="274"/>
            <ac:picMk id="7" creationId="{23C3D130-F04B-924C-9BCD-DCD5518EFB2B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4:27:18.786" v="1099" actId="962"/>
        <pc:sldMkLst>
          <pc:docMk/>
          <pc:sldMk cId="886838117" sldId="275"/>
        </pc:sldMkLst>
        <pc:spChg chg="mod">
          <ac:chgData name="Lei Li" userId="ef082f19-97a4-40f7-8ec1-0e91bb2b2192" providerId="ADAL" clId="{9AF72F56-A7B9-CC41-B691-D26BE4E2C501}" dt="2020-12-25T14:26:23.077" v="995" actId="27636"/>
          <ac:spMkLst>
            <pc:docMk/>
            <pc:sldMk cId="886838117" sldId="275"/>
            <ac:spMk id="2" creationId="{34FC688E-1C0B-BB42-91BC-EA4940B79034}"/>
          </ac:spMkLst>
        </pc:spChg>
        <pc:spChg chg="del">
          <ac:chgData name="Lei Li" userId="ef082f19-97a4-40f7-8ec1-0e91bb2b2192" providerId="ADAL" clId="{9AF72F56-A7B9-CC41-B691-D26BE4E2C501}" dt="2020-12-25T14:26:35.350" v="996"/>
          <ac:spMkLst>
            <pc:docMk/>
            <pc:sldMk cId="886838117" sldId="275"/>
            <ac:spMk id="3" creationId="{44BD5215-585F-CB4D-8402-C430AE2ACF70}"/>
          </ac:spMkLst>
        </pc:spChg>
        <pc:spChg chg="add mod">
          <ac:chgData name="Lei Li" userId="ef082f19-97a4-40f7-8ec1-0e91bb2b2192" providerId="ADAL" clId="{9AF72F56-A7B9-CC41-B691-D26BE4E2C501}" dt="2020-12-25T14:26:53.594" v="1001"/>
          <ac:spMkLst>
            <pc:docMk/>
            <pc:sldMk cId="886838117" sldId="275"/>
            <ac:spMk id="8" creationId="{40F96558-A203-1D4D-9D01-126A9E73015E}"/>
          </ac:spMkLst>
        </pc:spChg>
        <pc:picChg chg="add mod">
          <ac:chgData name="Lei Li" userId="ef082f19-97a4-40f7-8ec1-0e91bb2b2192" providerId="ADAL" clId="{9AF72F56-A7B9-CC41-B691-D26BE4E2C501}" dt="2020-12-25T14:27:18.786" v="1099" actId="962"/>
          <ac:picMkLst>
            <pc:docMk/>
            <pc:sldMk cId="886838117" sldId="275"/>
            <ac:picMk id="7" creationId="{C63D2A8E-35BE-C945-BAB9-0CFC7ED944F8}"/>
          </ac:picMkLst>
        </pc:picChg>
      </pc:sldChg>
      <pc:sldChg chg="modSp new mod">
        <pc:chgData name="Lei Li" userId="ef082f19-97a4-40f7-8ec1-0e91bb2b2192" providerId="ADAL" clId="{9AF72F56-A7B9-CC41-B691-D26BE4E2C501}" dt="2020-12-25T14:29:54.279" v="1202" actId="20577"/>
        <pc:sldMkLst>
          <pc:docMk/>
          <pc:sldMk cId="3461795000" sldId="276"/>
        </pc:sldMkLst>
        <pc:spChg chg="mod">
          <ac:chgData name="Lei Li" userId="ef082f19-97a4-40f7-8ec1-0e91bb2b2192" providerId="ADAL" clId="{9AF72F56-A7B9-CC41-B691-D26BE4E2C501}" dt="2020-12-25T14:27:47.063" v="1111" actId="20577"/>
          <ac:spMkLst>
            <pc:docMk/>
            <pc:sldMk cId="3461795000" sldId="276"/>
            <ac:spMk id="2" creationId="{59E33FA9-94F8-6D4C-9183-3D004B2869AC}"/>
          </ac:spMkLst>
        </pc:spChg>
        <pc:spChg chg="mod">
          <ac:chgData name="Lei Li" userId="ef082f19-97a4-40f7-8ec1-0e91bb2b2192" providerId="ADAL" clId="{9AF72F56-A7B9-CC41-B691-D26BE4E2C501}" dt="2020-12-25T14:29:54.279" v="1202" actId="20577"/>
          <ac:spMkLst>
            <pc:docMk/>
            <pc:sldMk cId="3461795000" sldId="276"/>
            <ac:spMk id="3" creationId="{BB3170C2-560A-3D41-A49D-78C3028F254A}"/>
          </ac:spMkLst>
        </pc:spChg>
      </pc:sldChg>
      <pc:sldChg chg="modSp new mod">
        <pc:chgData name="Lei Li" userId="ef082f19-97a4-40f7-8ec1-0e91bb2b2192" providerId="ADAL" clId="{9AF72F56-A7B9-CC41-B691-D26BE4E2C501}" dt="2020-12-25T14:39:35.007" v="1288" actId="20577"/>
        <pc:sldMkLst>
          <pc:docMk/>
          <pc:sldMk cId="1865562979" sldId="277"/>
        </pc:sldMkLst>
        <pc:spChg chg="mod">
          <ac:chgData name="Lei Li" userId="ef082f19-97a4-40f7-8ec1-0e91bb2b2192" providerId="ADAL" clId="{9AF72F56-A7B9-CC41-B691-D26BE4E2C501}" dt="2020-12-25T14:34:27.729" v="1216" actId="20577"/>
          <ac:spMkLst>
            <pc:docMk/>
            <pc:sldMk cId="1865562979" sldId="277"/>
            <ac:spMk id="2" creationId="{EBAA0294-9666-CA44-856A-4CBA5C726E5B}"/>
          </ac:spMkLst>
        </pc:spChg>
        <pc:spChg chg="mod">
          <ac:chgData name="Lei Li" userId="ef082f19-97a4-40f7-8ec1-0e91bb2b2192" providerId="ADAL" clId="{9AF72F56-A7B9-CC41-B691-D26BE4E2C501}" dt="2020-12-25T14:39:35.007" v="1288" actId="20577"/>
          <ac:spMkLst>
            <pc:docMk/>
            <pc:sldMk cId="1865562979" sldId="277"/>
            <ac:spMk id="3" creationId="{2366E696-6E32-D249-B779-78A9EBA8D9B2}"/>
          </ac:spMkLst>
        </pc:spChg>
      </pc:sldChg>
      <pc:sldChg chg="modSp new mod">
        <pc:chgData name="Lei Li" userId="ef082f19-97a4-40f7-8ec1-0e91bb2b2192" providerId="ADAL" clId="{9AF72F56-A7B9-CC41-B691-D26BE4E2C501}" dt="2020-12-25T14:44:37.062" v="1656" actId="15"/>
        <pc:sldMkLst>
          <pc:docMk/>
          <pc:sldMk cId="1284609544" sldId="278"/>
        </pc:sldMkLst>
        <pc:spChg chg="mod">
          <ac:chgData name="Lei Li" userId="ef082f19-97a4-40f7-8ec1-0e91bb2b2192" providerId="ADAL" clId="{9AF72F56-A7B9-CC41-B691-D26BE4E2C501}" dt="2020-12-25T14:37:46.321" v="1265" actId="27636"/>
          <ac:spMkLst>
            <pc:docMk/>
            <pc:sldMk cId="1284609544" sldId="278"/>
            <ac:spMk id="2" creationId="{FCBB5095-5AFB-3840-AD9E-F118D3237959}"/>
          </ac:spMkLst>
        </pc:spChg>
        <pc:spChg chg="mod">
          <ac:chgData name="Lei Li" userId="ef082f19-97a4-40f7-8ec1-0e91bb2b2192" providerId="ADAL" clId="{9AF72F56-A7B9-CC41-B691-D26BE4E2C501}" dt="2020-12-25T14:44:37.062" v="1656" actId="15"/>
          <ac:spMkLst>
            <pc:docMk/>
            <pc:sldMk cId="1284609544" sldId="278"/>
            <ac:spMk id="3" creationId="{1EEE53AB-54A9-0A4A-9C81-FAA742C655CE}"/>
          </ac:spMkLst>
        </pc:spChg>
      </pc:sldChg>
      <pc:sldChg chg="modSp new mod">
        <pc:chgData name="Lei Li" userId="ef082f19-97a4-40f7-8ec1-0e91bb2b2192" providerId="ADAL" clId="{9AF72F56-A7B9-CC41-B691-D26BE4E2C501}" dt="2020-12-25T14:49:17.716" v="1896" actId="15"/>
        <pc:sldMkLst>
          <pc:docMk/>
          <pc:sldMk cId="1452675489" sldId="279"/>
        </pc:sldMkLst>
        <pc:spChg chg="mod">
          <ac:chgData name="Lei Li" userId="ef082f19-97a4-40f7-8ec1-0e91bb2b2192" providerId="ADAL" clId="{9AF72F56-A7B9-CC41-B691-D26BE4E2C501}" dt="2020-12-25T14:45:42.319" v="1696" actId="313"/>
          <ac:spMkLst>
            <pc:docMk/>
            <pc:sldMk cId="1452675489" sldId="279"/>
            <ac:spMk id="2" creationId="{80C9D243-1479-A34C-B034-14E3A1379A75}"/>
          </ac:spMkLst>
        </pc:spChg>
        <pc:spChg chg="mod">
          <ac:chgData name="Lei Li" userId="ef082f19-97a4-40f7-8ec1-0e91bb2b2192" providerId="ADAL" clId="{9AF72F56-A7B9-CC41-B691-D26BE4E2C501}" dt="2020-12-25T14:49:17.716" v="1896" actId="15"/>
          <ac:spMkLst>
            <pc:docMk/>
            <pc:sldMk cId="1452675489" sldId="279"/>
            <ac:spMk id="3" creationId="{A1D9D12C-8FD3-EE41-A5AB-D5DE7A6B9F6B}"/>
          </ac:spMkLst>
        </pc:spChg>
      </pc:sldChg>
      <pc:sldChg chg="modSp new mod">
        <pc:chgData name="Lei Li" userId="ef082f19-97a4-40f7-8ec1-0e91bb2b2192" providerId="ADAL" clId="{9AF72F56-A7B9-CC41-B691-D26BE4E2C501}" dt="2020-12-25T15:06:43.972" v="1946" actId="15"/>
        <pc:sldMkLst>
          <pc:docMk/>
          <pc:sldMk cId="4136327083" sldId="280"/>
        </pc:sldMkLst>
        <pc:spChg chg="mod">
          <ac:chgData name="Lei Li" userId="ef082f19-97a4-40f7-8ec1-0e91bb2b2192" providerId="ADAL" clId="{9AF72F56-A7B9-CC41-B691-D26BE4E2C501}" dt="2020-12-25T15:03:08.728" v="1903" actId="20577"/>
          <ac:spMkLst>
            <pc:docMk/>
            <pc:sldMk cId="4136327083" sldId="280"/>
            <ac:spMk id="2" creationId="{DAAC0EA9-1CC1-FE40-B37E-86943D046679}"/>
          </ac:spMkLst>
        </pc:spChg>
        <pc:spChg chg="mod">
          <ac:chgData name="Lei Li" userId="ef082f19-97a4-40f7-8ec1-0e91bb2b2192" providerId="ADAL" clId="{9AF72F56-A7B9-CC41-B691-D26BE4E2C501}" dt="2020-12-25T15:06:43.972" v="1946" actId="15"/>
          <ac:spMkLst>
            <pc:docMk/>
            <pc:sldMk cId="4136327083" sldId="280"/>
            <ac:spMk id="3" creationId="{0E955EEF-02F3-1B47-AA40-9EFFF8588363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08:39.655" v="1996" actId="962"/>
        <pc:sldMkLst>
          <pc:docMk/>
          <pc:sldMk cId="1972338574" sldId="281"/>
        </pc:sldMkLst>
        <pc:spChg chg="mod">
          <ac:chgData name="Lei Li" userId="ef082f19-97a4-40f7-8ec1-0e91bb2b2192" providerId="ADAL" clId="{9AF72F56-A7B9-CC41-B691-D26BE4E2C501}" dt="2020-12-25T15:07:32.201" v="1987" actId="20577"/>
          <ac:spMkLst>
            <pc:docMk/>
            <pc:sldMk cId="1972338574" sldId="281"/>
            <ac:spMk id="2" creationId="{FF00520A-C927-5B47-A5E6-651C63747B8A}"/>
          </ac:spMkLst>
        </pc:spChg>
        <pc:spChg chg="del">
          <ac:chgData name="Lei Li" userId="ef082f19-97a4-40f7-8ec1-0e91bb2b2192" providerId="ADAL" clId="{9AF72F56-A7B9-CC41-B691-D26BE4E2C501}" dt="2020-12-25T15:07:52.970" v="1988"/>
          <ac:spMkLst>
            <pc:docMk/>
            <pc:sldMk cId="1972338574" sldId="281"/>
            <ac:spMk id="3" creationId="{9F7C8E2A-309A-2C44-92C2-06141B569246}"/>
          </ac:spMkLst>
        </pc:spChg>
        <pc:spChg chg="add mod">
          <ac:chgData name="Lei Li" userId="ef082f19-97a4-40f7-8ec1-0e91bb2b2192" providerId="ADAL" clId="{9AF72F56-A7B9-CC41-B691-D26BE4E2C501}" dt="2020-12-25T15:08:17.385" v="1994"/>
          <ac:spMkLst>
            <pc:docMk/>
            <pc:sldMk cId="1972338574" sldId="281"/>
            <ac:spMk id="8" creationId="{A0D9B940-CDB4-D143-B876-09D0DEFF6ACD}"/>
          </ac:spMkLst>
        </pc:spChg>
        <pc:picChg chg="add mod">
          <ac:chgData name="Lei Li" userId="ef082f19-97a4-40f7-8ec1-0e91bb2b2192" providerId="ADAL" clId="{9AF72F56-A7B9-CC41-B691-D26BE4E2C501}" dt="2020-12-25T15:08:39.655" v="1996" actId="962"/>
          <ac:picMkLst>
            <pc:docMk/>
            <pc:sldMk cId="1972338574" sldId="281"/>
            <ac:picMk id="7" creationId="{A39EF36E-001F-C941-B6F6-0958D8479215}"/>
          </ac:picMkLst>
        </pc:picChg>
      </pc:sldChg>
      <pc:sldChg chg="modSp new mod">
        <pc:chgData name="Lei Li" userId="ef082f19-97a4-40f7-8ec1-0e91bb2b2192" providerId="ADAL" clId="{9AF72F56-A7B9-CC41-B691-D26BE4E2C501}" dt="2020-12-25T15:12:07.595" v="2118" actId="15"/>
        <pc:sldMkLst>
          <pc:docMk/>
          <pc:sldMk cId="2952590177" sldId="282"/>
        </pc:sldMkLst>
        <pc:spChg chg="mod">
          <ac:chgData name="Lei Li" userId="ef082f19-97a4-40f7-8ec1-0e91bb2b2192" providerId="ADAL" clId="{9AF72F56-A7B9-CC41-B691-D26BE4E2C501}" dt="2020-12-25T15:10:04.964" v="2023" actId="20577"/>
          <ac:spMkLst>
            <pc:docMk/>
            <pc:sldMk cId="2952590177" sldId="282"/>
            <ac:spMk id="2" creationId="{B0929FA3-42AC-4F48-8187-A00940546E73}"/>
          </ac:spMkLst>
        </pc:spChg>
        <pc:spChg chg="mod">
          <ac:chgData name="Lei Li" userId="ef082f19-97a4-40f7-8ec1-0e91bb2b2192" providerId="ADAL" clId="{9AF72F56-A7B9-CC41-B691-D26BE4E2C501}" dt="2020-12-25T15:12:07.595" v="2118" actId="15"/>
          <ac:spMkLst>
            <pc:docMk/>
            <pc:sldMk cId="2952590177" sldId="282"/>
            <ac:spMk id="3" creationId="{5CF02166-0DD2-6E4A-A9F7-B44BBD736CA8}"/>
          </ac:spMkLst>
        </pc:spChg>
      </pc:sldChg>
      <pc:sldChg chg="modSp new mod">
        <pc:chgData name="Lei Li" userId="ef082f19-97a4-40f7-8ec1-0e91bb2b2192" providerId="ADAL" clId="{9AF72F56-A7B9-CC41-B691-D26BE4E2C501}" dt="2020-12-25T15:15:11.954" v="2151"/>
        <pc:sldMkLst>
          <pc:docMk/>
          <pc:sldMk cId="1535416256" sldId="283"/>
        </pc:sldMkLst>
        <pc:spChg chg="mod">
          <ac:chgData name="Lei Li" userId="ef082f19-97a4-40f7-8ec1-0e91bb2b2192" providerId="ADAL" clId="{9AF72F56-A7B9-CC41-B691-D26BE4E2C501}" dt="2020-12-25T15:12:53.483" v="2127"/>
          <ac:spMkLst>
            <pc:docMk/>
            <pc:sldMk cId="1535416256" sldId="283"/>
            <ac:spMk id="2" creationId="{2DAFD649-BFE6-2E41-ADB5-33C5FED3D628}"/>
          </ac:spMkLst>
        </pc:spChg>
        <pc:spChg chg="mod">
          <ac:chgData name="Lei Li" userId="ef082f19-97a4-40f7-8ec1-0e91bb2b2192" providerId="ADAL" clId="{9AF72F56-A7B9-CC41-B691-D26BE4E2C501}" dt="2020-12-25T15:15:11.954" v="2151"/>
          <ac:spMkLst>
            <pc:docMk/>
            <pc:sldMk cId="1535416256" sldId="283"/>
            <ac:spMk id="3" creationId="{1002F51C-9107-1848-A3B5-C5D3E6620630}"/>
          </ac:spMkLst>
        </pc:spChg>
      </pc:sldChg>
      <pc:sldChg chg="addSp delSp modSp new mod">
        <pc:chgData name="Lei Li" userId="ef082f19-97a4-40f7-8ec1-0e91bb2b2192" providerId="ADAL" clId="{9AF72F56-A7B9-CC41-B691-D26BE4E2C501}" dt="2020-12-25T15:18:02.456" v="2210"/>
        <pc:sldMkLst>
          <pc:docMk/>
          <pc:sldMk cId="4100137317" sldId="284"/>
        </pc:sldMkLst>
        <pc:spChg chg="mod">
          <ac:chgData name="Lei Li" userId="ef082f19-97a4-40f7-8ec1-0e91bb2b2192" providerId="ADAL" clId="{9AF72F56-A7B9-CC41-B691-D26BE4E2C501}" dt="2020-12-25T15:16:56.093" v="2154" actId="27636"/>
          <ac:spMkLst>
            <pc:docMk/>
            <pc:sldMk cId="4100137317" sldId="284"/>
            <ac:spMk id="2" creationId="{0229C118-6728-7042-AC13-0CB0E55B5286}"/>
          </ac:spMkLst>
        </pc:spChg>
        <pc:spChg chg="del">
          <ac:chgData name="Lei Li" userId="ef082f19-97a4-40f7-8ec1-0e91bb2b2192" providerId="ADAL" clId="{9AF72F56-A7B9-CC41-B691-D26BE4E2C501}" dt="2020-12-25T15:17:21.565" v="2155"/>
          <ac:spMkLst>
            <pc:docMk/>
            <pc:sldMk cId="4100137317" sldId="284"/>
            <ac:spMk id="3" creationId="{6B95B323-F1C9-AC4E-A417-AFCB6EE89C74}"/>
          </ac:spMkLst>
        </pc:spChg>
        <pc:spChg chg="add mod">
          <ac:chgData name="Lei Li" userId="ef082f19-97a4-40f7-8ec1-0e91bb2b2192" providerId="ADAL" clId="{9AF72F56-A7B9-CC41-B691-D26BE4E2C501}" dt="2020-12-25T15:18:02.456" v="2210"/>
          <ac:spMkLst>
            <pc:docMk/>
            <pc:sldMk cId="4100137317" sldId="284"/>
            <ac:spMk id="8" creationId="{D38D85E1-BD4D-BA47-956B-E05CB8E42AB0}"/>
          </ac:spMkLst>
        </pc:spChg>
        <pc:picChg chg="add mod">
          <ac:chgData name="Lei Li" userId="ef082f19-97a4-40f7-8ec1-0e91bb2b2192" providerId="ADAL" clId="{9AF72F56-A7B9-CC41-B691-D26BE4E2C501}" dt="2020-12-25T15:17:49.723" v="2209" actId="962"/>
          <ac:picMkLst>
            <pc:docMk/>
            <pc:sldMk cId="4100137317" sldId="284"/>
            <ac:picMk id="7" creationId="{747A498B-B5D6-4A4C-AF9D-4AD849F2961D}"/>
          </ac:picMkLst>
        </pc:picChg>
      </pc:sldChg>
      <pc:sldChg chg="addSp delSp modSp new mod">
        <pc:chgData name="Lei Li" userId="ef082f19-97a4-40f7-8ec1-0e91bb2b2192" providerId="ADAL" clId="{9AF72F56-A7B9-CC41-B691-D26BE4E2C501}" dt="2020-12-25T15:19:56.794" v="2295" actId="962"/>
        <pc:sldMkLst>
          <pc:docMk/>
          <pc:sldMk cId="3901943431" sldId="285"/>
        </pc:sldMkLst>
        <pc:spChg chg="mod">
          <ac:chgData name="Lei Li" userId="ef082f19-97a4-40f7-8ec1-0e91bb2b2192" providerId="ADAL" clId="{9AF72F56-A7B9-CC41-B691-D26BE4E2C501}" dt="2020-12-25T15:18:55.325" v="2244" actId="20577"/>
          <ac:spMkLst>
            <pc:docMk/>
            <pc:sldMk cId="3901943431" sldId="285"/>
            <ac:spMk id="2" creationId="{9825E4CC-19A5-8D45-9BC7-1E66F25DE1CA}"/>
          </ac:spMkLst>
        </pc:spChg>
        <pc:spChg chg="del">
          <ac:chgData name="Lei Li" userId="ef082f19-97a4-40f7-8ec1-0e91bb2b2192" providerId="ADAL" clId="{9AF72F56-A7B9-CC41-B691-D26BE4E2C501}" dt="2020-12-25T15:19:28.473" v="2246"/>
          <ac:spMkLst>
            <pc:docMk/>
            <pc:sldMk cId="3901943431" sldId="285"/>
            <ac:spMk id="3" creationId="{E1B9EC66-3E1E-1D46-A351-5D1E3364BA55}"/>
          </ac:spMkLst>
        </pc:spChg>
        <pc:spChg chg="add mod">
          <ac:chgData name="Lei Li" userId="ef082f19-97a4-40f7-8ec1-0e91bb2b2192" providerId="ADAL" clId="{9AF72F56-A7B9-CC41-B691-D26BE4E2C501}" dt="2020-12-25T15:19:08.775" v="2245"/>
          <ac:spMkLst>
            <pc:docMk/>
            <pc:sldMk cId="3901943431" sldId="285"/>
            <ac:spMk id="6" creationId="{D5F4C55A-A9A3-2546-8307-A1C17FE16F2C}"/>
          </ac:spMkLst>
        </pc:spChg>
        <pc:picChg chg="add mod">
          <ac:chgData name="Lei Li" userId="ef082f19-97a4-40f7-8ec1-0e91bb2b2192" providerId="ADAL" clId="{9AF72F56-A7B9-CC41-B691-D26BE4E2C501}" dt="2020-12-25T15:19:56.794" v="2295" actId="962"/>
          <ac:picMkLst>
            <pc:docMk/>
            <pc:sldMk cId="3901943431" sldId="285"/>
            <ac:picMk id="8" creationId="{D3A35172-9934-3049-8A10-2624E98EFAE6}"/>
          </ac:picMkLst>
        </pc:picChg>
      </pc:sldChg>
      <pc:sldChg chg="modSp new mod">
        <pc:chgData name="Lei Li" userId="ef082f19-97a4-40f7-8ec1-0e91bb2b2192" providerId="ADAL" clId="{9AF72F56-A7B9-CC41-B691-D26BE4E2C501}" dt="2020-12-25T15:21:46.975" v="2323" actId="20577"/>
        <pc:sldMkLst>
          <pc:docMk/>
          <pc:sldMk cId="484395841" sldId="286"/>
        </pc:sldMkLst>
        <pc:spChg chg="mod">
          <ac:chgData name="Lei Li" userId="ef082f19-97a4-40f7-8ec1-0e91bb2b2192" providerId="ADAL" clId="{9AF72F56-A7B9-CC41-B691-D26BE4E2C501}" dt="2020-12-25T15:21:11.788" v="2304" actId="20577"/>
          <ac:spMkLst>
            <pc:docMk/>
            <pc:sldMk cId="484395841" sldId="286"/>
            <ac:spMk id="2" creationId="{99223438-8E9B-0846-8901-D11BAE6E0F3D}"/>
          </ac:spMkLst>
        </pc:spChg>
        <pc:spChg chg="mod">
          <ac:chgData name="Lei Li" userId="ef082f19-97a4-40f7-8ec1-0e91bb2b2192" providerId="ADAL" clId="{9AF72F56-A7B9-CC41-B691-D26BE4E2C501}" dt="2020-12-25T15:21:46.975" v="2323" actId="20577"/>
          <ac:spMkLst>
            <pc:docMk/>
            <pc:sldMk cId="484395841" sldId="286"/>
            <ac:spMk id="3" creationId="{B34A121A-2C6B-AF45-9055-54B585F9A2B1}"/>
          </ac:spMkLst>
        </pc:spChg>
      </pc:sldChg>
      <pc:sldChg chg="modSp new mod">
        <pc:chgData name="Lei Li" userId="ef082f19-97a4-40f7-8ec1-0e91bb2b2192" providerId="ADAL" clId="{9AF72F56-A7B9-CC41-B691-D26BE4E2C501}" dt="2020-12-25T15:28:10.931" v="2470" actId="20577"/>
        <pc:sldMkLst>
          <pc:docMk/>
          <pc:sldMk cId="1627866833" sldId="287"/>
        </pc:sldMkLst>
        <pc:spChg chg="mod">
          <ac:chgData name="Lei Li" userId="ef082f19-97a4-40f7-8ec1-0e91bb2b2192" providerId="ADAL" clId="{9AF72F56-A7B9-CC41-B691-D26BE4E2C501}" dt="2020-12-25T15:23:01.243" v="2330" actId="20577"/>
          <ac:spMkLst>
            <pc:docMk/>
            <pc:sldMk cId="1627866833" sldId="287"/>
            <ac:spMk id="2" creationId="{61352C29-82C4-9E41-A487-AAC779C912A4}"/>
          </ac:spMkLst>
        </pc:spChg>
        <pc:spChg chg="mod">
          <ac:chgData name="Lei Li" userId="ef082f19-97a4-40f7-8ec1-0e91bb2b2192" providerId="ADAL" clId="{9AF72F56-A7B9-CC41-B691-D26BE4E2C501}" dt="2020-12-25T15:28:10.931" v="2470" actId="20577"/>
          <ac:spMkLst>
            <pc:docMk/>
            <pc:sldMk cId="1627866833" sldId="287"/>
            <ac:spMk id="3" creationId="{C2650C58-4925-BF43-8C68-EA096C52FD20}"/>
          </ac:spMkLst>
        </pc:spChg>
      </pc:sldChg>
      <pc:sldChg chg="modSp new mod">
        <pc:chgData name="Lei Li" userId="ef082f19-97a4-40f7-8ec1-0e91bb2b2192" providerId="ADAL" clId="{9AF72F56-A7B9-CC41-B691-D26BE4E2C501}" dt="2020-12-25T15:29:59.653" v="2492" actId="20577"/>
        <pc:sldMkLst>
          <pc:docMk/>
          <pc:sldMk cId="368676669" sldId="288"/>
        </pc:sldMkLst>
        <pc:spChg chg="mod">
          <ac:chgData name="Lei Li" userId="ef082f19-97a4-40f7-8ec1-0e91bb2b2192" providerId="ADAL" clId="{9AF72F56-A7B9-CC41-B691-D26BE4E2C501}" dt="2020-12-25T15:28:55.454" v="2482" actId="20577"/>
          <ac:spMkLst>
            <pc:docMk/>
            <pc:sldMk cId="368676669" sldId="288"/>
            <ac:spMk id="2" creationId="{94591021-CE0E-BC4F-9257-953CBCC0B81C}"/>
          </ac:spMkLst>
        </pc:spChg>
        <pc:spChg chg="mod">
          <ac:chgData name="Lei Li" userId="ef082f19-97a4-40f7-8ec1-0e91bb2b2192" providerId="ADAL" clId="{9AF72F56-A7B9-CC41-B691-D26BE4E2C501}" dt="2020-12-25T15:29:59.653" v="2492" actId="20577"/>
          <ac:spMkLst>
            <pc:docMk/>
            <pc:sldMk cId="368676669" sldId="288"/>
            <ac:spMk id="3" creationId="{1F4805D0-C567-4440-AF61-AF3467B63A60}"/>
          </ac:spMkLst>
        </pc:spChg>
      </pc:sldChg>
      <pc:sldChg chg="modSp new mod">
        <pc:chgData name="Lei Li" userId="ef082f19-97a4-40f7-8ec1-0e91bb2b2192" providerId="ADAL" clId="{9AF72F56-A7B9-CC41-B691-D26BE4E2C501}" dt="2020-12-25T15:32:33.795" v="2522" actId="20577"/>
        <pc:sldMkLst>
          <pc:docMk/>
          <pc:sldMk cId="1224762236" sldId="289"/>
        </pc:sldMkLst>
        <pc:spChg chg="mod">
          <ac:chgData name="Lei Li" userId="ef082f19-97a4-40f7-8ec1-0e91bb2b2192" providerId="ADAL" clId="{9AF72F56-A7B9-CC41-B691-D26BE4E2C501}" dt="2020-12-25T15:32:33.795" v="2522" actId="20577"/>
          <ac:spMkLst>
            <pc:docMk/>
            <pc:sldMk cId="1224762236" sldId="289"/>
            <ac:spMk id="2" creationId="{BF50F049-762E-3E43-9857-70BBBF0F961B}"/>
          </ac:spMkLst>
        </pc:spChg>
        <pc:spChg chg="mod">
          <ac:chgData name="Lei Li" userId="ef082f19-97a4-40f7-8ec1-0e91bb2b2192" providerId="ADAL" clId="{9AF72F56-A7B9-CC41-B691-D26BE4E2C501}" dt="2020-12-25T15:32:15.412" v="2516" actId="255"/>
          <ac:spMkLst>
            <pc:docMk/>
            <pc:sldMk cId="1224762236" sldId="289"/>
            <ac:spMk id="3" creationId="{D40D37AE-7646-3C45-A589-1AB6587F3B60}"/>
          </ac:spMkLst>
        </pc:spChg>
      </pc:sldChg>
    </pc:docChg>
  </pc:docChgLst>
  <pc:docChgLst>
    <pc:chgData name="Lei Li" userId="ef082f19-97a4-40f7-8ec1-0e91bb2b2192" providerId="ADAL" clId="{44714B17-2887-7848-98A6-6C043C85B7AA}"/>
    <pc:docChg chg="custSel addSld modSld">
      <pc:chgData name="Lei Li" userId="ef082f19-97a4-40f7-8ec1-0e91bb2b2192" providerId="ADAL" clId="{44714B17-2887-7848-98A6-6C043C85B7AA}" dt="2020-12-31T16:30:27.880" v="256" actId="20577"/>
      <pc:docMkLst>
        <pc:docMk/>
      </pc:docMkLst>
      <pc:sldChg chg="modSp mod">
        <pc:chgData name="Lei Li" userId="ef082f19-97a4-40f7-8ec1-0e91bb2b2192" providerId="ADAL" clId="{44714B17-2887-7848-98A6-6C043C85B7AA}" dt="2020-12-31T16:30:27.880" v="256" actId="20577"/>
        <pc:sldMkLst>
          <pc:docMk/>
          <pc:sldMk cId="2503590105" sldId="256"/>
        </pc:sldMkLst>
        <pc:spChg chg="mod">
          <ac:chgData name="Lei Li" userId="ef082f19-97a4-40f7-8ec1-0e91bb2b2192" providerId="ADAL" clId="{44714B17-2887-7848-98A6-6C043C85B7AA}" dt="2020-12-31T16:30:27.880" v="256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new mod">
        <pc:chgData name="Lei Li" userId="ef082f19-97a4-40f7-8ec1-0e91bb2b2192" providerId="ADAL" clId="{44714B17-2887-7848-98A6-6C043C85B7AA}" dt="2020-12-31T01:07:00.016" v="254" actId="20577"/>
        <pc:sldMkLst>
          <pc:docMk/>
          <pc:sldMk cId="509550900" sldId="286"/>
        </pc:sldMkLst>
        <pc:spChg chg="mod">
          <ac:chgData name="Lei Li" userId="ef082f19-97a4-40f7-8ec1-0e91bb2b2192" providerId="ADAL" clId="{44714B17-2887-7848-98A6-6C043C85B7AA}" dt="2020-12-31T01:03:43.609" v="2"/>
          <ac:spMkLst>
            <pc:docMk/>
            <pc:sldMk cId="509550900" sldId="286"/>
            <ac:spMk id="2" creationId="{CA2CDC53-AB73-864C-858A-4C070FF29B2A}"/>
          </ac:spMkLst>
        </pc:spChg>
        <pc:spChg chg="mod">
          <ac:chgData name="Lei Li" userId="ef082f19-97a4-40f7-8ec1-0e91bb2b2192" providerId="ADAL" clId="{44714B17-2887-7848-98A6-6C043C85B7AA}" dt="2020-12-31T01:07:00.016" v="254" actId="20577"/>
          <ac:spMkLst>
            <pc:docMk/>
            <pc:sldMk cId="509550900" sldId="286"/>
            <ac:spMk id="3" creationId="{C6969491-BEC9-C24B-8D5F-312FBCE8E018}"/>
          </ac:spMkLst>
        </pc:spChg>
      </pc:sldChg>
    </pc:docChg>
  </pc:docChgLst>
  <pc:docChgLst>
    <pc:chgData name="Lei Li" userId="ef082f19-97a4-40f7-8ec1-0e91bb2b2192" providerId="ADAL" clId="{B3426BA5-69F8-7542-9BD5-97FA48E9AC94}"/>
    <pc:docChg chg="undo custSel addSld delSld modSld">
      <pc:chgData name="Lei Li" userId="ef082f19-97a4-40f7-8ec1-0e91bb2b2192" providerId="ADAL" clId="{B3426BA5-69F8-7542-9BD5-97FA48E9AC94}" dt="2020-12-26T19:11:51.648" v="1475" actId="1076"/>
      <pc:docMkLst>
        <pc:docMk/>
      </pc:docMkLst>
      <pc:sldChg chg="modSp mod">
        <pc:chgData name="Lei Li" userId="ef082f19-97a4-40f7-8ec1-0e91bb2b2192" providerId="ADAL" clId="{B3426BA5-69F8-7542-9BD5-97FA48E9AC94}" dt="2020-12-26T16:24:06.373" v="73" actId="20577"/>
        <pc:sldMkLst>
          <pc:docMk/>
          <pc:sldMk cId="2503590105" sldId="256"/>
        </pc:sldMkLst>
        <pc:spChg chg="mod">
          <ac:chgData name="Lei Li" userId="ef082f19-97a4-40f7-8ec1-0e91bb2b2192" providerId="ADAL" clId="{B3426BA5-69F8-7542-9BD5-97FA48E9AC94}" dt="2020-12-26T16:24:06.373" v="73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del">
        <pc:chgData name="Lei Li" userId="ef082f19-97a4-40f7-8ec1-0e91bb2b2192" providerId="ADAL" clId="{B3426BA5-69F8-7542-9BD5-97FA48E9AC94}" dt="2020-12-26T16:36:19.948" v="459" actId="2696"/>
        <pc:sldMkLst>
          <pc:docMk/>
          <pc:sldMk cId="3238765989" sldId="257"/>
        </pc:sldMkLst>
      </pc:sldChg>
      <pc:sldChg chg="modSp add del mod">
        <pc:chgData name="Lei Li" userId="ef082f19-97a4-40f7-8ec1-0e91bb2b2192" providerId="ADAL" clId="{B3426BA5-69F8-7542-9BD5-97FA48E9AC94}" dt="2020-12-26T16:36:26.465" v="477" actId="2696"/>
        <pc:sldMkLst>
          <pc:docMk/>
          <pc:sldMk cId="2686351654" sldId="260"/>
        </pc:sldMkLst>
        <pc:spChg chg="mod">
          <ac:chgData name="Lei Li" userId="ef082f19-97a4-40f7-8ec1-0e91bb2b2192" providerId="ADAL" clId="{B3426BA5-69F8-7542-9BD5-97FA48E9AC94}" dt="2020-12-26T16:35:30.410" v="457" actId="20577"/>
          <ac:spMkLst>
            <pc:docMk/>
            <pc:sldMk cId="2686351654" sldId="260"/>
            <ac:spMk id="3" creationId="{DBE6C686-1D63-F045-B38D-E7FD311172C3}"/>
          </ac:spMkLst>
        </pc:spChg>
      </pc:sldChg>
      <pc:sldChg chg="addSp modSp add mod">
        <pc:chgData name="Lei Li" userId="ef082f19-97a4-40f7-8ec1-0e91bb2b2192" providerId="ADAL" clId="{B3426BA5-69F8-7542-9BD5-97FA48E9AC94}" dt="2020-12-26T16:31:14.988" v="388" actId="962"/>
        <pc:sldMkLst>
          <pc:docMk/>
          <pc:sldMk cId="1501327649" sldId="265"/>
        </pc:sldMkLst>
        <pc:spChg chg="add mod">
          <ac:chgData name="Lei Li" userId="ef082f19-97a4-40f7-8ec1-0e91bb2b2192" providerId="ADAL" clId="{B3426BA5-69F8-7542-9BD5-97FA48E9AC94}" dt="2020-12-26T16:31:14.988" v="388" actId="962"/>
          <ac:spMkLst>
            <pc:docMk/>
            <pc:sldMk cId="1501327649" sldId="265"/>
            <ac:spMk id="3" creationId="{FA68097E-337B-9746-83CA-6590371DEBBC}"/>
          </ac:spMkLst>
        </pc:spChg>
      </pc:sldChg>
      <pc:sldChg chg="modSp new mod">
        <pc:chgData name="Lei Li" userId="ef082f19-97a4-40f7-8ec1-0e91bb2b2192" providerId="ADAL" clId="{B3426BA5-69F8-7542-9BD5-97FA48E9AC94}" dt="2020-12-26T16:37:17.035" v="557" actId="20577"/>
        <pc:sldMkLst>
          <pc:docMk/>
          <pc:sldMk cId="1356622284" sldId="266"/>
        </pc:sldMkLst>
        <pc:spChg chg="mod">
          <ac:chgData name="Lei Li" userId="ef082f19-97a4-40f7-8ec1-0e91bb2b2192" providerId="ADAL" clId="{B3426BA5-69F8-7542-9BD5-97FA48E9AC94}" dt="2020-12-26T16:36:45.964" v="513" actId="20577"/>
          <ac:spMkLst>
            <pc:docMk/>
            <pc:sldMk cId="1356622284" sldId="266"/>
            <ac:spMk id="2" creationId="{89FF9E50-7920-2E48-B388-5F6C88301A2E}"/>
          </ac:spMkLst>
        </pc:spChg>
        <pc:spChg chg="mod">
          <ac:chgData name="Lei Li" userId="ef082f19-97a4-40f7-8ec1-0e91bb2b2192" providerId="ADAL" clId="{B3426BA5-69F8-7542-9BD5-97FA48E9AC94}" dt="2020-12-26T16:37:17.035" v="557" actId="20577"/>
          <ac:spMkLst>
            <pc:docMk/>
            <pc:sldMk cId="1356622284" sldId="266"/>
            <ac:spMk id="3" creationId="{4B97AD2E-860F-9940-B358-625E2FA4DDED}"/>
          </ac:spMkLst>
        </pc:spChg>
      </pc:sldChg>
      <pc:sldChg chg="addSp delSp modSp new mod">
        <pc:chgData name="Lei Li" userId="ef082f19-97a4-40f7-8ec1-0e91bb2b2192" providerId="ADAL" clId="{B3426BA5-69F8-7542-9BD5-97FA48E9AC94}" dt="2020-12-26T16:39:30.201" v="614" actId="14100"/>
        <pc:sldMkLst>
          <pc:docMk/>
          <pc:sldMk cId="3485201458" sldId="267"/>
        </pc:sldMkLst>
        <pc:spChg chg="mod">
          <ac:chgData name="Lei Li" userId="ef082f19-97a4-40f7-8ec1-0e91bb2b2192" providerId="ADAL" clId="{B3426BA5-69F8-7542-9BD5-97FA48E9AC94}" dt="2020-12-26T16:37:34.608" v="574" actId="20577"/>
          <ac:spMkLst>
            <pc:docMk/>
            <pc:sldMk cId="3485201458" sldId="267"/>
            <ac:spMk id="2" creationId="{55407BB1-0D7E-B648-9085-72B941AE1F6B}"/>
          </ac:spMkLst>
        </pc:spChg>
        <pc:spChg chg="del mod">
          <ac:chgData name="Lei Li" userId="ef082f19-97a4-40f7-8ec1-0e91bb2b2192" providerId="ADAL" clId="{B3426BA5-69F8-7542-9BD5-97FA48E9AC94}" dt="2020-12-26T16:37:49.264" v="577" actId="478"/>
          <ac:spMkLst>
            <pc:docMk/>
            <pc:sldMk cId="3485201458" sldId="267"/>
            <ac:spMk id="3" creationId="{2664655D-2488-FD4E-B685-C54CA0152440}"/>
          </ac:spMkLst>
        </pc:spChg>
        <pc:spChg chg="add mod">
          <ac:chgData name="Lei Li" userId="ef082f19-97a4-40f7-8ec1-0e91bb2b2192" providerId="ADAL" clId="{B3426BA5-69F8-7542-9BD5-97FA48E9AC94}" dt="2020-12-26T16:37:45.526" v="576" actId="1076"/>
          <ac:spMkLst>
            <pc:docMk/>
            <pc:sldMk cId="3485201458" sldId="267"/>
            <ac:spMk id="6" creationId="{538D5D41-BE1F-5145-A688-B226D4A07281}"/>
          </ac:spMkLst>
        </pc:spChg>
        <pc:spChg chg="add mod">
          <ac:chgData name="Lei Li" userId="ef082f19-97a4-40f7-8ec1-0e91bb2b2192" providerId="ADAL" clId="{B3426BA5-69F8-7542-9BD5-97FA48E9AC94}" dt="2020-12-26T16:39:17.651" v="612" actId="1076"/>
          <ac:spMkLst>
            <pc:docMk/>
            <pc:sldMk cId="3485201458" sldId="267"/>
            <ac:spMk id="7" creationId="{13547718-12F1-E947-B687-F8DDA6170162}"/>
          </ac:spMkLst>
        </pc:spChg>
        <pc:picChg chg="add mod">
          <ac:chgData name="Lei Li" userId="ef082f19-97a4-40f7-8ec1-0e91bb2b2192" providerId="ADAL" clId="{B3426BA5-69F8-7542-9BD5-97FA48E9AC94}" dt="2020-12-26T16:39:30.201" v="614" actId="14100"/>
          <ac:picMkLst>
            <pc:docMk/>
            <pc:sldMk cId="3485201458" sldId="267"/>
            <ac:picMk id="1025" creationId="{DDEA6174-602C-6749-8AE1-09C79FAE55DF}"/>
          </ac:picMkLst>
        </pc:picChg>
      </pc:sldChg>
      <pc:sldChg chg="modSp new mod">
        <pc:chgData name="Lei Li" userId="ef082f19-97a4-40f7-8ec1-0e91bb2b2192" providerId="ADAL" clId="{B3426BA5-69F8-7542-9BD5-97FA48E9AC94}" dt="2020-12-26T16:40:36.535" v="636" actId="20577"/>
        <pc:sldMkLst>
          <pc:docMk/>
          <pc:sldMk cId="603760346" sldId="268"/>
        </pc:sldMkLst>
        <pc:spChg chg="mod">
          <ac:chgData name="Lei Li" userId="ef082f19-97a4-40f7-8ec1-0e91bb2b2192" providerId="ADAL" clId="{B3426BA5-69F8-7542-9BD5-97FA48E9AC94}" dt="2020-12-26T16:40:06.313" v="621"/>
          <ac:spMkLst>
            <pc:docMk/>
            <pc:sldMk cId="603760346" sldId="268"/>
            <ac:spMk id="2" creationId="{8F7EA50E-1629-AE42-89B4-3CDB461D04A0}"/>
          </ac:spMkLst>
        </pc:spChg>
        <pc:spChg chg="mod">
          <ac:chgData name="Lei Li" userId="ef082f19-97a4-40f7-8ec1-0e91bb2b2192" providerId="ADAL" clId="{B3426BA5-69F8-7542-9BD5-97FA48E9AC94}" dt="2020-12-26T16:40:36.535" v="636" actId="20577"/>
          <ac:spMkLst>
            <pc:docMk/>
            <pc:sldMk cId="603760346" sldId="268"/>
            <ac:spMk id="3" creationId="{F06A94F3-9FBC-CF4D-9679-596F5BE0A224}"/>
          </ac:spMkLst>
        </pc:spChg>
      </pc:sldChg>
      <pc:sldChg chg="modSp new mod">
        <pc:chgData name="Lei Li" userId="ef082f19-97a4-40f7-8ec1-0e91bb2b2192" providerId="ADAL" clId="{B3426BA5-69F8-7542-9BD5-97FA48E9AC94}" dt="2020-12-26T16:42:22.010" v="786" actId="15"/>
        <pc:sldMkLst>
          <pc:docMk/>
          <pc:sldMk cId="1719065277" sldId="269"/>
        </pc:sldMkLst>
        <pc:spChg chg="mod">
          <ac:chgData name="Lei Li" userId="ef082f19-97a4-40f7-8ec1-0e91bb2b2192" providerId="ADAL" clId="{B3426BA5-69F8-7542-9BD5-97FA48E9AC94}" dt="2020-12-26T16:41:04.981" v="669" actId="20577"/>
          <ac:spMkLst>
            <pc:docMk/>
            <pc:sldMk cId="1719065277" sldId="269"/>
            <ac:spMk id="2" creationId="{BEA7E1FE-87F0-2F4A-A4D6-C0CEF421BCDC}"/>
          </ac:spMkLst>
        </pc:spChg>
        <pc:spChg chg="mod">
          <ac:chgData name="Lei Li" userId="ef082f19-97a4-40f7-8ec1-0e91bb2b2192" providerId="ADAL" clId="{B3426BA5-69F8-7542-9BD5-97FA48E9AC94}" dt="2020-12-26T16:42:22.010" v="786" actId="15"/>
          <ac:spMkLst>
            <pc:docMk/>
            <pc:sldMk cId="1719065277" sldId="269"/>
            <ac:spMk id="3" creationId="{87DD4D22-AC5D-3B48-97A1-C05B86974A26}"/>
          </ac:spMkLst>
        </pc:spChg>
      </pc:sldChg>
      <pc:sldChg chg="modSp new mod">
        <pc:chgData name="Lei Li" userId="ef082f19-97a4-40f7-8ec1-0e91bb2b2192" providerId="ADAL" clId="{B3426BA5-69F8-7542-9BD5-97FA48E9AC94}" dt="2020-12-26T16:43:31.111" v="841" actId="20577"/>
        <pc:sldMkLst>
          <pc:docMk/>
          <pc:sldMk cId="1873416173" sldId="270"/>
        </pc:sldMkLst>
        <pc:spChg chg="mod">
          <ac:chgData name="Lei Li" userId="ef082f19-97a4-40f7-8ec1-0e91bb2b2192" providerId="ADAL" clId="{B3426BA5-69F8-7542-9BD5-97FA48E9AC94}" dt="2020-12-26T16:43:00.315" v="787"/>
          <ac:spMkLst>
            <pc:docMk/>
            <pc:sldMk cId="1873416173" sldId="270"/>
            <ac:spMk id="2" creationId="{7487589C-63B7-9243-A302-3C3A8329D49D}"/>
          </ac:spMkLst>
        </pc:spChg>
        <pc:spChg chg="mod">
          <ac:chgData name="Lei Li" userId="ef082f19-97a4-40f7-8ec1-0e91bb2b2192" providerId="ADAL" clId="{B3426BA5-69F8-7542-9BD5-97FA48E9AC94}" dt="2020-12-26T16:43:31.111" v="841" actId="20577"/>
          <ac:spMkLst>
            <pc:docMk/>
            <pc:sldMk cId="1873416173" sldId="270"/>
            <ac:spMk id="3" creationId="{E9194565-E6E3-CB4E-9461-FAA709ADFB84}"/>
          </ac:spMkLst>
        </pc:spChg>
      </pc:sldChg>
      <pc:sldChg chg="modSp new mod">
        <pc:chgData name="Lei Li" userId="ef082f19-97a4-40f7-8ec1-0e91bb2b2192" providerId="ADAL" clId="{B3426BA5-69F8-7542-9BD5-97FA48E9AC94}" dt="2020-12-26T16:44:46.261" v="867"/>
        <pc:sldMkLst>
          <pc:docMk/>
          <pc:sldMk cId="4087111974" sldId="271"/>
        </pc:sldMkLst>
        <pc:spChg chg="mod">
          <ac:chgData name="Lei Li" userId="ef082f19-97a4-40f7-8ec1-0e91bb2b2192" providerId="ADAL" clId="{B3426BA5-69F8-7542-9BD5-97FA48E9AC94}" dt="2020-12-26T16:43:58.154" v="859" actId="20577"/>
          <ac:spMkLst>
            <pc:docMk/>
            <pc:sldMk cId="4087111974" sldId="271"/>
            <ac:spMk id="2" creationId="{3AB78689-BE60-E644-8311-A21123C845A2}"/>
          </ac:spMkLst>
        </pc:spChg>
        <pc:spChg chg="mod">
          <ac:chgData name="Lei Li" userId="ef082f19-97a4-40f7-8ec1-0e91bb2b2192" providerId="ADAL" clId="{B3426BA5-69F8-7542-9BD5-97FA48E9AC94}" dt="2020-12-26T16:44:46.261" v="867"/>
          <ac:spMkLst>
            <pc:docMk/>
            <pc:sldMk cId="4087111974" sldId="271"/>
            <ac:spMk id="3" creationId="{2400E2C1-E72A-8A49-B0C9-5A0E6233B425}"/>
          </ac:spMkLst>
        </pc:spChg>
      </pc:sldChg>
      <pc:sldChg chg="modSp new mod">
        <pc:chgData name="Lei Li" userId="ef082f19-97a4-40f7-8ec1-0e91bb2b2192" providerId="ADAL" clId="{B3426BA5-69F8-7542-9BD5-97FA48E9AC94}" dt="2020-12-26T16:45:35.778" v="886" actId="20577"/>
        <pc:sldMkLst>
          <pc:docMk/>
          <pc:sldMk cId="604105860" sldId="272"/>
        </pc:sldMkLst>
        <pc:spChg chg="mod">
          <ac:chgData name="Lei Li" userId="ef082f19-97a4-40f7-8ec1-0e91bb2b2192" providerId="ADAL" clId="{B3426BA5-69F8-7542-9BD5-97FA48E9AC94}" dt="2020-12-26T16:45:01.184" v="882" actId="20577"/>
          <ac:spMkLst>
            <pc:docMk/>
            <pc:sldMk cId="604105860" sldId="272"/>
            <ac:spMk id="2" creationId="{3DE92347-D696-9344-ACD9-EAFAF90CDB24}"/>
          </ac:spMkLst>
        </pc:spChg>
        <pc:spChg chg="mod">
          <ac:chgData name="Lei Li" userId="ef082f19-97a4-40f7-8ec1-0e91bb2b2192" providerId="ADAL" clId="{B3426BA5-69F8-7542-9BD5-97FA48E9AC94}" dt="2020-12-26T16:45:35.778" v="886" actId="20577"/>
          <ac:spMkLst>
            <pc:docMk/>
            <pc:sldMk cId="604105860" sldId="272"/>
            <ac:spMk id="3" creationId="{2011EB71-C4F3-7840-9EDC-43E3FC1BFAC3}"/>
          </ac:spMkLst>
        </pc:spChg>
      </pc:sldChg>
      <pc:sldChg chg="del">
        <pc:chgData name="Lei Li" userId="ef082f19-97a4-40f7-8ec1-0e91bb2b2192" providerId="ADAL" clId="{B3426BA5-69F8-7542-9BD5-97FA48E9AC94}" dt="2020-12-26T16:36:09.823" v="458" actId="2696"/>
        <pc:sldMkLst>
          <pc:docMk/>
          <pc:sldMk cId="2243392386" sldId="273"/>
        </pc:sldMkLst>
      </pc:sldChg>
      <pc:sldChg chg="modSp new mod">
        <pc:chgData name="Lei Li" userId="ef082f19-97a4-40f7-8ec1-0e91bb2b2192" providerId="ADAL" clId="{B3426BA5-69F8-7542-9BD5-97FA48E9AC94}" dt="2020-12-26T16:49:30.238" v="994" actId="20577"/>
        <pc:sldMkLst>
          <pc:docMk/>
          <pc:sldMk cId="2747483130" sldId="273"/>
        </pc:sldMkLst>
        <pc:spChg chg="mod">
          <ac:chgData name="Lei Li" userId="ef082f19-97a4-40f7-8ec1-0e91bb2b2192" providerId="ADAL" clId="{B3426BA5-69F8-7542-9BD5-97FA48E9AC94}" dt="2020-12-26T16:46:16.702" v="918" actId="20577"/>
          <ac:spMkLst>
            <pc:docMk/>
            <pc:sldMk cId="2747483130" sldId="273"/>
            <ac:spMk id="2" creationId="{0E00396C-B35A-FA4D-8232-BBFDF0F7F90E}"/>
          </ac:spMkLst>
        </pc:spChg>
        <pc:spChg chg="mod">
          <ac:chgData name="Lei Li" userId="ef082f19-97a4-40f7-8ec1-0e91bb2b2192" providerId="ADAL" clId="{B3426BA5-69F8-7542-9BD5-97FA48E9AC94}" dt="2020-12-26T16:49:30.238" v="994" actId="20577"/>
          <ac:spMkLst>
            <pc:docMk/>
            <pc:sldMk cId="2747483130" sldId="273"/>
            <ac:spMk id="3" creationId="{D870E639-8566-BA4B-AA9C-1B7A1F876987}"/>
          </ac:spMkLst>
        </pc:spChg>
      </pc:sldChg>
      <pc:sldChg chg="del">
        <pc:chgData name="Lei Li" userId="ef082f19-97a4-40f7-8ec1-0e91bb2b2192" providerId="ADAL" clId="{B3426BA5-69F8-7542-9BD5-97FA48E9AC94}" dt="2020-12-26T16:36:20.322" v="460" actId="2696"/>
        <pc:sldMkLst>
          <pc:docMk/>
          <pc:sldMk cId="2271961417" sldId="274"/>
        </pc:sldMkLst>
      </pc:sldChg>
      <pc:sldChg chg="modSp new mod">
        <pc:chgData name="Lei Li" userId="ef082f19-97a4-40f7-8ec1-0e91bb2b2192" providerId="ADAL" clId="{B3426BA5-69F8-7542-9BD5-97FA48E9AC94}" dt="2020-12-26T16:54:32.720" v="1196" actId="20577"/>
        <pc:sldMkLst>
          <pc:docMk/>
          <pc:sldMk cId="4199112485" sldId="274"/>
        </pc:sldMkLst>
        <pc:spChg chg="mod">
          <ac:chgData name="Lei Li" userId="ef082f19-97a4-40f7-8ec1-0e91bb2b2192" providerId="ADAL" clId="{B3426BA5-69F8-7542-9BD5-97FA48E9AC94}" dt="2020-12-26T16:52:45.524" v="1009" actId="20577"/>
          <ac:spMkLst>
            <pc:docMk/>
            <pc:sldMk cId="4199112485" sldId="274"/>
            <ac:spMk id="2" creationId="{2E20535C-61C9-3F40-A6AD-4D5AB398E883}"/>
          </ac:spMkLst>
        </pc:spChg>
        <pc:spChg chg="mod">
          <ac:chgData name="Lei Li" userId="ef082f19-97a4-40f7-8ec1-0e91bb2b2192" providerId="ADAL" clId="{B3426BA5-69F8-7542-9BD5-97FA48E9AC94}" dt="2020-12-26T16:54:32.720" v="1196" actId="20577"/>
          <ac:spMkLst>
            <pc:docMk/>
            <pc:sldMk cId="4199112485" sldId="274"/>
            <ac:spMk id="3" creationId="{F82FBBD7-D189-E142-B7CD-390C2B1958B7}"/>
          </ac:spMkLst>
        </pc:spChg>
      </pc:sldChg>
      <pc:sldChg chg="del">
        <pc:chgData name="Lei Li" userId="ef082f19-97a4-40f7-8ec1-0e91bb2b2192" providerId="ADAL" clId="{B3426BA5-69F8-7542-9BD5-97FA48E9AC94}" dt="2020-12-26T16:36:20.744" v="461" actId="2696"/>
        <pc:sldMkLst>
          <pc:docMk/>
          <pc:sldMk cId="886838117" sldId="275"/>
        </pc:sldMkLst>
      </pc:sldChg>
      <pc:sldChg chg="addSp modSp new mod">
        <pc:chgData name="Lei Li" userId="ef082f19-97a4-40f7-8ec1-0e91bb2b2192" providerId="ADAL" clId="{B3426BA5-69F8-7542-9BD5-97FA48E9AC94}" dt="2020-12-26T18:58:39.237" v="1247" actId="20577"/>
        <pc:sldMkLst>
          <pc:docMk/>
          <pc:sldMk cId="4135360591" sldId="275"/>
        </pc:sldMkLst>
        <pc:spChg chg="mod">
          <ac:chgData name="Lei Li" userId="ef082f19-97a4-40f7-8ec1-0e91bb2b2192" providerId="ADAL" clId="{B3426BA5-69F8-7542-9BD5-97FA48E9AC94}" dt="2020-12-26T18:58:39.237" v="1247" actId="20577"/>
          <ac:spMkLst>
            <pc:docMk/>
            <pc:sldMk cId="4135360591" sldId="275"/>
            <ac:spMk id="2" creationId="{09FA26D1-CE81-0649-BD76-FE806FFFCF09}"/>
          </ac:spMkLst>
        </pc:spChg>
        <pc:picChg chg="add mod">
          <ac:chgData name="Lei Li" userId="ef082f19-97a4-40f7-8ec1-0e91bb2b2192" providerId="ADAL" clId="{B3426BA5-69F8-7542-9BD5-97FA48E9AC94}" dt="2020-12-26T18:58:24.330" v="1201" actId="14100"/>
          <ac:picMkLst>
            <pc:docMk/>
            <pc:sldMk cId="4135360591" sldId="275"/>
            <ac:picMk id="2050" creationId="{45CEB419-D848-C54B-8B19-241B5BC1583B}"/>
          </ac:picMkLst>
        </pc:picChg>
      </pc:sldChg>
      <pc:sldChg chg="modSp new mod">
        <pc:chgData name="Lei Li" userId="ef082f19-97a4-40f7-8ec1-0e91bb2b2192" providerId="ADAL" clId="{B3426BA5-69F8-7542-9BD5-97FA48E9AC94}" dt="2020-12-26T19:08:35.909" v="1401"/>
        <pc:sldMkLst>
          <pc:docMk/>
          <pc:sldMk cId="1309878246" sldId="276"/>
        </pc:sldMkLst>
        <pc:spChg chg="mod">
          <ac:chgData name="Lei Li" userId="ef082f19-97a4-40f7-8ec1-0e91bb2b2192" providerId="ADAL" clId="{B3426BA5-69F8-7542-9BD5-97FA48E9AC94}" dt="2020-12-26T18:59:51.982" v="1249"/>
          <ac:spMkLst>
            <pc:docMk/>
            <pc:sldMk cId="1309878246" sldId="276"/>
            <ac:spMk id="2" creationId="{1A74F8A3-8612-3449-ABC4-C2A3DD8B1375}"/>
          </ac:spMkLst>
        </pc:spChg>
        <pc:spChg chg="mod">
          <ac:chgData name="Lei Li" userId="ef082f19-97a4-40f7-8ec1-0e91bb2b2192" providerId="ADAL" clId="{B3426BA5-69F8-7542-9BD5-97FA48E9AC94}" dt="2020-12-26T19:08:35.909" v="1401"/>
          <ac:spMkLst>
            <pc:docMk/>
            <pc:sldMk cId="1309878246" sldId="276"/>
            <ac:spMk id="3" creationId="{19063F5D-7A89-2C44-B833-4FB5EFE0F173}"/>
          </ac:spMkLst>
        </pc:spChg>
      </pc:sldChg>
      <pc:sldChg chg="del">
        <pc:chgData name="Lei Li" userId="ef082f19-97a4-40f7-8ec1-0e91bb2b2192" providerId="ADAL" clId="{B3426BA5-69F8-7542-9BD5-97FA48E9AC94}" dt="2020-12-26T16:36:20.779" v="462" actId="2696"/>
        <pc:sldMkLst>
          <pc:docMk/>
          <pc:sldMk cId="3461795000" sldId="276"/>
        </pc:sldMkLst>
      </pc:sldChg>
      <pc:sldChg chg="del">
        <pc:chgData name="Lei Li" userId="ef082f19-97a4-40f7-8ec1-0e91bb2b2192" providerId="ADAL" clId="{B3426BA5-69F8-7542-9BD5-97FA48E9AC94}" dt="2020-12-26T16:36:20.811" v="463" actId="2696"/>
        <pc:sldMkLst>
          <pc:docMk/>
          <pc:sldMk cId="1865562979" sldId="277"/>
        </pc:sldMkLst>
      </pc:sldChg>
      <pc:sldChg chg="addSp modSp new mod">
        <pc:chgData name="Lei Li" userId="ef082f19-97a4-40f7-8ec1-0e91bb2b2192" providerId="ADAL" clId="{B3426BA5-69F8-7542-9BD5-97FA48E9AC94}" dt="2020-12-26T19:06:40.413" v="1345" actId="962"/>
        <pc:sldMkLst>
          <pc:docMk/>
          <pc:sldMk cId="3851779116" sldId="277"/>
        </pc:sldMkLst>
        <pc:spChg chg="mod">
          <ac:chgData name="Lei Li" userId="ef082f19-97a4-40f7-8ec1-0e91bb2b2192" providerId="ADAL" clId="{B3426BA5-69F8-7542-9BD5-97FA48E9AC94}" dt="2020-12-26T19:06:27.376" v="1343" actId="20577"/>
          <ac:spMkLst>
            <pc:docMk/>
            <pc:sldMk cId="3851779116" sldId="277"/>
            <ac:spMk id="2" creationId="{3C7160AA-1AFE-2849-A63E-8B3021C39FB0}"/>
          </ac:spMkLst>
        </pc:spChg>
        <pc:spChg chg="add mod">
          <ac:chgData name="Lei Li" userId="ef082f19-97a4-40f7-8ec1-0e91bb2b2192" providerId="ADAL" clId="{B3426BA5-69F8-7542-9BD5-97FA48E9AC94}" dt="2020-12-26T19:06:15.553" v="1311" actId="1076"/>
          <ac:spMkLst>
            <pc:docMk/>
            <pc:sldMk cId="3851779116" sldId="277"/>
            <ac:spMk id="6" creationId="{73C73C50-BC03-EB4B-9FC3-9FC5562B724E}"/>
          </ac:spMkLst>
        </pc:spChg>
        <pc:picChg chg="add mod">
          <ac:chgData name="Lei Li" userId="ef082f19-97a4-40f7-8ec1-0e91bb2b2192" providerId="ADAL" clId="{B3426BA5-69F8-7542-9BD5-97FA48E9AC94}" dt="2020-12-26T19:06:40.413" v="1345" actId="962"/>
          <ac:picMkLst>
            <pc:docMk/>
            <pc:sldMk cId="3851779116" sldId="277"/>
            <ac:picMk id="3074" creationId="{EDE43197-DB4B-6B41-8E6E-131F9951EBD9}"/>
          </ac:picMkLst>
        </pc:picChg>
      </pc:sldChg>
      <pc:sldChg chg="del">
        <pc:chgData name="Lei Li" userId="ef082f19-97a4-40f7-8ec1-0e91bb2b2192" providerId="ADAL" clId="{B3426BA5-69F8-7542-9BD5-97FA48E9AC94}" dt="2020-12-26T16:36:21.203" v="464" actId="2696"/>
        <pc:sldMkLst>
          <pc:docMk/>
          <pc:sldMk cId="1284609544" sldId="278"/>
        </pc:sldMkLst>
      </pc:sldChg>
      <pc:sldChg chg="addSp modSp new mod">
        <pc:chgData name="Lei Li" userId="ef082f19-97a4-40f7-8ec1-0e91bb2b2192" providerId="ADAL" clId="{B3426BA5-69F8-7542-9BD5-97FA48E9AC94}" dt="2020-12-26T19:11:51.648" v="1475" actId="1076"/>
        <pc:sldMkLst>
          <pc:docMk/>
          <pc:sldMk cId="3477228418" sldId="278"/>
        </pc:sldMkLst>
        <pc:spChg chg="mod">
          <ac:chgData name="Lei Li" userId="ef082f19-97a4-40f7-8ec1-0e91bb2b2192" providerId="ADAL" clId="{B3426BA5-69F8-7542-9BD5-97FA48E9AC94}" dt="2020-12-26T19:10:36.056" v="1466" actId="313"/>
          <ac:spMkLst>
            <pc:docMk/>
            <pc:sldMk cId="3477228418" sldId="278"/>
            <ac:spMk id="2" creationId="{D10816EE-2B84-2546-A02B-E07F9B5FDAFF}"/>
          </ac:spMkLst>
        </pc:spChg>
        <pc:spChg chg="mod">
          <ac:chgData name="Lei Li" userId="ef082f19-97a4-40f7-8ec1-0e91bb2b2192" providerId="ADAL" clId="{B3426BA5-69F8-7542-9BD5-97FA48E9AC94}" dt="2020-12-26T19:11:48.341" v="1474" actId="20577"/>
          <ac:spMkLst>
            <pc:docMk/>
            <pc:sldMk cId="3477228418" sldId="278"/>
            <ac:spMk id="3" creationId="{41448536-DD25-0646-9CF9-9259068E131D}"/>
          </ac:spMkLst>
        </pc:spChg>
        <pc:picChg chg="add mod">
          <ac:chgData name="Lei Li" userId="ef082f19-97a4-40f7-8ec1-0e91bb2b2192" providerId="ADAL" clId="{B3426BA5-69F8-7542-9BD5-97FA48E9AC94}" dt="2020-12-26T19:11:51.648" v="1475" actId="1076"/>
          <ac:picMkLst>
            <pc:docMk/>
            <pc:sldMk cId="3477228418" sldId="278"/>
            <ac:picMk id="7" creationId="{C719AF79-29C2-E041-9275-C597F671B9F0}"/>
          </ac:picMkLst>
        </pc:picChg>
      </pc:sldChg>
      <pc:sldChg chg="del">
        <pc:chgData name="Lei Li" userId="ef082f19-97a4-40f7-8ec1-0e91bb2b2192" providerId="ADAL" clId="{B3426BA5-69F8-7542-9BD5-97FA48E9AC94}" dt="2020-12-26T16:36:21.239" v="465" actId="2696"/>
        <pc:sldMkLst>
          <pc:docMk/>
          <pc:sldMk cId="1452675489" sldId="279"/>
        </pc:sldMkLst>
      </pc:sldChg>
      <pc:sldChg chg="del">
        <pc:chgData name="Lei Li" userId="ef082f19-97a4-40f7-8ec1-0e91bb2b2192" providerId="ADAL" clId="{B3426BA5-69F8-7542-9BD5-97FA48E9AC94}" dt="2020-12-26T16:36:21.619" v="466" actId="2696"/>
        <pc:sldMkLst>
          <pc:docMk/>
          <pc:sldMk cId="4136327083" sldId="280"/>
        </pc:sldMkLst>
      </pc:sldChg>
      <pc:sldChg chg="del">
        <pc:chgData name="Lei Li" userId="ef082f19-97a4-40f7-8ec1-0e91bb2b2192" providerId="ADAL" clId="{B3426BA5-69F8-7542-9BD5-97FA48E9AC94}" dt="2020-12-26T16:36:21.654" v="467" actId="2696"/>
        <pc:sldMkLst>
          <pc:docMk/>
          <pc:sldMk cId="1972338574" sldId="281"/>
        </pc:sldMkLst>
      </pc:sldChg>
      <pc:sldChg chg="del">
        <pc:chgData name="Lei Li" userId="ef082f19-97a4-40f7-8ec1-0e91bb2b2192" providerId="ADAL" clId="{B3426BA5-69F8-7542-9BD5-97FA48E9AC94}" dt="2020-12-26T16:36:22.033" v="468" actId="2696"/>
        <pc:sldMkLst>
          <pc:docMk/>
          <pc:sldMk cId="2952590177" sldId="282"/>
        </pc:sldMkLst>
      </pc:sldChg>
      <pc:sldChg chg="del">
        <pc:chgData name="Lei Li" userId="ef082f19-97a4-40f7-8ec1-0e91bb2b2192" providerId="ADAL" clId="{B3426BA5-69F8-7542-9BD5-97FA48E9AC94}" dt="2020-12-26T16:36:22.067" v="469" actId="2696"/>
        <pc:sldMkLst>
          <pc:docMk/>
          <pc:sldMk cId="1535416256" sldId="283"/>
        </pc:sldMkLst>
      </pc:sldChg>
      <pc:sldChg chg="del">
        <pc:chgData name="Lei Li" userId="ef082f19-97a4-40f7-8ec1-0e91bb2b2192" providerId="ADAL" clId="{B3426BA5-69F8-7542-9BD5-97FA48E9AC94}" dt="2020-12-26T16:36:22.097" v="470" actId="2696"/>
        <pc:sldMkLst>
          <pc:docMk/>
          <pc:sldMk cId="4100137317" sldId="284"/>
        </pc:sldMkLst>
      </pc:sldChg>
      <pc:sldChg chg="del">
        <pc:chgData name="Lei Li" userId="ef082f19-97a4-40f7-8ec1-0e91bb2b2192" providerId="ADAL" clId="{B3426BA5-69F8-7542-9BD5-97FA48E9AC94}" dt="2020-12-26T16:36:22.476" v="471" actId="2696"/>
        <pc:sldMkLst>
          <pc:docMk/>
          <pc:sldMk cId="3901943431" sldId="285"/>
        </pc:sldMkLst>
      </pc:sldChg>
      <pc:sldChg chg="del">
        <pc:chgData name="Lei Li" userId="ef082f19-97a4-40f7-8ec1-0e91bb2b2192" providerId="ADAL" clId="{B3426BA5-69F8-7542-9BD5-97FA48E9AC94}" dt="2020-12-26T16:36:22.509" v="472" actId="2696"/>
        <pc:sldMkLst>
          <pc:docMk/>
          <pc:sldMk cId="484395841" sldId="286"/>
        </pc:sldMkLst>
      </pc:sldChg>
      <pc:sldChg chg="del">
        <pc:chgData name="Lei Li" userId="ef082f19-97a4-40f7-8ec1-0e91bb2b2192" providerId="ADAL" clId="{B3426BA5-69F8-7542-9BD5-97FA48E9AC94}" dt="2020-12-26T16:36:22.867" v="473" actId="2696"/>
        <pc:sldMkLst>
          <pc:docMk/>
          <pc:sldMk cId="1627866833" sldId="287"/>
        </pc:sldMkLst>
      </pc:sldChg>
      <pc:sldChg chg="del">
        <pc:chgData name="Lei Li" userId="ef082f19-97a4-40f7-8ec1-0e91bb2b2192" providerId="ADAL" clId="{B3426BA5-69F8-7542-9BD5-97FA48E9AC94}" dt="2020-12-26T16:36:22.901" v="474" actId="2696"/>
        <pc:sldMkLst>
          <pc:docMk/>
          <pc:sldMk cId="368676669" sldId="288"/>
        </pc:sldMkLst>
      </pc:sldChg>
      <pc:sldChg chg="del">
        <pc:chgData name="Lei Li" userId="ef082f19-97a4-40f7-8ec1-0e91bb2b2192" providerId="ADAL" clId="{B3426BA5-69F8-7542-9BD5-97FA48E9AC94}" dt="2020-12-26T16:36:23.255" v="475" actId="2696"/>
        <pc:sldMkLst>
          <pc:docMk/>
          <pc:sldMk cId="1224762236" sldId="289"/>
        </pc:sldMkLst>
      </pc:sldChg>
      <pc:sldChg chg="addSp delSp modSp new del mod">
        <pc:chgData name="Lei Li" userId="ef082f19-97a4-40f7-8ec1-0e91bb2b2192" providerId="ADAL" clId="{B3426BA5-69F8-7542-9BD5-97FA48E9AC94}" dt="2020-12-26T16:32:58.437" v="389" actId="2696"/>
        <pc:sldMkLst>
          <pc:docMk/>
          <pc:sldMk cId="234972567" sldId="290"/>
        </pc:sldMkLst>
        <pc:spChg chg="mod">
          <ac:chgData name="Lei Li" userId="ef082f19-97a4-40f7-8ec1-0e91bb2b2192" providerId="ADAL" clId="{B3426BA5-69F8-7542-9BD5-97FA48E9AC94}" dt="2020-12-26T16:24:29.903" v="101" actId="20577"/>
          <ac:spMkLst>
            <pc:docMk/>
            <pc:sldMk cId="234972567" sldId="290"/>
            <ac:spMk id="2" creationId="{6AD939DA-BBAC-5D43-831F-07CBF6617E9D}"/>
          </ac:spMkLst>
        </pc:spChg>
        <pc:spChg chg="del mod">
          <ac:chgData name="Lei Li" userId="ef082f19-97a4-40f7-8ec1-0e91bb2b2192" providerId="ADAL" clId="{B3426BA5-69F8-7542-9BD5-97FA48E9AC94}" dt="2020-12-26T16:24:45.838" v="111" actId="478"/>
          <ac:spMkLst>
            <pc:docMk/>
            <pc:sldMk cId="234972567" sldId="290"/>
            <ac:spMk id="3" creationId="{EA820AC7-F35F-C04E-B6E0-59285EB8CD05}"/>
          </ac:spMkLst>
        </pc:spChg>
        <pc:spChg chg="add del mod">
          <ac:chgData name="Lei Li" userId="ef082f19-97a4-40f7-8ec1-0e91bb2b2192" providerId="ADAL" clId="{B3426BA5-69F8-7542-9BD5-97FA48E9AC94}" dt="2020-12-26T16:25:52.027" v="156" actId="20577"/>
          <ac:spMkLst>
            <pc:docMk/>
            <pc:sldMk cId="234972567" sldId="290"/>
            <ac:spMk id="7" creationId="{67E39EB5-2E6D-9046-8792-95F6AA62F48B}"/>
          </ac:spMkLst>
        </pc:spChg>
        <pc:graphicFrameChg chg="add del mod ord modGraphic">
          <ac:chgData name="Lei Li" userId="ef082f19-97a4-40f7-8ec1-0e91bb2b2192" providerId="ADAL" clId="{B3426BA5-69F8-7542-9BD5-97FA48E9AC94}" dt="2020-12-26T16:25:25.601" v="115" actId="3680"/>
          <ac:graphicFrameMkLst>
            <pc:docMk/>
            <pc:sldMk cId="234972567" sldId="290"/>
            <ac:graphicFrameMk id="8" creationId="{9B1083D0-BF1F-AD42-9DB5-8FE848C6AF9E}"/>
          </ac:graphicFrameMkLst>
        </pc:graphicFrameChg>
      </pc:sldChg>
    </pc:docChg>
  </pc:docChgLst>
  <pc:docChgLst>
    <pc:chgData name="Lei Li" userId="ef082f19-97a4-40f7-8ec1-0e91bb2b2192" providerId="ADAL" clId="{E2C30F17-E8D0-2F48-BC02-7E0A8484B850}"/>
    <pc:docChg chg="addSld modSld">
      <pc:chgData name="Lei Li" userId="ef082f19-97a4-40f7-8ec1-0e91bb2b2192" providerId="ADAL" clId="{E2C30F17-E8D0-2F48-BC02-7E0A8484B850}" dt="2021-03-04T20:51:47.043" v="11"/>
      <pc:docMkLst>
        <pc:docMk/>
      </pc:docMkLst>
      <pc:sldChg chg="modSp new mod">
        <pc:chgData name="Lei Li" userId="ef082f19-97a4-40f7-8ec1-0e91bb2b2192" providerId="ADAL" clId="{E2C30F17-E8D0-2F48-BC02-7E0A8484B850}" dt="2021-03-04T20:51:47.043" v="11"/>
        <pc:sldMkLst>
          <pc:docMk/>
          <pc:sldMk cId="2768516977" sldId="287"/>
        </pc:sldMkLst>
        <pc:spChg chg="mod">
          <ac:chgData name="Lei Li" userId="ef082f19-97a4-40f7-8ec1-0e91bb2b2192" providerId="ADAL" clId="{E2C30F17-E8D0-2F48-BC02-7E0A8484B850}" dt="2021-03-04T20:51:43.153" v="10" actId="20577"/>
          <ac:spMkLst>
            <pc:docMk/>
            <pc:sldMk cId="2768516977" sldId="287"/>
            <ac:spMk id="2" creationId="{F4A36545-AB23-4C44-8EEA-207428D57195}"/>
          </ac:spMkLst>
        </pc:spChg>
        <pc:spChg chg="mod">
          <ac:chgData name="Lei Li" userId="ef082f19-97a4-40f7-8ec1-0e91bb2b2192" providerId="ADAL" clId="{E2C30F17-E8D0-2F48-BC02-7E0A8484B850}" dt="2021-03-04T20:51:47.043" v="11"/>
          <ac:spMkLst>
            <pc:docMk/>
            <pc:sldMk cId="2768516977" sldId="287"/>
            <ac:spMk id="3" creationId="{9BE4CBA9-8504-BE43-88C0-D39D2F4D96C8}"/>
          </ac:spMkLst>
        </pc:spChg>
      </pc:sldChg>
    </pc:docChg>
  </pc:docChgLst>
  <pc:docChgLst>
    <pc:chgData name="Lei Li" userId="ef082f19-97a4-40f7-8ec1-0e91bb2b2192" providerId="ADAL" clId="{E505F6E1-6C04-4E40-A5F0-1BCDD2526916}"/>
    <pc:docChg chg="undo custSel addSld delSld modSld">
      <pc:chgData name="Lei Li" userId="ef082f19-97a4-40f7-8ec1-0e91bb2b2192" providerId="ADAL" clId="{E505F6E1-6C04-4E40-A5F0-1BCDD2526916}" dt="2020-12-27T15:07:07.463" v="3054" actId="2696"/>
      <pc:docMkLst>
        <pc:docMk/>
      </pc:docMkLst>
      <pc:sldChg chg="modSp mod">
        <pc:chgData name="Lei Li" userId="ef082f19-97a4-40f7-8ec1-0e91bb2b2192" providerId="ADAL" clId="{E505F6E1-6C04-4E40-A5F0-1BCDD2526916}" dt="2020-12-27T02:41:19.715" v="75" actId="20577"/>
        <pc:sldMkLst>
          <pc:docMk/>
          <pc:sldMk cId="2503590105" sldId="256"/>
        </pc:sldMkLst>
        <pc:spChg chg="mod">
          <ac:chgData name="Lei Li" userId="ef082f19-97a4-40f7-8ec1-0e91bb2b2192" providerId="ADAL" clId="{E505F6E1-6C04-4E40-A5F0-1BCDD2526916}" dt="2020-12-27T02:41:19.715" v="75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E505F6E1-6C04-4E40-A5F0-1BCDD2526916}" dt="2020-12-27T02:46:44.522" v="150" actId="255"/>
        <pc:sldMkLst>
          <pc:docMk/>
          <pc:sldMk cId="2686351654" sldId="260"/>
        </pc:sldMkLst>
        <pc:spChg chg="mod">
          <ac:chgData name="Lei Li" userId="ef082f19-97a4-40f7-8ec1-0e91bb2b2192" providerId="ADAL" clId="{E505F6E1-6C04-4E40-A5F0-1BCDD2526916}" dt="2020-12-27T02:46:44.522" v="150" actId="255"/>
          <ac:spMkLst>
            <pc:docMk/>
            <pc:sldMk cId="2686351654" sldId="260"/>
            <ac:spMk id="3" creationId="{DBE6C686-1D63-F045-B38D-E7FD311172C3}"/>
          </ac:spMkLst>
        </pc:spChg>
      </pc:sldChg>
      <pc:sldChg chg="del">
        <pc:chgData name="Lei Li" userId="ef082f19-97a4-40f7-8ec1-0e91bb2b2192" providerId="ADAL" clId="{E505F6E1-6C04-4E40-A5F0-1BCDD2526916}" dt="2020-12-27T02:40:24.969" v="28" actId="2696"/>
        <pc:sldMkLst>
          <pc:docMk/>
          <pc:sldMk cId="1356622284" sldId="266"/>
        </pc:sldMkLst>
      </pc:sldChg>
      <pc:sldChg chg="modSp new mod">
        <pc:chgData name="Lei Li" userId="ef082f19-97a4-40f7-8ec1-0e91bb2b2192" providerId="ADAL" clId="{E505F6E1-6C04-4E40-A5F0-1BCDD2526916}" dt="2020-12-27T02:47:22.243" v="187" actId="20577"/>
        <pc:sldMkLst>
          <pc:docMk/>
          <pc:sldMk cId="3853145088" sldId="266"/>
        </pc:sldMkLst>
        <pc:spChg chg="mod">
          <ac:chgData name="Lei Li" userId="ef082f19-97a4-40f7-8ec1-0e91bb2b2192" providerId="ADAL" clId="{E505F6E1-6C04-4E40-A5F0-1BCDD2526916}" dt="2020-12-27T02:42:57.347" v="112" actId="20577"/>
          <ac:spMkLst>
            <pc:docMk/>
            <pc:sldMk cId="3853145088" sldId="266"/>
            <ac:spMk id="2" creationId="{2D57DF7C-32D3-CE46-B605-AD78987FB09C}"/>
          </ac:spMkLst>
        </pc:spChg>
        <pc:spChg chg="mod">
          <ac:chgData name="Lei Li" userId="ef082f19-97a4-40f7-8ec1-0e91bb2b2192" providerId="ADAL" clId="{E505F6E1-6C04-4E40-A5F0-1BCDD2526916}" dt="2020-12-27T02:47:22.243" v="187" actId="20577"/>
          <ac:spMkLst>
            <pc:docMk/>
            <pc:sldMk cId="3853145088" sldId="266"/>
            <ac:spMk id="3" creationId="{C95971AC-7EEE-AB43-A8D6-0F05AFF0D2C8}"/>
          </ac:spMkLst>
        </pc:spChg>
      </pc:sldChg>
      <pc:sldChg chg="modSp new mod">
        <pc:chgData name="Lei Li" userId="ef082f19-97a4-40f7-8ec1-0e91bb2b2192" providerId="ADAL" clId="{E505F6E1-6C04-4E40-A5F0-1BCDD2526916}" dt="2020-12-27T14:45:25.763" v="2307" actId="14"/>
        <pc:sldMkLst>
          <pc:docMk/>
          <pc:sldMk cId="2670290099" sldId="267"/>
        </pc:sldMkLst>
        <pc:spChg chg="mod">
          <ac:chgData name="Lei Li" userId="ef082f19-97a4-40f7-8ec1-0e91bb2b2192" providerId="ADAL" clId="{E505F6E1-6C04-4E40-A5F0-1BCDD2526916}" dt="2020-12-27T02:48:20.975" v="231" actId="20577"/>
          <ac:spMkLst>
            <pc:docMk/>
            <pc:sldMk cId="2670290099" sldId="267"/>
            <ac:spMk id="2" creationId="{E28A08BF-BF92-B346-8EDA-0F21C475F442}"/>
          </ac:spMkLst>
        </pc:spChg>
        <pc:spChg chg="mod">
          <ac:chgData name="Lei Li" userId="ef082f19-97a4-40f7-8ec1-0e91bb2b2192" providerId="ADAL" clId="{E505F6E1-6C04-4E40-A5F0-1BCDD2526916}" dt="2020-12-27T14:45:25.763" v="2307" actId="14"/>
          <ac:spMkLst>
            <pc:docMk/>
            <pc:sldMk cId="2670290099" sldId="267"/>
            <ac:spMk id="3" creationId="{3D409879-4F1B-2147-85A8-50312855E849}"/>
          </ac:spMkLst>
        </pc:spChg>
      </pc:sldChg>
      <pc:sldChg chg="del">
        <pc:chgData name="Lei Li" userId="ef082f19-97a4-40f7-8ec1-0e91bb2b2192" providerId="ADAL" clId="{E505F6E1-6C04-4E40-A5F0-1BCDD2526916}" dt="2020-12-27T02:40:25.216" v="29" actId="2696"/>
        <pc:sldMkLst>
          <pc:docMk/>
          <pc:sldMk cId="3485201458" sldId="267"/>
        </pc:sldMkLst>
      </pc:sldChg>
      <pc:sldChg chg="del">
        <pc:chgData name="Lei Li" userId="ef082f19-97a4-40f7-8ec1-0e91bb2b2192" providerId="ADAL" clId="{E505F6E1-6C04-4E40-A5F0-1BCDD2526916}" dt="2020-12-27T02:40:25.413" v="30" actId="2696"/>
        <pc:sldMkLst>
          <pc:docMk/>
          <pc:sldMk cId="603760346" sldId="268"/>
        </pc:sldMkLst>
      </pc:sldChg>
      <pc:sldChg chg="modSp new mod">
        <pc:chgData name="Lei Li" userId="ef082f19-97a4-40f7-8ec1-0e91bb2b2192" providerId="ADAL" clId="{E505F6E1-6C04-4E40-A5F0-1BCDD2526916}" dt="2020-12-27T03:07:29.856" v="604" actId="20577"/>
        <pc:sldMkLst>
          <pc:docMk/>
          <pc:sldMk cId="3715786329" sldId="268"/>
        </pc:sldMkLst>
        <pc:spChg chg="mod">
          <ac:chgData name="Lei Li" userId="ef082f19-97a4-40f7-8ec1-0e91bb2b2192" providerId="ADAL" clId="{E505F6E1-6C04-4E40-A5F0-1BCDD2526916}" dt="2020-12-27T02:51:01.535" v="454" actId="20577"/>
          <ac:spMkLst>
            <pc:docMk/>
            <pc:sldMk cId="3715786329" sldId="268"/>
            <ac:spMk id="2" creationId="{DE7BD2D7-65CA-9C48-83E8-0DFA65E6873A}"/>
          </ac:spMkLst>
        </pc:spChg>
        <pc:spChg chg="mod">
          <ac:chgData name="Lei Li" userId="ef082f19-97a4-40f7-8ec1-0e91bb2b2192" providerId="ADAL" clId="{E505F6E1-6C04-4E40-A5F0-1BCDD2526916}" dt="2020-12-27T03:07:29.856" v="604" actId="20577"/>
          <ac:spMkLst>
            <pc:docMk/>
            <pc:sldMk cId="3715786329" sldId="268"/>
            <ac:spMk id="3" creationId="{354D0CCE-7F64-F042-906D-94CAE888F118}"/>
          </ac:spMkLst>
        </pc:spChg>
      </pc:sldChg>
      <pc:sldChg chg="del">
        <pc:chgData name="Lei Li" userId="ef082f19-97a4-40f7-8ec1-0e91bb2b2192" providerId="ADAL" clId="{E505F6E1-6C04-4E40-A5F0-1BCDD2526916}" dt="2020-12-27T02:40:25.635" v="31" actId="2696"/>
        <pc:sldMkLst>
          <pc:docMk/>
          <pc:sldMk cId="1719065277" sldId="269"/>
        </pc:sldMkLst>
      </pc:sldChg>
      <pc:sldChg chg="addSp modSp new mod">
        <pc:chgData name="Lei Li" userId="ef082f19-97a4-40f7-8ec1-0e91bb2b2192" providerId="ADAL" clId="{E505F6E1-6C04-4E40-A5F0-1BCDD2526916}" dt="2020-12-27T03:10:56.934" v="768" actId="962"/>
        <pc:sldMkLst>
          <pc:docMk/>
          <pc:sldMk cId="3167216689" sldId="269"/>
        </pc:sldMkLst>
        <pc:spChg chg="mod">
          <ac:chgData name="Lei Li" userId="ef082f19-97a4-40f7-8ec1-0e91bb2b2192" providerId="ADAL" clId="{E505F6E1-6C04-4E40-A5F0-1BCDD2526916}" dt="2020-12-27T03:08:13.313" v="610" actId="20577"/>
          <ac:spMkLst>
            <pc:docMk/>
            <pc:sldMk cId="3167216689" sldId="269"/>
            <ac:spMk id="2" creationId="{93421204-F929-944D-82ED-45294762B986}"/>
          </ac:spMkLst>
        </pc:spChg>
        <pc:spChg chg="mod">
          <ac:chgData name="Lei Li" userId="ef082f19-97a4-40f7-8ec1-0e91bb2b2192" providerId="ADAL" clId="{E505F6E1-6C04-4E40-A5F0-1BCDD2526916}" dt="2020-12-27T03:09:57.193" v="645" actId="14100"/>
          <ac:spMkLst>
            <pc:docMk/>
            <pc:sldMk cId="3167216689" sldId="269"/>
            <ac:spMk id="3" creationId="{C8F376FA-FC8C-AE4B-8910-72034CC49697}"/>
          </ac:spMkLst>
        </pc:spChg>
        <pc:picChg chg="add mod">
          <ac:chgData name="Lei Li" userId="ef082f19-97a4-40f7-8ec1-0e91bb2b2192" providerId="ADAL" clId="{E505F6E1-6C04-4E40-A5F0-1BCDD2526916}" dt="2020-12-27T03:10:56.934" v="768" actId="962"/>
          <ac:picMkLst>
            <pc:docMk/>
            <pc:sldMk cId="3167216689" sldId="269"/>
            <ac:picMk id="1026" creationId="{055B4D4D-439B-894F-A341-7043CD6878B5}"/>
          </ac:picMkLst>
        </pc:picChg>
      </pc:sldChg>
      <pc:sldChg chg="del">
        <pc:chgData name="Lei Li" userId="ef082f19-97a4-40f7-8ec1-0e91bb2b2192" providerId="ADAL" clId="{E505F6E1-6C04-4E40-A5F0-1BCDD2526916}" dt="2020-12-27T02:40:25.796" v="32" actId="2696"/>
        <pc:sldMkLst>
          <pc:docMk/>
          <pc:sldMk cId="1873416173" sldId="270"/>
        </pc:sldMkLst>
      </pc:sldChg>
      <pc:sldChg chg="modSp new mod">
        <pc:chgData name="Lei Li" userId="ef082f19-97a4-40f7-8ec1-0e91bb2b2192" providerId="ADAL" clId="{E505F6E1-6C04-4E40-A5F0-1BCDD2526916}" dt="2020-12-27T03:14:02.912" v="898" actId="20577"/>
        <pc:sldMkLst>
          <pc:docMk/>
          <pc:sldMk cId="4095252923" sldId="270"/>
        </pc:sldMkLst>
        <pc:spChg chg="mod">
          <ac:chgData name="Lei Li" userId="ef082f19-97a4-40f7-8ec1-0e91bb2b2192" providerId="ADAL" clId="{E505F6E1-6C04-4E40-A5F0-1BCDD2526916}" dt="2020-12-27T03:12:32.489" v="874" actId="20577"/>
          <ac:spMkLst>
            <pc:docMk/>
            <pc:sldMk cId="4095252923" sldId="270"/>
            <ac:spMk id="2" creationId="{A22C2C0F-D9E2-3A47-9B77-BC5DCBB2C5EA}"/>
          </ac:spMkLst>
        </pc:spChg>
        <pc:spChg chg="mod">
          <ac:chgData name="Lei Li" userId="ef082f19-97a4-40f7-8ec1-0e91bb2b2192" providerId="ADAL" clId="{E505F6E1-6C04-4E40-A5F0-1BCDD2526916}" dt="2020-12-27T03:14:02.912" v="898" actId="20577"/>
          <ac:spMkLst>
            <pc:docMk/>
            <pc:sldMk cId="4095252923" sldId="270"/>
            <ac:spMk id="3" creationId="{1F8261F2-FC72-1C46-9637-FA9C2F5E9C6A}"/>
          </ac:spMkLst>
        </pc:spChg>
      </pc:sldChg>
      <pc:sldChg chg="modSp new mod">
        <pc:chgData name="Lei Li" userId="ef082f19-97a4-40f7-8ec1-0e91bb2b2192" providerId="ADAL" clId="{E505F6E1-6C04-4E40-A5F0-1BCDD2526916}" dt="2020-12-27T03:15:13.695" v="936" actId="20577"/>
        <pc:sldMkLst>
          <pc:docMk/>
          <pc:sldMk cId="1483381761" sldId="271"/>
        </pc:sldMkLst>
        <pc:spChg chg="mod">
          <ac:chgData name="Lei Li" userId="ef082f19-97a4-40f7-8ec1-0e91bb2b2192" providerId="ADAL" clId="{E505F6E1-6C04-4E40-A5F0-1BCDD2526916}" dt="2020-12-27T03:14:39.455" v="928" actId="20577"/>
          <ac:spMkLst>
            <pc:docMk/>
            <pc:sldMk cId="1483381761" sldId="271"/>
            <ac:spMk id="2" creationId="{1AF50922-78EB-1747-ABF4-BAFBC3362FF1}"/>
          </ac:spMkLst>
        </pc:spChg>
        <pc:spChg chg="mod">
          <ac:chgData name="Lei Li" userId="ef082f19-97a4-40f7-8ec1-0e91bb2b2192" providerId="ADAL" clId="{E505F6E1-6C04-4E40-A5F0-1BCDD2526916}" dt="2020-12-27T03:15:13.695" v="936" actId="20577"/>
          <ac:spMkLst>
            <pc:docMk/>
            <pc:sldMk cId="1483381761" sldId="271"/>
            <ac:spMk id="3" creationId="{3F3C0545-3D01-C142-A6CF-112E1593D2AC}"/>
          </ac:spMkLst>
        </pc:spChg>
      </pc:sldChg>
      <pc:sldChg chg="del">
        <pc:chgData name="Lei Li" userId="ef082f19-97a4-40f7-8ec1-0e91bb2b2192" providerId="ADAL" clId="{E505F6E1-6C04-4E40-A5F0-1BCDD2526916}" dt="2020-12-27T02:40:25.979" v="33" actId="2696"/>
        <pc:sldMkLst>
          <pc:docMk/>
          <pc:sldMk cId="4087111974" sldId="271"/>
        </pc:sldMkLst>
      </pc:sldChg>
      <pc:sldChg chg="del">
        <pc:chgData name="Lei Li" userId="ef082f19-97a4-40f7-8ec1-0e91bb2b2192" providerId="ADAL" clId="{E505F6E1-6C04-4E40-A5F0-1BCDD2526916}" dt="2020-12-27T02:40:26.389" v="35" actId="2696"/>
        <pc:sldMkLst>
          <pc:docMk/>
          <pc:sldMk cId="604105860" sldId="272"/>
        </pc:sldMkLst>
      </pc:sldChg>
      <pc:sldChg chg="modSp new mod">
        <pc:chgData name="Lei Li" userId="ef082f19-97a4-40f7-8ec1-0e91bb2b2192" providerId="ADAL" clId="{E505F6E1-6C04-4E40-A5F0-1BCDD2526916}" dt="2020-12-27T14:50:00.322" v="2353" actId="15"/>
        <pc:sldMkLst>
          <pc:docMk/>
          <pc:sldMk cId="1606393577" sldId="272"/>
        </pc:sldMkLst>
        <pc:spChg chg="mod">
          <ac:chgData name="Lei Li" userId="ef082f19-97a4-40f7-8ec1-0e91bb2b2192" providerId="ADAL" clId="{E505F6E1-6C04-4E40-A5F0-1BCDD2526916}" dt="2020-12-27T03:15:51.040" v="946" actId="20577"/>
          <ac:spMkLst>
            <pc:docMk/>
            <pc:sldMk cId="1606393577" sldId="272"/>
            <ac:spMk id="2" creationId="{3FDE2248-B1A1-8A46-AC17-9EAE7FB02C81}"/>
          </ac:spMkLst>
        </pc:spChg>
        <pc:spChg chg="mod">
          <ac:chgData name="Lei Li" userId="ef082f19-97a4-40f7-8ec1-0e91bb2b2192" providerId="ADAL" clId="{E505F6E1-6C04-4E40-A5F0-1BCDD2526916}" dt="2020-12-27T14:50:00.322" v="2353" actId="15"/>
          <ac:spMkLst>
            <pc:docMk/>
            <pc:sldMk cId="1606393577" sldId="272"/>
            <ac:spMk id="3" creationId="{FF7A5435-AE43-7344-A88F-91AB30885DFF}"/>
          </ac:spMkLst>
        </pc:spChg>
      </pc:sldChg>
      <pc:sldChg chg="modSp new mod">
        <pc:chgData name="Lei Li" userId="ef082f19-97a4-40f7-8ec1-0e91bb2b2192" providerId="ADAL" clId="{E505F6E1-6C04-4E40-A5F0-1BCDD2526916}" dt="2020-12-27T14:23:44.253" v="1537" actId="21"/>
        <pc:sldMkLst>
          <pc:docMk/>
          <pc:sldMk cId="1285718832" sldId="273"/>
        </pc:sldMkLst>
        <pc:spChg chg="mod">
          <ac:chgData name="Lei Li" userId="ef082f19-97a4-40f7-8ec1-0e91bb2b2192" providerId="ADAL" clId="{E505F6E1-6C04-4E40-A5F0-1BCDD2526916}" dt="2020-12-27T03:21:23.408" v="1194" actId="20577"/>
          <ac:spMkLst>
            <pc:docMk/>
            <pc:sldMk cId="1285718832" sldId="273"/>
            <ac:spMk id="2" creationId="{7521A2A5-30A1-6C41-A86D-4159C95902B3}"/>
          </ac:spMkLst>
        </pc:spChg>
        <pc:spChg chg="mod">
          <ac:chgData name="Lei Li" userId="ef082f19-97a4-40f7-8ec1-0e91bb2b2192" providerId="ADAL" clId="{E505F6E1-6C04-4E40-A5F0-1BCDD2526916}" dt="2020-12-27T14:23:44.253" v="1537" actId="21"/>
          <ac:spMkLst>
            <pc:docMk/>
            <pc:sldMk cId="1285718832" sldId="273"/>
            <ac:spMk id="3" creationId="{9763978A-3A6D-2648-AB90-039F351F00BB}"/>
          </ac:spMkLst>
        </pc:spChg>
      </pc:sldChg>
      <pc:sldChg chg="del">
        <pc:chgData name="Lei Li" userId="ef082f19-97a4-40f7-8ec1-0e91bb2b2192" providerId="ADAL" clId="{E505F6E1-6C04-4E40-A5F0-1BCDD2526916}" dt="2020-12-27T02:40:26.605" v="36" actId="2696"/>
        <pc:sldMkLst>
          <pc:docMk/>
          <pc:sldMk cId="2747483130" sldId="273"/>
        </pc:sldMkLst>
      </pc:sldChg>
      <pc:sldChg chg="modSp new mod">
        <pc:chgData name="Lei Li" userId="ef082f19-97a4-40f7-8ec1-0e91bb2b2192" providerId="ADAL" clId="{E505F6E1-6C04-4E40-A5F0-1BCDD2526916}" dt="2020-12-27T14:19:57.886" v="1516" actId="20577"/>
        <pc:sldMkLst>
          <pc:docMk/>
          <pc:sldMk cId="634977580" sldId="274"/>
        </pc:sldMkLst>
        <pc:spChg chg="mod">
          <ac:chgData name="Lei Li" userId="ef082f19-97a4-40f7-8ec1-0e91bb2b2192" providerId="ADAL" clId="{E505F6E1-6C04-4E40-A5F0-1BCDD2526916}" dt="2020-12-27T14:17:12.645" v="1321" actId="20577"/>
          <ac:spMkLst>
            <pc:docMk/>
            <pc:sldMk cId="634977580" sldId="274"/>
            <ac:spMk id="2" creationId="{DE2C108B-1AA8-F642-8206-9C25972EA927}"/>
          </ac:spMkLst>
        </pc:spChg>
        <pc:spChg chg="mod">
          <ac:chgData name="Lei Li" userId="ef082f19-97a4-40f7-8ec1-0e91bb2b2192" providerId="ADAL" clId="{E505F6E1-6C04-4E40-A5F0-1BCDD2526916}" dt="2020-12-27T14:19:57.886" v="1516" actId="20577"/>
          <ac:spMkLst>
            <pc:docMk/>
            <pc:sldMk cId="634977580" sldId="274"/>
            <ac:spMk id="3" creationId="{631B0B91-5C71-DD44-B145-9D76F1A0844A}"/>
          </ac:spMkLst>
        </pc:spChg>
      </pc:sldChg>
      <pc:sldChg chg="del">
        <pc:chgData name="Lei Li" userId="ef082f19-97a4-40f7-8ec1-0e91bb2b2192" providerId="ADAL" clId="{E505F6E1-6C04-4E40-A5F0-1BCDD2526916}" dt="2020-12-27T02:40:26.166" v="34" actId="2696"/>
        <pc:sldMkLst>
          <pc:docMk/>
          <pc:sldMk cId="4199112485" sldId="274"/>
        </pc:sldMkLst>
      </pc:sldChg>
      <pc:sldChg chg="addSp modSp new mod">
        <pc:chgData name="Lei Li" userId="ef082f19-97a4-40f7-8ec1-0e91bb2b2192" providerId="ADAL" clId="{E505F6E1-6C04-4E40-A5F0-1BCDD2526916}" dt="2020-12-27T14:31:59.823" v="1745" actId="20577"/>
        <pc:sldMkLst>
          <pc:docMk/>
          <pc:sldMk cId="1313557109" sldId="275"/>
        </pc:sldMkLst>
        <pc:spChg chg="mod">
          <ac:chgData name="Lei Li" userId="ef082f19-97a4-40f7-8ec1-0e91bb2b2192" providerId="ADAL" clId="{E505F6E1-6C04-4E40-A5F0-1BCDD2526916}" dt="2020-12-27T14:31:59.823" v="1745" actId="20577"/>
          <ac:spMkLst>
            <pc:docMk/>
            <pc:sldMk cId="1313557109" sldId="275"/>
            <ac:spMk id="2" creationId="{DD2E961A-A84C-CC4D-86E5-4DF1C10245D7}"/>
          </ac:spMkLst>
        </pc:spChg>
        <pc:spChg chg="mod">
          <ac:chgData name="Lei Li" userId="ef082f19-97a4-40f7-8ec1-0e91bb2b2192" providerId="ADAL" clId="{E505F6E1-6C04-4E40-A5F0-1BCDD2526916}" dt="2020-12-27T14:31:16.481" v="1719" actId="20578"/>
          <ac:spMkLst>
            <pc:docMk/>
            <pc:sldMk cId="1313557109" sldId="275"/>
            <ac:spMk id="3" creationId="{0D94F84A-E412-9D47-803D-7EFC87BF108A}"/>
          </ac:spMkLst>
        </pc:spChg>
        <pc:spChg chg="add mod">
          <ac:chgData name="Lei Li" userId="ef082f19-97a4-40f7-8ec1-0e91bb2b2192" providerId="ADAL" clId="{E505F6E1-6C04-4E40-A5F0-1BCDD2526916}" dt="2020-12-27T14:31:03.227" v="1712" actId="14100"/>
          <ac:spMkLst>
            <pc:docMk/>
            <pc:sldMk cId="1313557109" sldId="275"/>
            <ac:spMk id="6" creationId="{AD353D70-96CA-9642-864B-3EE03E79F1F0}"/>
          </ac:spMkLst>
        </pc:spChg>
        <pc:picChg chg="add mod">
          <ac:chgData name="Lei Li" userId="ef082f19-97a4-40f7-8ec1-0e91bb2b2192" providerId="ADAL" clId="{E505F6E1-6C04-4E40-A5F0-1BCDD2526916}" dt="2020-12-27T14:31:27.772" v="1722" actId="14100"/>
          <ac:picMkLst>
            <pc:docMk/>
            <pc:sldMk cId="1313557109" sldId="275"/>
            <ac:picMk id="1025" creationId="{9287E204-B1E0-5942-8CD6-5733B01A0AED}"/>
          </ac:picMkLst>
        </pc:picChg>
      </pc:sldChg>
      <pc:sldChg chg="del">
        <pc:chgData name="Lei Li" userId="ef082f19-97a4-40f7-8ec1-0e91bb2b2192" providerId="ADAL" clId="{E505F6E1-6C04-4E40-A5F0-1BCDD2526916}" dt="2020-12-27T02:40:27.393" v="38" actId="2696"/>
        <pc:sldMkLst>
          <pc:docMk/>
          <pc:sldMk cId="4135360591" sldId="275"/>
        </pc:sldMkLst>
      </pc:sldChg>
      <pc:sldChg chg="del">
        <pc:chgData name="Lei Li" userId="ef082f19-97a4-40f7-8ec1-0e91bb2b2192" providerId="ADAL" clId="{E505F6E1-6C04-4E40-A5F0-1BCDD2526916}" dt="2020-12-27T02:40:27.744" v="39" actId="2696"/>
        <pc:sldMkLst>
          <pc:docMk/>
          <pc:sldMk cId="1309878246" sldId="276"/>
        </pc:sldMkLst>
      </pc:sldChg>
      <pc:sldChg chg="modSp new mod">
        <pc:chgData name="Lei Li" userId="ef082f19-97a4-40f7-8ec1-0e91bb2b2192" providerId="ADAL" clId="{E505F6E1-6C04-4E40-A5F0-1BCDD2526916}" dt="2020-12-27T14:36:35.859" v="1910" actId="15"/>
        <pc:sldMkLst>
          <pc:docMk/>
          <pc:sldMk cId="3040185714" sldId="276"/>
        </pc:sldMkLst>
        <pc:spChg chg="mod">
          <ac:chgData name="Lei Li" userId="ef082f19-97a4-40f7-8ec1-0e91bb2b2192" providerId="ADAL" clId="{E505F6E1-6C04-4E40-A5F0-1BCDD2526916}" dt="2020-12-27T14:32:40.850" v="1760" actId="20577"/>
          <ac:spMkLst>
            <pc:docMk/>
            <pc:sldMk cId="3040185714" sldId="276"/>
            <ac:spMk id="2" creationId="{34A139A0-BCE6-994E-A262-11623DEF9BBC}"/>
          </ac:spMkLst>
        </pc:spChg>
        <pc:spChg chg="mod">
          <ac:chgData name="Lei Li" userId="ef082f19-97a4-40f7-8ec1-0e91bb2b2192" providerId="ADAL" clId="{E505F6E1-6C04-4E40-A5F0-1BCDD2526916}" dt="2020-12-27T14:36:35.859" v="1910" actId="15"/>
          <ac:spMkLst>
            <pc:docMk/>
            <pc:sldMk cId="3040185714" sldId="276"/>
            <ac:spMk id="3" creationId="{8400361E-392A-4844-8610-3640AA9F6191}"/>
          </ac:spMkLst>
        </pc:spChg>
      </pc:sldChg>
      <pc:sldChg chg="modSp new mod">
        <pc:chgData name="Lei Li" userId="ef082f19-97a4-40f7-8ec1-0e91bb2b2192" providerId="ADAL" clId="{E505F6E1-6C04-4E40-A5F0-1BCDD2526916}" dt="2020-12-27T14:29:24.041" v="1705" actId="20577"/>
        <pc:sldMkLst>
          <pc:docMk/>
          <pc:sldMk cId="1032342719" sldId="277"/>
        </pc:sldMkLst>
        <pc:spChg chg="mod">
          <ac:chgData name="Lei Li" userId="ef082f19-97a4-40f7-8ec1-0e91bb2b2192" providerId="ADAL" clId="{E505F6E1-6C04-4E40-A5F0-1BCDD2526916}" dt="2020-12-27T14:24:27.026" v="1543"/>
          <ac:spMkLst>
            <pc:docMk/>
            <pc:sldMk cId="1032342719" sldId="277"/>
            <ac:spMk id="2" creationId="{9D1B8570-86B0-2840-AF1F-B8551C49225C}"/>
          </ac:spMkLst>
        </pc:spChg>
        <pc:spChg chg="mod">
          <ac:chgData name="Lei Li" userId="ef082f19-97a4-40f7-8ec1-0e91bb2b2192" providerId="ADAL" clId="{E505F6E1-6C04-4E40-A5F0-1BCDD2526916}" dt="2020-12-27T14:29:24.041" v="1705" actId="20577"/>
          <ac:spMkLst>
            <pc:docMk/>
            <pc:sldMk cId="1032342719" sldId="277"/>
            <ac:spMk id="3" creationId="{727B18F0-ADBD-F949-B46E-D445801EBE8D}"/>
          </ac:spMkLst>
        </pc:spChg>
      </pc:sldChg>
      <pc:sldChg chg="del">
        <pc:chgData name="Lei Li" userId="ef082f19-97a4-40f7-8ec1-0e91bb2b2192" providerId="ADAL" clId="{E505F6E1-6C04-4E40-A5F0-1BCDD2526916}" dt="2020-12-27T02:40:26.865" v="37" actId="2696"/>
        <pc:sldMkLst>
          <pc:docMk/>
          <pc:sldMk cId="3851779116" sldId="277"/>
        </pc:sldMkLst>
      </pc:sldChg>
      <pc:sldChg chg="modSp new del mod">
        <pc:chgData name="Lei Li" userId="ef082f19-97a4-40f7-8ec1-0e91bb2b2192" providerId="ADAL" clId="{E505F6E1-6C04-4E40-A5F0-1BCDD2526916}" dt="2020-12-27T14:59:50.687" v="2492" actId="2696"/>
        <pc:sldMkLst>
          <pc:docMk/>
          <pc:sldMk cId="134537944" sldId="278"/>
        </pc:sldMkLst>
        <pc:spChg chg="mod">
          <ac:chgData name="Lei Li" userId="ef082f19-97a4-40f7-8ec1-0e91bb2b2192" providerId="ADAL" clId="{E505F6E1-6C04-4E40-A5F0-1BCDD2526916}" dt="2020-12-27T14:37:21.168" v="1949" actId="20577"/>
          <ac:spMkLst>
            <pc:docMk/>
            <pc:sldMk cId="134537944" sldId="278"/>
            <ac:spMk id="2" creationId="{EE9077DB-CEB1-9C4C-9674-4BBD6CAE5703}"/>
          </ac:spMkLst>
        </pc:spChg>
        <pc:spChg chg="mod">
          <ac:chgData name="Lei Li" userId="ef082f19-97a4-40f7-8ec1-0e91bb2b2192" providerId="ADAL" clId="{E505F6E1-6C04-4E40-A5F0-1BCDD2526916}" dt="2020-12-27T14:39:31.884" v="2099" actId="20577"/>
          <ac:spMkLst>
            <pc:docMk/>
            <pc:sldMk cId="134537944" sldId="278"/>
            <ac:spMk id="3" creationId="{82E2EC4B-900C-7041-AA1D-4429B72A1319}"/>
          </ac:spMkLst>
        </pc:spChg>
      </pc:sldChg>
      <pc:sldChg chg="del">
        <pc:chgData name="Lei Li" userId="ef082f19-97a4-40f7-8ec1-0e91bb2b2192" providerId="ADAL" clId="{E505F6E1-6C04-4E40-A5F0-1BCDD2526916}" dt="2020-12-27T02:40:28.071" v="40" actId="2696"/>
        <pc:sldMkLst>
          <pc:docMk/>
          <pc:sldMk cId="3477228418" sldId="278"/>
        </pc:sldMkLst>
      </pc:sldChg>
      <pc:sldChg chg="modSp new mod">
        <pc:chgData name="Lei Li" userId="ef082f19-97a4-40f7-8ec1-0e91bb2b2192" providerId="ADAL" clId="{E505F6E1-6C04-4E40-A5F0-1BCDD2526916}" dt="2020-12-27T14:42:53.133" v="2292" actId="15"/>
        <pc:sldMkLst>
          <pc:docMk/>
          <pc:sldMk cId="1080393408" sldId="279"/>
        </pc:sldMkLst>
        <pc:spChg chg="mod">
          <ac:chgData name="Lei Li" userId="ef082f19-97a4-40f7-8ec1-0e91bb2b2192" providerId="ADAL" clId="{E505F6E1-6C04-4E40-A5F0-1BCDD2526916}" dt="2020-12-27T14:39:48.894" v="2131" actId="20577"/>
          <ac:spMkLst>
            <pc:docMk/>
            <pc:sldMk cId="1080393408" sldId="279"/>
            <ac:spMk id="2" creationId="{CB9516A3-DBA3-544E-9CFA-D976B6538868}"/>
          </ac:spMkLst>
        </pc:spChg>
        <pc:spChg chg="mod">
          <ac:chgData name="Lei Li" userId="ef082f19-97a4-40f7-8ec1-0e91bb2b2192" providerId="ADAL" clId="{E505F6E1-6C04-4E40-A5F0-1BCDD2526916}" dt="2020-12-27T14:42:53.133" v="2292" actId="15"/>
          <ac:spMkLst>
            <pc:docMk/>
            <pc:sldMk cId="1080393408" sldId="279"/>
            <ac:spMk id="3" creationId="{A644F578-B5B5-CC4A-986B-049DC3AFCE80}"/>
          </ac:spMkLst>
        </pc:spChg>
      </pc:sldChg>
      <pc:sldChg chg="modSp add mod">
        <pc:chgData name="Lei Li" userId="ef082f19-97a4-40f7-8ec1-0e91bb2b2192" providerId="ADAL" clId="{E505F6E1-6C04-4E40-A5F0-1BCDD2526916}" dt="2020-12-27T14:50:37.355" v="2355" actId="1076"/>
        <pc:sldMkLst>
          <pc:docMk/>
          <pc:sldMk cId="208599350" sldId="280"/>
        </pc:sldMkLst>
        <pc:spChg chg="mod">
          <ac:chgData name="Lei Li" userId="ef082f19-97a4-40f7-8ec1-0e91bb2b2192" providerId="ADAL" clId="{E505F6E1-6C04-4E40-A5F0-1BCDD2526916}" dt="2020-12-27T14:50:37.355" v="2355" actId="1076"/>
          <ac:spMkLst>
            <pc:docMk/>
            <pc:sldMk cId="208599350" sldId="280"/>
            <ac:spMk id="21506" creationId="{7500821B-1F0F-154D-945C-FFDC8E0B5A2A}"/>
          </ac:spMkLst>
        </pc:spChg>
      </pc:sldChg>
      <pc:sldChg chg="modSp add mod">
        <pc:chgData name="Lei Li" userId="ef082f19-97a4-40f7-8ec1-0e91bb2b2192" providerId="ADAL" clId="{E505F6E1-6C04-4E40-A5F0-1BCDD2526916}" dt="2020-12-27T14:56:54.381" v="2452" actId="20577"/>
        <pc:sldMkLst>
          <pc:docMk/>
          <pc:sldMk cId="3725209346" sldId="281"/>
        </pc:sldMkLst>
        <pc:spChg chg="mod">
          <ac:chgData name="Lei Li" userId="ef082f19-97a4-40f7-8ec1-0e91bb2b2192" providerId="ADAL" clId="{E505F6E1-6C04-4E40-A5F0-1BCDD2526916}" dt="2020-12-27T14:55:30.057" v="2415" actId="20577"/>
          <ac:spMkLst>
            <pc:docMk/>
            <pc:sldMk cId="3725209346" sldId="281"/>
            <ac:spMk id="28674" creationId="{E448403F-B243-8A44-8783-73606FAE1C59}"/>
          </ac:spMkLst>
        </pc:spChg>
        <pc:spChg chg="mod">
          <ac:chgData name="Lei Li" userId="ef082f19-97a4-40f7-8ec1-0e91bb2b2192" providerId="ADAL" clId="{E505F6E1-6C04-4E40-A5F0-1BCDD2526916}" dt="2020-12-27T14:56:54.381" v="2452" actId="20577"/>
          <ac:spMkLst>
            <pc:docMk/>
            <pc:sldMk cId="3725209346" sldId="281"/>
            <ac:spMk id="28675" creationId="{390387B2-88F1-234E-B612-51D749EAD659}"/>
          </ac:spMkLst>
        </pc:spChg>
      </pc:sldChg>
      <pc:sldChg chg="modSp new del mod">
        <pc:chgData name="Lei Li" userId="ef082f19-97a4-40f7-8ec1-0e91bb2b2192" providerId="ADAL" clId="{E505F6E1-6C04-4E40-A5F0-1BCDD2526916}" dt="2020-12-27T15:07:07.463" v="3054" actId="2696"/>
        <pc:sldMkLst>
          <pc:docMk/>
          <pc:sldMk cId="3602685643" sldId="282"/>
        </pc:sldMkLst>
        <pc:spChg chg="mod">
          <ac:chgData name="Lei Li" userId="ef082f19-97a4-40f7-8ec1-0e91bb2b2192" providerId="ADAL" clId="{E505F6E1-6C04-4E40-A5F0-1BCDD2526916}" dt="2020-12-27T14:59:13.050" v="2490" actId="20577"/>
          <ac:spMkLst>
            <pc:docMk/>
            <pc:sldMk cId="3602685643" sldId="282"/>
            <ac:spMk id="2" creationId="{39E021A4-A39D-BB45-BBEF-2B8701719714}"/>
          </ac:spMkLst>
        </pc:spChg>
      </pc:sldChg>
      <pc:sldChg chg="modSp add mod">
        <pc:chgData name="Lei Li" userId="ef082f19-97a4-40f7-8ec1-0e91bb2b2192" providerId="ADAL" clId="{E505F6E1-6C04-4E40-A5F0-1BCDD2526916}" dt="2020-12-27T15:00:58.882" v="2591" actId="962"/>
        <pc:sldMkLst>
          <pc:docMk/>
          <pc:sldMk cId="1046170328" sldId="303"/>
        </pc:sldMkLst>
        <pc:spChg chg="mod">
          <ac:chgData name="Lei Li" userId="ef082f19-97a4-40f7-8ec1-0e91bb2b2192" providerId="ADAL" clId="{E505F6E1-6C04-4E40-A5F0-1BCDD2526916}" dt="2020-12-27T15:00:30.231" v="2512" actId="20577"/>
          <ac:spMkLst>
            <pc:docMk/>
            <pc:sldMk cId="1046170328" sldId="303"/>
            <ac:spMk id="39939" creationId="{ED724129-C9DB-1D4B-8CD7-2A12C8AF7D18}"/>
          </ac:spMkLst>
        </pc:spChg>
        <pc:spChg chg="mod">
          <ac:chgData name="Lei Li" userId="ef082f19-97a4-40f7-8ec1-0e91bb2b2192" providerId="ADAL" clId="{E505F6E1-6C04-4E40-A5F0-1BCDD2526916}" dt="2020-12-27T15:00:22.550" v="2510" actId="14100"/>
          <ac:spMkLst>
            <pc:docMk/>
            <pc:sldMk cId="1046170328" sldId="303"/>
            <ac:spMk id="39942" creationId="{AE53E46C-351F-5D44-A7D5-BD0E15F1D679}"/>
          </ac:spMkLst>
        </pc:spChg>
        <pc:picChg chg="mod">
          <ac:chgData name="Lei Li" userId="ef082f19-97a4-40f7-8ec1-0e91bb2b2192" providerId="ADAL" clId="{E505F6E1-6C04-4E40-A5F0-1BCDD2526916}" dt="2020-12-27T15:00:58.882" v="2591" actId="962"/>
          <ac:picMkLst>
            <pc:docMk/>
            <pc:sldMk cId="1046170328" sldId="303"/>
            <ac:picMk id="39941" creationId="{10CFA96A-A11B-5143-9AC3-D28CCD80237F}"/>
          </ac:picMkLst>
        </pc:picChg>
      </pc:sldChg>
      <pc:sldChg chg="modSp add mod">
        <pc:chgData name="Lei Li" userId="ef082f19-97a4-40f7-8ec1-0e91bb2b2192" providerId="ADAL" clId="{E505F6E1-6C04-4E40-A5F0-1BCDD2526916}" dt="2020-12-27T15:03:48.262" v="2811" actId="20577"/>
        <pc:sldMkLst>
          <pc:docMk/>
          <pc:sldMk cId="1508322090" sldId="310"/>
        </pc:sldMkLst>
        <pc:spChg chg="mod">
          <ac:chgData name="Lei Li" userId="ef082f19-97a4-40f7-8ec1-0e91bb2b2192" providerId="ADAL" clId="{E505F6E1-6C04-4E40-A5F0-1BCDD2526916}" dt="2020-12-27T15:02:28.156" v="2697" actId="20577"/>
          <ac:spMkLst>
            <pc:docMk/>
            <pc:sldMk cId="1508322090" sldId="310"/>
            <ac:spMk id="41986" creationId="{0FC7DD34-400D-6946-8923-E8E2EDC4F685}"/>
          </ac:spMkLst>
        </pc:spChg>
        <pc:spChg chg="mod">
          <ac:chgData name="Lei Li" userId="ef082f19-97a4-40f7-8ec1-0e91bb2b2192" providerId="ADAL" clId="{E505F6E1-6C04-4E40-A5F0-1BCDD2526916}" dt="2020-12-27T15:03:03.624" v="2710" actId="1076"/>
          <ac:spMkLst>
            <pc:docMk/>
            <pc:sldMk cId="1508322090" sldId="310"/>
            <ac:spMk id="41987" creationId="{EC3ABD15-FE1F-664A-9AFF-2424D82DC69C}"/>
          </ac:spMkLst>
        </pc:spChg>
        <pc:spChg chg="mod">
          <ac:chgData name="Lei Li" userId="ef082f19-97a4-40f7-8ec1-0e91bb2b2192" providerId="ADAL" clId="{E505F6E1-6C04-4E40-A5F0-1BCDD2526916}" dt="2020-12-27T15:03:48.262" v="2811" actId="20577"/>
          <ac:spMkLst>
            <pc:docMk/>
            <pc:sldMk cId="1508322090" sldId="310"/>
            <ac:spMk id="41990" creationId="{AA4CF9F4-CC17-944F-A41F-C07959C60FBB}"/>
          </ac:spMkLst>
        </pc:spChg>
        <pc:picChg chg="mod">
          <ac:chgData name="Lei Li" userId="ef082f19-97a4-40f7-8ec1-0e91bb2b2192" providerId="ADAL" clId="{E505F6E1-6C04-4E40-A5F0-1BCDD2526916}" dt="2020-12-27T15:03:28.373" v="2795" actId="962"/>
          <ac:picMkLst>
            <pc:docMk/>
            <pc:sldMk cId="1508322090" sldId="310"/>
            <ac:picMk id="41989" creationId="{489AD320-F8AE-AC4C-91BE-D84A88B502C1}"/>
          </ac:picMkLst>
        </pc:picChg>
      </pc:sldChg>
      <pc:sldChg chg="modSp add mod">
        <pc:chgData name="Lei Li" userId="ef082f19-97a4-40f7-8ec1-0e91bb2b2192" providerId="ADAL" clId="{E505F6E1-6C04-4E40-A5F0-1BCDD2526916}" dt="2020-12-27T15:02:00.101" v="2661" actId="14100"/>
        <pc:sldMkLst>
          <pc:docMk/>
          <pc:sldMk cId="4236253323" sldId="323"/>
        </pc:sldMkLst>
        <pc:spChg chg="mod">
          <ac:chgData name="Lei Li" userId="ef082f19-97a4-40f7-8ec1-0e91bb2b2192" providerId="ADAL" clId="{E505F6E1-6C04-4E40-A5F0-1BCDD2526916}" dt="2020-12-27T15:01:09.153" v="2593" actId="14100"/>
          <ac:spMkLst>
            <pc:docMk/>
            <pc:sldMk cId="4236253323" sldId="323"/>
            <ac:spMk id="40963" creationId="{8BED9A6F-9991-2D4B-8AF3-0214E02284F5}"/>
          </ac:spMkLst>
        </pc:spChg>
        <pc:spChg chg="mod">
          <ac:chgData name="Lei Li" userId="ef082f19-97a4-40f7-8ec1-0e91bb2b2192" providerId="ADAL" clId="{E505F6E1-6C04-4E40-A5F0-1BCDD2526916}" dt="2020-12-27T15:02:00.101" v="2661" actId="14100"/>
          <ac:spMkLst>
            <pc:docMk/>
            <pc:sldMk cId="4236253323" sldId="323"/>
            <ac:spMk id="40966" creationId="{F14CFB00-C454-F944-BBDD-98C2741BAD4B}"/>
          </ac:spMkLst>
        </pc:spChg>
        <pc:picChg chg="mod">
          <ac:chgData name="Lei Li" userId="ef082f19-97a4-40f7-8ec1-0e91bb2b2192" providerId="ADAL" clId="{E505F6E1-6C04-4E40-A5F0-1BCDD2526916}" dt="2020-12-27T15:01:27.005" v="2642" actId="962"/>
          <ac:picMkLst>
            <pc:docMk/>
            <pc:sldMk cId="4236253323" sldId="323"/>
            <ac:picMk id="40965" creationId="{AE1CA698-18B9-B941-85A4-9BBAE88D0C80}"/>
          </ac:picMkLst>
        </pc:picChg>
      </pc:sldChg>
      <pc:sldChg chg="addSp delSp modSp add mod">
        <pc:chgData name="Lei Li" userId="ef082f19-97a4-40f7-8ec1-0e91bb2b2192" providerId="ADAL" clId="{E505F6E1-6C04-4E40-A5F0-1BCDD2526916}" dt="2020-12-27T15:07:02.265" v="3053"/>
        <pc:sldMkLst>
          <pc:docMk/>
          <pc:sldMk cId="2320070624" sldId="324"/>
        </pc:sldMkLst>
        <pc:spChg chg="add del mod">
          <ac:chgData name="Lei Li" userId="ef082f19-97a4-40f7-8ec1-0e91bb2b2192" providerId="ADAL" clId="{E505F6E1-6C04-4E40-A5F0-1BCDD2526916}" dt="2020-12-27T15:07:02.265" v="3053"/>
          <ac:spMkLst>
            <pc:docMk/>
            <pc:sldMk cId="2320070624" sldId="324"/>
            <ac:spMk id="2" creationId="{57AD17E4-E79C-BF4A-A76D-306388C0F748}"/>
          </ac:spMkLst>
        </pc:spChg>
        <pc:spChg chg="mod">
          <ac:chgData name="Lei Li" userId="ef082f19-97a4-40f7-8ec1-0e91bb2b2192" providerId="ADAL" clId="{E505F6E1-6C04-4E40-A5F0-1BCDD2526916}" dt="2020-12-27T15:05:43.678" v="2893" actId="20577"/>
          <ac:spMkLst>
            <pc:docMk/>
            <pc:sldMk cId="2320070624" sldId="324"/>
            <ac:spMk id="43010" creationId="{743E56E7-31D9-1C45-B114-9A81A15171FB}"/>
          </ac:spMkLst>
        </pc:spChg>
        <pc:spChg chg="mod">
          <ac:chgData name="Lei Li" userId="ef082f19-97a4-40f7-8ec1-0e91bb2b2192" providerId="ADAL" clId="{E505F6E1-6C04-4E40-A5F0-1BCDD2526916}" dt="2020-12-27T15:04:37.602" v="2871" actId="27636"/>
          <ac:spMkLst>
            <pc:docMk/>
            <pc:sldMk cId="2320070624" sldId="324"/>
            <ac:spMk id="43011" creationId="{4442A265-4FA4-024A-A74E-C0846720CD6B}"/>
          </ac:spMkLst>
        </pc:spChg>
        <pc:spChg chg="mod">
          <ac:chgData name="Lei Li" userId="ef082f19-97a4-40f7-8ec1-0e91bb2b2192" providerId="ADAL" clId="{E505F6E1-6C04-4E40-A5F0-1BCDD2526916}" dt="2020-12-27T15:07:00.973" v="3051" actId="14100"/>
          <ac:spMkLst>
            <pc:docMk/>
            <pc:sldMk cId="2320070624" sldId="324"/>
            <ac:spMk id="43014" creationId="{793D5D65-1576-9546-BE46-758F83F10095}"/>
          </ac:spMkLst>
        </pc:spChg>
        <pc:picChg chg="mod">
          <ac:chgData name="Lei Li" userId="ef082f19-97a4-40f7-8ec1-0e91bb2b2192" providerId="ADAL" clId="{E505F6E1-6C04-4E40-A5F0-1BCDD2526916}" dt="2020-12-27T15:06:22.973" v="3032" actId="962"/>
          <ac:picMkLst>
            <pc:docMk/>
            <pc:sldMk cId="2320070624" sldId="324"/>
            <ac:picMk id="43013" creationId="{B9CC4F08-262B-F944-B13F-9F05EE8A9571}"/>
          </ac:picMkLst>
        </pc:picChg>
      </pc:sldChg>
    </pc:docChg>
  </pc:docChgLst>
  <pc:docChgLst>
    <pc:chgData name="Lei Li" userId="ef082f19-97a4-40f7-8ec1-0e91bb2b2192" providerId="ADAL" clId="{CD12320E-9BC3-E84C-9816-4DA630517125}"/>
    <pc:docChg chg="undo custSel addSld delSld modSld">
      <pc:chgData name="Lei Li" userId="ef082f19-97a4-40f7-8ec1-0e91bb2b2192" providerId="ADAL" clId="{CD12320E-9BC3-E84C-9816-4DA630517125}" dt="2020-12-30T22:05:36.261" v="2547" actId="113"/>
      <pc:docMkLst>
        <pc:docMk/>
      </pc:docMkLst>
      <pc:sldChg chg="modSp mod">
        <pc:chgData name="Lei Li" userId="ef082f19-97a4-40f7-8ec1-0e91bb2b2192" providerId="ADAL" clId="{CD12320E-9BC3-E84C-9816-4DA630517125}" dt="2020-12-30T16:06:32.250" v="8" actId="20577"/>
        <pc:sldMkLst>
          <pc:docMk/>
          <pc:sldMk cId="2503590105" sldId="256"/>
        </pc:sldMkLst>
        <pc:spChg chg="mod">
          <ac:chgData name="Lei Li" userId="ef082f19-97a4-40f7-8ec1-0e91bb2b2192" providerId="ADAL" clId="{CD12320E-9BC3-E84C-9816-4DA630517125}" dt="2020-12-30T16:06:32.250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add del mod">
        <pc:chgData name="Lei Li" userId="ef082f19-97a4-40f7-8ec1-0e91bb2b2192" providerId="ADAL" clId="{CD12320E-9BC3-E84C-9816-4DA630517125}" dt="2020-12-30T22:05:36.261" v="2547" actId="113"/>
        <pc:sldMkLst>
          <pc:docMk/>
          <pc:sldMk cId="2686351654" sldId="260"/>
        </pc:sldMkLst>
        <pc:spChg chg="mod">
          <ac:chgData name="Lei Li" userId="ef082f19-97a4-40f7-8ec1-0e91bb2b2192" providerId="ADAL" clId="{CD12320E-9BC3-E84C-9816-4DA630517125}" dt="2020-12-30T22:05:36.261" v="2547" actId="113"/>
          <ac:spMkLst>
            <pc:docMk/>
            <pc:sldMk cId="2686351654" sldId="260"/>
            <ac:spMk id="3" creationId="{DBE6C686-1D63-F045-B38D-E7FD311172C3}"/>
          </ac:spMkLst>
        </pc:spChg>
      </pc:sldChg>
      <pc:sldChg chg="modSp mod">
        <pc:chgData name="Lei Li" userId="ef082f19-97a4-40f7-8ec1-0e91bb2b2192" providerId="ADAL" clId="{CD12320E-9BC3-E84C-9816-4DA630517125}" dt="2020-12-30T16:07:05.546" v="14" actId="688"/>
        <pc:sldMkLst>
          <pc:docMk/>
          <pc:sldMk cId="1501327649" sldId="265"/>
        </pc:sldMkLst>
        <pc:spChg chg="mod">
          <ac:chgData name="Lei Li" userId="ef082f19-97a4-40f7-8ec1-0e91bb2b2192" providerId="ADAL" clId="{CD12320E-9BC3-E84C-9816-4DA630517125}" dt="2020-12-30T16:07:05.546" v="14" actId="688"/>
          <ac:spMkLst>
            <pc:docMk/>
            <pc:sldMk cId="1501327649" sldId="265"/>
            <ac:spMk id="3" creationId="{FA68097E-337B-9746-83CA-6590371DEBBC}"/>
          </ac:spMkLst>
        </pc:spChg>
        <pc:picChg chg="mod">
          <ac:chgData name="Lei Li" userId="ef082f19-97a4-40f7-8ec1-0e91bb2b2192" providerId="ADAL" clId="{CD12320E-9BC3-E84C-9816-4DA630517125}" dt="2020-12-30T16:06:49.393" v="10" actId="1076"/>
          <ac:picMkLst>
            <pc:docMk/>
            <pc:sldMk cId="1501327649" sldId="265"/>
            <ac:picMk id="6" creationId="{A00FFA4C-C2EE-1741-9DB3-2DF1DEE71230}"/>
          </ac:picMkLst>
        </pc:picChg>
      </pc:sldChg>
      <pc:sldChg chg="del">
        <pc:chgData name="Lei Li" userId="ef082f19-97a4-40f7-8ec1-0e91bb2b2192" providerId="ADAL" clId="{CD12320E-9BC3-E84C-9816-4DA630517125}" dt="2020-12-30T16:07:12.281" v="15" actId="2696"/>
        <pc:sldMkLst>
          <pc:docMk/>
          <pc:sldMk cId="3781207994" sldId="266"/>
        </pc:sldMkLst>
      </pc:sldChg>
      <pc:sldChg chg="modSp new mod">
        <pc:chgData name="Lei Li" userId="ef082f19-97a4-40f7-8ec1-0e91bb2b2192" providerId="ADAL" clId="{CD12320E-9BC3-E84C-9816-4DA630517125}" dt="2020-12-30T18:45:50.965" v="535" actId="20577"/>
        <pc:sldMkLst>
          <pc:docMk/>
          <pc:sldMk cId="4161802325" sldId="266"/>
        </pc:sldMkLst>
        <pc:spChg chg="mod">
          <ac:chgData name="Lei Li" userId="ef082f19-97a4-40f7-8ec1-0e91bb2b2192" providerId="ADAL" clId="{CD12320E-9BC3-E84C-9816-4DA630517125}" dt="2020-12-30T16:07:56.359" v="59" actId="20577"/>
          <ac:spMkLst>
            <pc:docMk/>
            <pc:sldMk cId="4161802325" sldId="266"/>
            <ac:spMk id="2" creationId="{51B3746C-B00A-8C4E-A444-0FE273EDDFC6}"/>
          </ac:spMkLst>
        </pc:spChg>
        <pc:spChg chg="mod">
          <ac:chgData name="Lei Li" userId="ef082f19-97a4-40f7-8ec1-0e91bb2b2192" providerId="ADAL" clId="{CD12320E-9BC3-E84C-9816-4DA630517125}" dt="2020-12-30T18:45:50.965" v="535" actId="20577"/>
          <ac:spMkLst>
            <pc:docMk/>
            <pc:sldMk cId="4161802325" sldId="266"/>
            <ac:spMk id="3" creationId="{2D170C1F-1DFB-D844-8486-E96D26FE65F6}"/>
          </ac:spMkLst>
        </pc:spChg>
      </pc:sldChg>
      <pc:sldChg chg="addSp modSp new mod">
        <pc:chgData name="Lei Li" userId="ef082f19-97a4-40f7-8ec1-0e91bb2b2192" providerId="ADAL" clId="{CD12320E-9BC3-E84C-9816-4DA630517125}" dt="2020-12-30T16:11:13.481" v="293" actId="20577"/>
        <pc:sldMkLst>
          <pc:docMk/>
          <pc:sldMk cId="760796749" sldId="267"/>
        </pc:sldMkLst>
        <pc:spChg chg="mod">
          <ac:chgData name="Lei Li" userId="ef082f19-97a4-40f7-8ec1-0e91bb2b2192" providerId="ADAL" clId="{CD12320E-9BC3-E84C-9816-4DA630517125}" dt="2020-12-30T16:10:13.725" v="274" actId="20577"/>
          <ac:spMkLst>
            <pc:docMk/>
            <pc:sldMk cId="760796749" sldId="267"/>
            <ac:spMk id="2" creationId="{0AC83076-8756-AF48-8975-DD80528851EB}"/>
          </ac:spMkLst>
        </pc:spChg>
        <pc:spChg chg="add mod">
          <ac:chgData name="Lei Li" userId="ef082f19-97a4-40f7-8ec1-0e91bb2b2192" providerId="ADAL" clId="{CD12320E-9BC3-E84C-9816-4DA630517125}" dt="2020-12-30T16:10:32.917" v="278" actId="1076"/>
          <ac:spMkLst>
            <pc:docMk/>
            <pc:sldMk cId="760796749" sldId="267"/>
            <ac:spMk id="6" creationId="{BE49B6A2-F4FB-7F4A-9B36-9CE803DC086E}"/>
          </ac:spMkLst>
        </pc:spChg>
        <pc:spChg chg="add mod">
          <ac:chgData name="Lei Li" userId="ef082f19-97a4-40f7-8ec1-0e91bb2b2192" providerId="ADAL" clId="{CD12320E-9BC3-E84C-9816-4DA630517125}" dt="2020-12-30T16:11:13.481" v="293" actId="20577"/>
          <ac:spMkLst>
            <pc:docMk/>
            <pc:sldMk cId="760796749" sldId="267"/>
            <ac:spMk id="7" creationId="{C7D2D0E0-335C-284E-BFF9-D379C61D50A7}"/>
          </ac:spMkLst>
        </pc:spChg>
        <pc:picChg chg="add mod">
          <ac:chgData name="Lei Li" userId="ef082f19-97a4-40f7-8ec1-0e91bb2b2192" providerId="ADAL" clId="{CD12320E-9BC3-E84C-9816-4DA630517125}" dt="2020-12-30T16:10:32.917" v="278" actId="1076"/>
          <ac:picMkLst>
            <pc:docMk/>
            <pc:sldMk cId="760796749" sldId="267"/>
            <ac:picMk id="1025" creationId="{B94532DD-44A8-984A-A371-001AF7C02225}"/>
          </ac:picMkLst>
        </pc:picChg>
      </pc:sldChg>
      <pc:sldChg chg="del">
        <pc:chgData name="Lei Li" userId="ef082f19-97a4-40f7-8ec1-0e91bb2b2192" providerId="ADAL" clId="{CD12320E-9BC3-E84C-9816-4DA630517125}" dt="2020-12-30T16:07:12.776" v="17" actId="2696"/>
        <pc:sldMkLst>
          <pc:docMk/>
          <pc:sldMk cId="3668818462" sldId="267"/>
        </pc:sldMkLst>
      </pc:sldChg>
      <pc:sldChg chg="modSp new mod">
        <pc:chgData name="Lei Li" userId="ef082f19-97a4-40f7-8ec1-0e91bb2b2192" providerId="ADAL" clId="{CD12320E-9BC3-E84C-9816-4DA630517125}" dt="2020-12-30T16:23:22.798" v="419" actId="20577"/>
        <pc:sldMkLst>
          <pc:docMk/>
          <pc:sldMk cId="1610922966" sldId="268"/>
        </pc:sldMkLst>
        <pc:spChg chg="mod">
          <ac:chgData name="Lei Li" userId="ef082f19-97a4-40f7-8ec1-0e91bb2b2192" providerId="ADAL" clId="{CD12320E-9BC3-E84C-9816-4DA630517125}" dt="2020-12-30T16:17:14.350" v="331" actId="20577"/>
          <ac:spMkLst>
            <pc:docMk/>
            <pc:sldMk cId="1610922966" sldId="268"/>
            <ac:spMk id="2" creationId="{254568D0-58DD-134E-BD22-D6A685222735}"/>
          </ac:spMkLst>
        </pc:spChg>
        <pc:spChg chg="mod">
          <ac:chgData name="Lei Li" userId="ef082f19-97a4-40f7-8ec1-0e91bb2b2192" providerId="ADAL" clId="{CD12320E-9BC3-E84C-9816-4DA630517125}" dt="2020-12-30T16:23:22.798" v="419" actId="20577"/>
          <ac:spMkLst>
            <pc:docMk/>
            <pc:sldMk cId="1610922966" sldId="268"/>
            <ac:spMk id="3" creationId="{B51C754F-8AFC-5C42-B9F1-5DA099664B61}"/>
          </ac:spMkLst>
        </pc:spChg>
      </pc:sldChg>
      <pc:sldChg chg="del">
        <pc:chgData name="Lei Li" userId="ef082f19-97a4-40f7-8ec1-0e91bb2b2192" providerId="ADAL" clId="{CD12320E-9BC3-E84C-9816-4DA630517125}" dt="2020-12-30T16:07:12.982" v="18" actId="2696"/>
        <pc:sldMkLst>
          <pc:docMk/>
          <pc:sldMk cId="2061594971" sldId="268"/>
        </pc:sldMkLst>
      </pc:sldChg>
      <pc:sldChg chg="modSp new mod">
        <pc:chgData name="Lei Li" userId="ef082f19-97a4-40f7-8ec1-0e91bb2b2192" providerId="ADAL" clId="{CD12320E-9BC3-E84C-9816-4DA630517125}" dt="2020-12-30T19:14:10.063" v="611" actId="20577"/>
        <pc:sldMkLst>
          <pc:docMk/>
          <pc:sldMk cId="617986023" sldId="269"/>
        </pc:sldMkLst>
        <pc:spChg chg="mod">
          <ac:chgData name="Lei Li" userId="ef082f19-97a4-40f7-8ec1-0e91bb2b2192" providerId="ADAL" clId="{CD12320E-9BC3-E84C-9816-4DA630517125}" dt="2020-12-30T19:12:33.355" v="551" actId="20577"/>
          <ac:spMkLst>
            <pc:docMk/>
            <pc:sldMk cId="617986023" sldId="269"/>
            <ac:spMk id="2" creationId="{300C044A-2A65-BD4E-AA1F-54A6E3590D85}"/>
          </ac:spMkLst>
        </pc:spChg>
        <pc:spChg chg="mod">
          <ac:chgData name="Lei Li" userId="ef082f19-97a4-40f7-8ec1-0e91bb2b2192" providerId="ADAL" clId="{CD12320E-9BC3-E84C-9816-4DA630517125}" dt="2020-12-30T19:14:10.063" v="611" actId="20577"/>
          <ac:spMkLst>
            <pc:docMk/>
            <pc:sldMk cId="617986023" sldId="269"/>
            <ac:spMk id="3" creationId="{96363177-0129-F446-9E33-627FB97552A8}"/>
          </ac:spMkLst>
        </pc:spChg>
      </pc:sldChg>
      <pc:sldChg chg="del">
        <pc:chgData name="Lei Li" userId="ef082f19-97a4-40f7-8ec1-0e91bb2b2192" providerId="ADAL" clId="{CD12320E-9BC3-E84C-9816-4DA630517125}" dt="2020-12-30T16:07:13.194" v="19" actId="2696"/>
        <pc:sldMkLst>
          <pc:docMk/>
          <pc:sldMk cId="3579148587" sldId="269"/>
        </pc:sldMkLst>
      </pc:sldChg>
      <pc:sldChg chg="modSp new mod">
        <pc:chgData name="Lei Li" userId="ef082f19-97a4-40f7-8ec1-0e91bb2b2192" providerId="ADAL" clId="{CD12320E-9BC3-E84C-9816-4DA630517125}" dt="2020-12-30T20:24:51.838" v="1600" actId="20577"/>
        <pc:sldMkLst>
          <pc:docMk/>
          <pc:sldMk cId="1054474608" sldId="270"/>
        </pc:sldMkLst>
        <pc:spChg chg="mod">
          <ac:chgData name="Lei Li" userId="ef082f19-97a4-40f7-8ec1-0e91bb2b2192" providerId="ADAL" clId="{CD12320E-9BC3-E84C-9816-4DA630517125}" dt="2020-12-30T19:44:27.196" v="663" actId="313"/>
          <ac:spMkLst>
            <pc:docMk/>
            <pc:sldMk cId="1054474608" sldId="270"/>
            <ac:spMk id="2" creationId="{9F7D77BC-C668-7440-8CD8-70781C0F3F5D}"/>
          </ac:spMkLst>
        </pc:spChg>
        <pc:spChg chg="mod">
          <ac:chgData name="Lei Li" userId="ef082f19-97a4-40f7-8ec1-0e91bb2b2192" providerId="ADAL" clId="{CD12320E-9BC3-E84C-9816-4DA630517125}" dt="2020-12-30T20:24:51.838" v="1600" actId="20577"/>
          <ac:spMkLst>
            <pc:docMk/>
            <pc:sldMk cId="1054474608" sldId="270"/>
            <ac:spMk id="3" creationId="{0FCBCCD6-D3CE-5249-895A-0FBBBDBDF867}"/>
          </ac:spMkLst>
        </pc:spChg>
      </pc:sldChg>
      <pc:sldChg chg="del">
        <pc:chgData name="Lei Li" userId="ef082f19-97a4-40f7-8ec1-0e91bb2b2192" providerId="ADAL" clId="{CD12320E-9BC3-E84C-9816-4DA630517125}" dt="2020-12-30T16:07:13.590" v="21" actId="2696"/>
        <pc:sldMkLst>
          <pc:docMk/>
          <pc:sldMk cId="1946284088" sldId="270"/>
        </pc:sldMkLst>
      </pc:sldChg>
      <pc:sldChg chg="addSp delSp modSp new mod">
        <pc:chgData name="Lei Li" userId="ef082f19-97a4-40f7-8ec1-0e91bb2b2192" providerId="ADAL" clId="{CD12320E-9BC3-E84C-9816-4DA630517125}" dt="2020-12-30T20:24:22.566" v="1546" actId="478"/>
        <pc:sldMkLst>
          <pc:docMk/>
          <pc:sldMk cId="708401064" sldId="271"/>
        </pc:sldMkLst>
        <pc:spChg chg="mod">
          <ac:chgData name="Lei Li" userId="ef082f19-97a4-40f7-8ec1-0e91bb2b2192" providerId="ADAL" clId="{CD12320E-9BC3-E84C-9816-4DA630517125}" dt="2020-12-30T20:13:44.262" v="1462" actId="20577"/>
          <ac:spMkLst>
            <pc:docMk/>
            <pc:sldMk cId="708401064" sldId="271"/>
            <ac:spMk id="2" creationId="{D777948D-B8B2-DD48-AA02-AE53ABBED07F}"/>
          </ac:spMkLst>
        </pc:spChg>
        <pc:spChg chg="mod">
          <ac:chgData name="Lei Li" userId="ef082f19-97a4-40f7-8ec1-0e91bb2b2192" providerId="ADAL" clId="{CD12320E-9BC3-E84C-9816-4DA630517125}" dt="2020-12-30T19:58:00.888" v="1226" actId="313"/>
          <ac:spMkLst>
            <pc:docMk/>
            <pc:sldMk cId="708401064" sldId="271"/>
            <ac:spMk id="3" creationId="{13FEEF69-CB3A-884B-B02A-CE8C9C2DD7AE}"/>
          </ac:spMkLst>
        </pc:spChg>
        <pc:spChg chg="add del mod">
          <ac:chgData name="Lei Li" userId="ef082f19-97a4-40f7-8ec1-0e91bb2b2192" providerId="ADAL" clId="{CD12320E-9BC3-E84C-9816-4DA630517125}" dt="2020-12-30T20:14:34.210" v="1464" actId="478"/>
          <ac:spMkLst>
            <pc:docMk/>
            <pc:sldMk cId="708401064" sldId="271"/>
            <ac:spMk id="6" creationId="{CAA61E51-9A8F-F148-AC5E-E90D2EEA8A94}"/>
          </ac:spMkLst>
        </pc:spChg>
        <pc:spChg chg="add mod">
          <ac:chgData name="Lei Li" userId="ef082f19-97a4-40f7-8ec1-0e91bb2b2192" providerId="ADAL" clId="{CD12320E-9BC3-E84C-9816-4DA630517125}" dt="2020-12-30T20:18:13.782" v="1485" actId="1076"/>
          <ac:spMkLst>
            <pc:docMk/>
            <pc:sldMk cId="708401064" sldId="271"/>
            <ac:spMk id="7" creationId="{D421E7F8-D01E-F24C-9832-818F3F069C31}"/>
          </ac:spMkLst>
        </pc:spChg>
        <pc:picChg chg="add del mod">
          <ac:chgData name="Lei Li" userId="ef082f19-97a4-40f7-8ec1-0e91bb2b2192" providerId="ADAL" clId="{CD12320E-9BC3-E84C-9816-4DA630517125}" dt="2020-12-30T20:24:22.566" v="1546" actId="478"/>
          <ac:picMkLst>
            <pc:docMk/>
            <pc:sldMk cId="708401064" sldId="271"/>
            <ac:picMk id="2050" creationId="{B491E803-EAF3-3E45-A852-D5007FC37073}"/>
          </ac:picMkLst>
        </pc:picChg>
      </pc:sldChg>
      <pc:sldChg chg="del">
        <pc:chgData name="Lei Li" userId="ef082f19-97a4-40f7-8ec1-0e91bb2b2192" providerId="ADAL" clId="{CD12320E-9BC3-E84C-9816-4DA630517125}" dt="2020-12-30T16:07:13.791" v="22" actId="2696"/>
        <pc:sldMkLst>
          <pc:docMk/>
          <pc:sldMk cId="2777436646" sldId="271"/>
        </pc:sldMkLst>
      </pc:sldChg>
      <pc:sldChg chg="del">
        <pc:chgData name="Lei Li" userId="ef082f19-97a4-40f7-8ec1-0e91bb2b2192" providerId="ADAL" clId="{CD12320E-9BC3-E84C-9816-4DA630517125}" dt="2020-12-30T16:07:17.152" v="35" actId="2696"/>
        <pc:sldMkLst>
          <pc:docMk/>
          <pc:sldMk cId="17751773" sldId="272"/>
        </pc:sldMkLst>
      </pc:sldChg>
      <pc:sldChg chg="modSp new mod">
        <pc:chgData name="Lei Li" userId="ef082f19-97a4-40f7-8ec1-0e91bb2b2192" providerId="ADAL" clId="{CD12320E-9BC3-E84C-9816-4DA630517125}" dt="2020-12-30T19:49:58.809" v="994" actId="20577"/>
        <pc:sldMkLst>
          <pc:docMk/>
          <pc:sldMk cId="2904480983" sldId="272"/>
        </pc:sldMkLst>
        <pc:spChg chg="mod">
          <ac:chgData name="Lei Li" userId="ef082f19-97a4-40f7-8ec1-0e91bb2b2192" providerId="ADAL" clId="{CD12320E-9BC3-E84C-9816-4DA630517125}" dt="2020-12-30T19:48:34.765" v="844" actId="20577"/>
          <ac:spMkLst>
            <pc:docMk/>
            <pc:sldMk cId="2904480983" sldId="272"/>
            <ac:spMk id="2" creationId="{0017C2A2-2973-184A-8B60-5393E144352A}"/>
          </ac:spMkLst>
        </pc:spChg>
        <pc:spChg chg="mod">
          <ac:chgData name="Lei Li" userId="ef082f19-97a4-40f7-8ec1-0e91bb2b2192" providerId="ADAL" clId="{CD12320E-9BC3-E84C-9816-4DA630517125}" dt="2020-12-30T19:49:58.809" v="994" actId="20577"/>
          <ac:spMkLst>
            <pc:docMk/>
            <pc:sldMk cId="2904480983" sldId="272"/>
            <ac:spMk id="3" creationId="{55AD692D-6204-FC40-BCEE-C271146F7FE5}"/>
          </ac:spMkLst>
        </pc:spChg>
      </pc:sldChg>
      <pc:sldChg chg="modSp new mod">
        <pc:chgData name="Lei Li" userId="ef082f19-97a4-40f7-8ec1-0e91bb2b2192" providerId="ADAL" clId="{CD12320E-9BC3-E84C-9816-4DA630517125}" dt="2020-12-30T19:56:28.238" v="1147" actId="20577"/>
        <pc:sldMkLst>
          <pc:docMk/>
          <pc:sldMk cId="291563375" sldId="273"/>
        </pc:sldMkLst>
        <pc:spChg chg="mod">
          <ac:chgData name="Lei Li" userId="ef082f19-97a4-40f7-8ec1-0e91bb2b2192" providerId="ADAL" clId="{CD12320E-9BC3-E84C-9816-4DA630517125}" dt="2020-12-30T19:54:27.691" v="1002" actId="20577"/>
          <ac:spMkLst>
            <pc:docMk/>
            <pc:sldMk cId="291563375" sldId="273"/>
            <ac:spMk id="2" creationId="{19754B57-93CC-FE43-85AD-EB7FE79BA167}"/>
          </ac:spMkLst>
        </pc:spChg>
        <pc:spChg chg="mod">
          <ac:chgData name="Lei Li" userId="ef082f19-97a4-40f7-8ec1-0e91bb2b2192" providerId="ADAL" clId="{CD12320E-9BC3-E84C-9816-4DA630517125}" dt="2020-12-30T19:56:28.238" v="1147" actId="20577"/>
          <ac:spMkLst>
            <pc:docMk/>
            <pc:sldMk cId="291563375" sldId="273"/>
            <ac:spMk id="3" creationId="{EA25566D-8016-F549-B4DE-45F62A5CA8E3}"/>
          </ac:spMkLst>
        </pc:spChg>
      </pc:sldChg>
      <pc:sldChg chg="del">
        <pc:chgData name="Lei Li" userId="ef082f19-97a4-40f7-8ec1-0e91bb2b2192" providerId="ADAL" clId="{CD12320E-9BC3-E84C-9816-4DA630517125}" dt="2020-12-30T16:07:14.442" v="25" actId="2696"/>
        <pc:sldMkLst>
          <pc:docMk/>
          <pc:sldMk cId="820872578" sldId="274"/>
        </pc:sldMkLst>
      </pc:sldChg>
      <pc:sldChg chg="modSp new mod">
        <pc:chgData name="Lei Li" userId="ef082f19-97a4-40f7-8ec1-0e91bb2b2192" providerId="ADAL" clId="{CD12320E-9BC3-E84C-9816-4DA630517125}" dt="2020-12-30T19:57:45.541" v="1225" actId="20577"/>
        <pc:sldMkLst>
          <pc:docMk/>
          <pc:sldMk cId="2600281123" sldId="274"/>
        </pc:sldMkLst>
        <pc:spChg chg="mod">
          <ac:chgData name="Lei Li" userId="ef082f19-97a4-40f7-8ec1-0e91bb2b2192" providerId="ADAL" clId="{CD12320E-9BC3-E84C-9816-4DA630517125}" dt="2020-12-30T19:57:28.624" v="1174" actId="20577"/>
          <ac:spMkLst>
            <pc:docMk/>
            <pc:sldMk cId="2600281123" sldId="274"/>
            <ac:spMk id="2" creationId="{97B686CC-BF3F-874B-BB75-D40C4F1D6A75}"/>
          </ac:spMkLst>
        </pc:spChg>
        <pc:spChg chg="mod">
          <ac:chgData name="Lei Li" userId="ef082f19-97a4-40f7-8ec1-0e91bb2b2192" providerId="ADAL" clId="{CD12320E-9BC3-E84C-9816-4DA630517125}" dt="2020-12-30T19:57:45.541" v="1225" actId="20577"/>
          <ac:spMkLst>
            <pc:docMk/>
            <pc:sldMk cId="2600281123" sldId="274"/>
            <ac:spMk id="3" creationId="{E44C9D20-B2CA-6E48-BACD-AA423F8193FC}"/>
          </ac:spMkLst>
        </pc:spChg>
      </pc:sldChg>
      <pc:sldChg chg="del">
        <pc:chgData name="Lei Li" userId="ef082f19-97a4-40f7-8ec1-0e91bb2b2192" providerId="ADAL" clId="{CD12320E-9BC3-E84C-9816-4DA630517125}" dt="2020-12-30T16:07:14.949" v="26" actId="2696"/>
        <pc:sldMkLst>
          <pc:docMk/>
          <pc:sldMk cId="1348684982" sldId="275"/>
        </pc:sldMkLst>
      </pc:sldChg>
      <pc:sldChg chg="new del">
        <pc:chgData name="Lei Li" userId="ef082f19-97a4-40f7-8ec1-0e91bb2b2192" providerId="ADAL" clId="{CD12320E-9BC3-E84C-9816-4DA630517125}" dt="2020-12-30T20:09:39.116" v="1431" actId="2696"/>
        <pc:sldMkLst>
          <pc:docMk/>
          <pc:sldMk cId="3351434061" sldId="275"/>
        </pc:sldMkLst>
      </pc:sldChg>
      <pc:sldChg chg="del">
        <pc:chgData name="Lei Li" userId="ef082f19-97a4-40f7-8ec1-0e91bb2b2192" providerId="ADAL" clId="{CD12320E-9BC3-E84C-9816-4DA630517125}" dt="2020-12-30T16:07:15.392" v="27" actId="2696"/>
        <pc:sldMkLst>
          <pc:docMk/>
          <pc:sldMk cId="506701415" sldId="276"/>
        </pc:sldMkLst>
      </pc:sldChg>
      <pc:sldChg chg="new del">
        <pc:chgData name="Lei Li" userId="ef082f19-97a4-40f7-8ec1-0e91bb2b2192" providerId="ADAL" clId="{CD12320E-9BC3-E84C-9816-4DA630517125}" dt="2020-12-30T20:09:40.679" v="1432" actId="2696"/>
        <pc:sldMkLst>
          <pc:docMk/>
          <pc:sldMk cId="3021394257" sldId="276"/>
        </pc:sldMkLst>
      </pc:sldChg>
      <pc:sldChg chg="modSp new mod">
        <pc:chgData name="Lei Li" userId="ef082f19-97a4-40f7-8ec1-0e91bb2b2192" providerId="ADAL" clId="{CD12320E-9BC3-E84C-9816-4DA630517125}" dt="2020-12-30T21:26:54.551" v="2234" actId="1076"/>
        <pc:sldMkLst>
          <pc:docMk/>
          <pc:sldMk cId="2049329859" sldId="277"/>
        </pc:sldMkLst>
        <pc:spChg chg="mod">
          <ac:chgData name="Lei Li" userId="ef082f19-97a4-40f7-8ec1-0e91bb2b2192" providerId="ADAL" clId="{CD12320E-9BC3-E84C-9816-4DA630517125}" dt="2020-12-30T21:26:54.551" v="2234" actId="1076"/>
          <ac:spMkLst>
            <pc:docMk/>
            <pc:sldMk cId="2049329859" sldId="277"/>
            <ac:spMk id="2" creationId="{29DCDDB9-76D0-3340-A936-BFFBE11676A7}"/>
          </ac:spMkLst>
        </pc:spChg>
        <pc:spChg chg="mod">
          <ac:chgData name="Lei Li" userId="ef082f19-97a4-40f7-8ec1-0e91bb2b2192" providerId="ADAL" clId="{CD12320E-9BC3-E84C-9816-4DA630517125}" dt="2020-12-30T20:08:32.965" v="1420" actId="20577"/>
          <ac:spMkLst>
            <pc:docMk/>
            <pc:sldMk cId="2049329859" sldId="277"/>
            <ac:spMk id="3" creationId="{5540D787-A943-6149-A0A7-01ECAFB66469}"/>
          </ac:spMkLst>
        </pc:spChg>
      </pc:sldChg>
      <pc:sldChg chg="del">
        <pc:chgData name="Lei Li" userId="ef082f19-97a4-40f7-8ec1-0e91bb2b2192" providerId="ADAL" clId="{CD12320E-9BC3-E84C-9816-4DA630517125}" dt="2020-12-30T16:07:15.670" v="28" actId="2696"/>
        <pc:sldMkLst>
          <pc:docMk/>
          <pc:sldMk cId="4028183573" sldId="277"/>
        </pc:sldMkLst>
      </pc:sldChg>
      <pc:sldChg chg="del">
        <pc:chgData name="Lei Li" userId="ef082f19-97a4-40f7-8ec1-0e91bb2b2192" providerId="ADAL" clId="{CD12320E-9BC3-E84C-9816-4DA630517125}" dt="2020-12-30T16:07:14.206" v="24" actId="2696"/>
        <pc:sldMkLst>
          <pc:docMk/>
          <pc:sldMk cId="159937586" sldId="278"/>
        </pc:sldMkLst>
      </pc:sldChg>
      <pc:sldChg chg="modSp new mod">
        <pc:chgData name="Lei Li" userId="ef082f19-97a4-40f7-8ec1-0e91bb2b2192" providerId="ADAL" clId="{CD12320E-9BC3-E84C-9816-4DA630517125}" dt="2020-12-30T18:40:45.052" v="435" actId="20577"/>
        <pc:sldMkLst>
          <pc:docMk/>
          <pc:sldMk cId="2464185087" sldId="278"/>
        </pc:sldMkLst>
        <pc:spChg chg="mod">
          <ac:chgData name="Lei Li" userId="ef082f19-97a4-40f7-8ec1-0e91bb2b2192" providerId="ADAL" clId="{CD12320E-9BC3-E84C-9816-4DA630517125}" dt="2020-12-30T18:40:14.946" v="423" actId="27636"/>
          <ac:spMkLst>
            <pc:docMk/>
            <pc:sldMk cId="2464185087" sldId="278"/>
            <ac:spMk id="2" creationId="{7E3BBC5C-6082-9A40-9A0D-8BEA49E55CF8}"/>
          </ac:spMkLst>
        </pc:spChg>
        <pc:spChg chg="mod">
          <ac:chgData name="Lei Li" userId="ef082f19-97a4-40f7-8ec1-0e91bb2b2192" providerId="ADAL" clId="{CD12320E-9BC3-E84C-9816-4DA630517125}" dt="2020-12-30T18:40:45.052" v="435" actId="20577"/>
          <ac:spMkLst>
            <pc:docMk/>
            <pc:sldMk cId="2464185087" sldId="278"/>
            <ac:spMk id="3" creationId="{E710C1BC-4DAC-FE4E-B6A2-278EF58F1AF6}"/>
          </ac:spMkLst>
        </pc:spChg>
      </pc:sldChg>
      <pc:sldChg chg="modSp new mod">
        <pc:chgData name="Lei Li" userId="ef082f19-97a4-40f7-8ec1-0e91bb2b2192" providerId="ADAL" clId="{CD12320E-9BC3-E84C-9816-4DA630517125}" dt="2020-12-30T20:07:30.495" v="1415" actId="14"/>
        <pc:sldMkLst>
          <pc:docMk/>
          <pc:sldMk cId="1261276226" sldId="279"/>
        </pc:sldMkLst>
        <pc:spChg chg="mod">
          <ac:chgData name="Lei Li" userId="ef082f19-97a4-40f7-8ec1-0e91bb2b2192" providerId="ADAL" clId="{CD12320E-9BC3-E84C-9816-4DA630517125}" dt="2020-12-30T20:00:23.148" v="1246" actId="20577"/>
          <ac:spMkLst>
            <pc:docMk/>
            <pc:sldMk cId="1261276226" sldId="279"/>
            <ac:spMk id="2" creationId="{08A6405E-1946-5345-8D50-A5DA186E4219}"/>
          </ac:spMkLst>
        </pc:spChg>
        <pc:spChg chg="mod">
          <ac:chgData name="Lei Li" userId="ef082f19-97a4-40f7-8ec1-0e91bb2b2192" providerId="ADAL" clId="{CD12320E-9BC3-E84C-9816-4DA630517125}" dt="2020-12-30T20:07:30.495" v="1415" actId="14"/>
          <ac:spMkLst>
            <pc:docMk/>
            <pc:sldMk cId="1261276226" sldId="279"/>
            <ac:spMk id="3" creationId="{6D697AA2-4A13-4548-B566-CFCB5A935FBD}"/>
          </ac:spMkLst>
        </pc:spChg>
      </pc:sldChg>
      <pc:sldChg chg="del">
        <pc:chgData name="Lei Li" userId="ef082f19-97a4-40f7-8ec1-0e91bb2b2192" providerId="ADAL" clId="{CD12320E-9BC3-E84C-9816-4DA630517125}" dt="2020-12-30T16:07:15.869" v="29" actId="2696"/>
        <pc:sldMkLst>
          <pc:docMk/>
          <pc:sldMk cId="2778239094" sldId="279"/>
        </pc:sldMkLst>
      </pc:sldChg>
      <pc:sldChg chg="del">
        <pc:chgData name="Lei Li" userId="ef082f19-97a4-40f7-8ec1-0e91bb2b2192" providerId="ADAL" clId="{CD12320E-9BC3-E84C-9816-4DA630517125}" dt="2020-12-30T16:07:16.084" v="30" actId="2696"/>
        <pc:sldMkLst>
          <pc:docMk/>
          <pc:sldMk cId="1938130422" sldId="280"/>
        </pc:sldMkLst>
      </pc:sldChg>
      <pc:sldChg chg="addSp modSp new mod">
        <pc:chgData name="Lei Li" userId="ef082f19-97a4-40f7-8ec1-0e91bb2b2192" providerId="ADAL" clId="{CD12320E-9BC3-E84C-9816-4DA630517125}" dt="2020-12-30T20:22:23.829" v="1544" actId="1076"/>
        <pc:sldMkLst>
          <pc:docMk/>
          <pc:sldMk cId="2878677741" sldId="280"/>
        </pc:sldMkLst>
        <pc:spChg chg="mod">
          <ac:chgData name="Lei Li" userId="ef082f19-97a4-40f7-8ec1-0e91bb2b2192" providerId="ADAL" clId="{CD12320E-9BC3-E84C-9816-4DA630517125}" dt="2020-12-30T20:21:17.717" v="1523" actId="20577"/>
          <ac:spMkLst>
            <pc:docMk/>
            <pc:sldMk cId="2878677741" sldId="280"/>
            <ac:spMk id="2" creationId="{1A10D262-4948-F842-AE90-74F495F4E3F8}"/>
          </ac:spMkLst>
        </pc:spChg>
        <pc:spChg chg="add mod">
          <ac:chgData name="Lei Li" userId="ef082f19-97a4-40f7-8ec1-0e91bb2b2192" providerId="ADAL" clId="{CD12320E-9BC3-E84C-9816-4DA630517125}" dt="2020-12-30T20:22:23.829" v="1544" actId="1076"/>
          <ac:spMkLst>
            <pc:docMk/>
            <pc:sldMk cId="2878677741" sldId="280"/>
            <ac:spMk id="6" creationId="{CD00EBD9-D402-1C46-B083-DDCDB2257DB0}"/>
          </ac:spMkLst>
        </pc:spChg>
        <pc:picChg chg="add mod">
          <ac:chgData name="Lei Li" userId="ef082f19-97a4-40f7-8ec1-0e91bb2b2192" providerId="ADAL" clId="{CD12320E-9BC3-E84C-9816-4DA630517125}" dt="2020-12-30T20:21:28.371" v="1526" actId="1076"/>
          <ac:picMkLst>
            <pc:docMk/>
            <pc:sldMk cId="2878677741" sldId="280"/>
            <ac:picMk id="3074" creationId="{AF20FA91-34FF-504A-95C0-96C207CE515E}"/>
          </ac:picMkLst>
        </pc:picChg>
      </pc:sldChg>
      <pc:sldChg chg="del">
        <pc:chgData name="Lei Li" userId="ef082f19-97a4-40f7-8ec1-0e91bb2b2192" providerId="ADAL" clId="{CD12320E-9BC3-E84C-9816-4DA630517125}" dt="2020-12-30T16:07:16.501" v="32" actId="2696"/>
        <pc:sldMkLst>
          <pc:docMk/>
          <pc:sldMk cId="3773507742" sldId="281"/>
        </pc:sldMkLst>
      </pc:sldChg>
      <pc:sldChg chg="modSp new mod">
        <pc:chgData name="Lei Li" userId="ef082f19-97a4-40f7-8ec1-0e91bb2b2192" providerId="ADAL" clId="{CD12320E-9BC3-E84C-9816-4DA630517125}" dt="2020-12-30T20:33:10.685" v="2055" actId="20577"/>
        <pc:sldMkLst>
          <pc:docMk/>
          <pc:sldMk cId="3930092573" sldId="281"/>
        </pc:sldMkLst>
        <pc:spChg chg="mod">
          <ac:chgData name="Lei Li" userId="ef082f19-97a4-40f7-8ec1-0e91bb2b2192" providerId="ADAL" clId="{CD12320E-9BC3-E84C-9816-4DA630517125}" dt="2020-12-30T20:28:10.823" v="1609" actId="20577"/>
          <ac:spMkLst>
            <pc:docMk/>
            <pc:sldMk cId="3930092573" sldId="281"/>
            <ac:spMk id="2" creationId="{4527FAFE-9C9B-6744-8BE3-467DEFBD758E}"/>
          </ac:spMkLst>
        </pc:spChg>
        <pc:spChg chg="mod">
          <ac:chgData name="Lei Li" userId="ef082f19-97a4-40f7-8ec1-0e91bb2b2192" providerId="ADAL" clId="{CD12320E-9BC3-E84C-9816-4DA630517125}" dt="2020-12-30T20:33:10.685" v="2055" actId="20577"/>
          <ac:spMkLst>
            <pc:docMk/>
            <pc:sldMk cId="3930092573" sldId="281"/>
            <ac:spMk id="3" creationId="{544E0268-07D0-6947-AF57-9159E2FFBD2B}"/>
          </ac:spMkLst>
        </pc:spChg>
      </pc:sldChg>
      <pc:sldChg chg="modSp new mod">
        <pc:chgData name="Lei Li" userId="ef082f19-97a4-40f7-8ec1-0e91bb2b2192" providerId="ADAL" clId="{CD12320E-9BC3-E84C-9816-4DA630517125}" dt="2020-12-30T21:38:57.526" v="2450" actId="20577"/>
        <pc:sldMkLst>
          <pc:docMk/>
          <pc:sldMk cId="3986764181" sldId="282"/>
        </pc:sldMkLst>
        <pc:spChg chg="mod">
          <ac:chgData name="Lei Li" userId="ef082f19-97a4-40f7-8ec1-0e91bb2b2192" providerId="ADAL" clId="{CD12320E-9BC3-E84C-9816-4DA630517125}" dt="2020-12-30T21:32:10.107" v="2243" actId="20577"/>
          <ac:spMkLst>
            <pc:docMk/>
            <pc:sldMk cId="3986764181" sldId="282"/>
            <ac:spMk id="2" creationId="{618C584E-3242-CF49-B219-24ABCB64D49D}"/>
          </ac:spMkLst>
        </pc:spChg>
        <pc:spChg chg="mod">
          <ac:chgData name="Lei Li" userId="ef082f19-97a4-40f7-8ec1-0e91bb2b2192" providerId="ADAL" clId="{CD12320E-9BC3-E84C-9816-4DA630517125}" dt="2020-12-30T21:38:57.526" v="2450" actId="20577"/>
          <ac:spMkLst>
            <pc:docMk/>
            <pc:sldMk cId="3986764181" sldId="282"/>
            <ac:spMk id="3" creationId="{9F09AEC6-FE18-E14D-B1BD-B897B2217038}"/>
          </ac:spMkLst>
        </pc:spChg>
      </pc:sldChg>
      <pc:sldChg chg="del">
        <pc:chgData name="Lei Li" userId="ef082f19-97a4-40f7-8ec1-0e91bb2b2192" providerId="ADAL" clId="{CD12320E-9BC3-E84C-9816-4DA630517125}" dt="2020-12-30T16:07:16.284" v="31" actId="2696"/>
        <pc:sldMkLst>
          <pc:docMk/>
          <pc:sldMk cId="4210475198" sldId="282"/>
        </pc:sldMkLst>
      </pc:sldChg>
      <pc:sldChg chg="del">
        <pc:chgData name="Lei Li" userId="ef082f19-97a4-40f7-8ec1-0e91bb2b2192" providerId="ADAL" clId="{CD12320E-9BC3-E84C-9816-4DA630517125}" dt="2020-12-30T16:07:13.394" v="20" actId="2696"/>
        <pc:sldMkLst>
          <pc:docMk/>
          <pc:sldMk cId="347782887" sldId="283"/>
        </pc:sldMkLst>
      </pc:sldChg>
      <pc:sldChg chg="modSp new mod">
        <pc:chgData name="Lei Li" userId="ef082f19-97a4-40f7-8ec1-0e91bb2b2192" providerId="ADAL" clId="{CD12320E-9BC3-E84C-9816-4DA630517125}" dt="2020-12-30T21:22:54.422" v="2164" actId="15"/>
        <pc:sldMkLst>
          <pc:docMk/>
          <pc:sldMk cId="1977245345" sldId="283"/>
        </pc:sldMkLst>
        <pc:spChg chg="mod">
          <ac:chgData name="Lei Li" userId="ef082f19-97a4-40f7-8ec1-0e91bb2b2192" providerId="ADAL" clId="{CD12320E-9BC3-E84C-9816-4DA630517125}" dt="2020-12-30T21:21:39.411" v="2076" actId="20577"/>
          <ac:spMkLst>
            <pc:docMk/>
            <pc:sldMk cId="1977245345" sldId="283"/>
            <ac:spMk id="2" creationId="{F901A029-A949-BF48-980B-95695E900CD4}"/>
          </ac:spMkLst>
        </pc:spChg>
        <pc:spChg chg="mod">
          <ac:chgData name="Lei Li" userId="ef082f19-97a4-40f7-8ec1-0e91bb2b2192" providerId="ADAL" clId="{CD12320E-9BC3-E84C-9816-4DA630517125}" dt="2020-12-30T21:22:54.422" v="2164" actId="15"/>
          <ac:spMkLst>
            <pc:docMk/>
            <pc:sldMk cId="1977245345" sldId="283"/>
            <ac:spMk id="3" creationId="{1757B1C1-0BA4-F546-B716-71E4DDA65B68}"/>
          </ac:spMkLst>
        </pc:spChg>
      </pc:sldChg>
      <pc:sldChg chg="addSp modSp new mod">
        <pc:chgData name="Lei Li" userId="ef082f19-97a4-40f7-8ec1-0e91bb2b2192" providerId="ADAL" clId="{CD12320E-9BC3-E84C-9816-4DA630517125}" dt="2020-12-30T21:24:59.547" v="2218" actId="20577"/>
        <pc:sldMkLst>
          <pc:docMk/>
          <pc:sldMk cId="1477104714" sldId="284"/>
        </pc:sldMkLst>
        <pc:spChg chg="mod">
          <ac:chgData name="Lei Li" userId="ef082f19-97a4-40f7-8ec1-0e91bb2b2192" providerId="ADAL" clId="{CD12320E-9BC3-E84C-9816-4DA630517125}" dt="2020-12-30T21:23:53.661" v="2193" actId="20577"/>
          <ac:spMkLst>
            <pc:docMk/>
            <pc:sldMk cId="1477104714" sldId="284"/>
            <ac:spMk id="2" creationId="{7D4D62D0-2495-CE4D-BF70-13FB8580DD5A}"/>
          </ac:spMkLst>
        </pc:spChg>
        <pc:spChg chg="add mod">
          <ac:chgData name="Lei Li" userId="ef082f19-97a4-40f7-8ec1-0e91bb2b2192" providerId="ADAL" clId="{CD12320E-9BC3-E84C-9816-4DA630517125}" dt="2020-12-30T21:24:59.547" v="2218" actId="20577"/>
          <ac:spMkLst>
            <pc:docMk/>
            <pc:sldMk cId="1477104714" sldId="284"/>
            <ac:spMk id="6" creationId="{E07FCD56-C234-F646-BB95-B97F9A14AB7B}"/>
          </ac:spMkLst>
        </pc:spChg>
        <pc:picChg chg="add mod">
          <ac:chgData name="Lei Li" userId="ef082f19-97a4-40f7-8ec1-0e91bb2b2192" providerId="ADAL" clId="{CD12320E-9BC3-E84C-9816-4DA630517125}" dt="2020-12-30T21:24:10.636" v="2198" actId="1076"/>
          <ac:picMkLst>
            <pc:docMk/>
            <pc:sldMk cId="1477104714" sldId="284"/>
            <ac:picMk id="4098" creationId="{F121A3C0-EFC6-904E-BF5F-42E6A19D71B1}"/>
          </ac:picMkLst>
        </pc:picChg>
      </pc:sldChg>
      <pc:sldChg chg="del">
        <pc:chgData name="Lei Li" userId="ef082f19-97a4-40f7-8ec1-0e91bb2b2192" providerId="ADAL" clId="{CD12320E-9BC3-E84C-9816-4DA630517125}" dt="2020-12-30T16:07:13.982" v="23" actId="2696"/>
        <pc:sldMkLst>
          <pc:docMk/>
          <pc:sldMk cId="2312622038" sldId="284"/>
        </pc:sldMkLst>
      </pc:sldChg>
      <pc:sldChg chg="del">
        <pc:chgData name="Lei Li" userId="ef082f19-97a4-40f7-8ec1-0e91bb2b2192" providerId="ADAL" clId="{CD12320E-9BC3-E84C-9816-4DA630517125}" dt="2020-12-30T16:07:12.509" v="16" actId="2696"/>
        <pc:sldMkLst>
          <pc:docMk/>
          <pc:sldMk cId="104407108" sldId="285"/>
        </pc:sldMkLst>
      </pc:sldChg>
      <pc:sldChg chg="modSp new mod">
        <pc:chgData name="Lei Li" userId="ef082f19-97a4-40f7-8ec1-0e91bb2b2192" providerId="ADAL" clId="{CD12320E-9BC3-E84C-9816-4DA630517125}" dt="2020-12-30T21:26:39.881" v="2233" actId="20577"/>
        <pc:sldMkLst>
          <pc:docMk/>
          <pc:sldMk cId="129276928" sldId="285"/>
        </pc:sldMkLst>
        <pc:spChg chg="mod">
          <ac:chgData name="Lei Li" userId="ef082f19-97a4-40f7-8ec1-0e91bb2b2192" providerId="ADAL" clId="{CD12320E-9BC3-E84C-9816-4DA630517125}" dt="2020-12-30T21:26:05.778" v="2220"/>
          <ac:spMkLst>
            <pc:docMk/>
            <pc:sldMk cId="129276928" sldId="285"/>
            <ac:spMk id="2" creationId="{BDA680C2-E53E-6A46-B976-EE57FCBB3085}"/>
          </ac:spMkLst>
        </pc:spChg>
        <pc:spChg chg="mod">
          <ac:chgData name="Lei Li" userId="ef082f19-97a4-40f7-8ec1-0e91bb2b2192" providerId="ADAL" clId="{CD12320E-9BC3-E84C-9816-4DA630517125}" dt="2020-12-30T21:26:39.881" v="2233" actId="20577"/>
          <ac:spMkLst>
            <pc:docMk/>
            <pc:sldMk cId="129276928" sldId="285"/>
            <ac:spMk id="3" creationId="{64330865-7C5F-CC42-917D-68E4BE7C55EB}"/>
          </ac:spMkLst>
        </pc:spChg>
      </pc:sldChg>
      <pc:sldChg chg="new del">
        <pc:chgData name="Lei Li" userId="ef082f19-97a4-40f7-8ec1-0e91bb2b2192" providerId="ADAL" clId="{CD12320E-9BC3-E84C-9816-4DA630517125}" dt="2020-12-30T21:46:05.731" v="2452" actId="2696"/>
        <pc:sldMkLst>
          <pc:docMk/>
          <pc:sldMk cId="1688500376" sldId="286"/>
        </pc:sldMkLst>
      </pc:sldChg>
      <pc:sldChg chg="del">
        <pc:chgData name="Lei Li" userId="ef082f19-97a4-40f7-8ec1-0e91bb2b2192" providerId="ADAL" clId="{CD12320E-9BC3-E84C-9816-4DA630517125}" dt="2020-12-30T16:07:16.690" v="33" actId="2696"/>
        <pc:sldMkLst>
          <pc:docMk/>
          <pc:sldMk cId="4211972649" sldId="286"/>
        </pc:sldMkLst>
      </pc:sldChg>
      <pc:sldChg chg="del">
        <pc:chgData name="Lei Li" userId="ef082f19-97a4-40f7-8ec1-0e91bb2b2192" providerId="ADAL" clId="{CD12320E-9BC3-E84C-9816-4DA630517125}" dt="2020-12-30T16:07:16.917" v="34" actId="2696"/>
        <pc:sldMkLst>
          <pc:docMk/>
          <pc:sldMk cId="546945096" sldId="287"/>
        </pc:sldMkLst>
      </pc:sldChg>
    </pc:docChg>
  </pc:docChgLst>
  <pc:docChgLst>
    <pc:chgData name="Lei Li" userId="ef082f19-97a4-40f7-8ec1-0e91bb2b2192" providerId="ADAL" clId="{FB50CFD1-9C08-2944-AF6C-148B6E3E3DFD}"/>
    <pc:docChg chg="custSel modSld">
      <pc:chgData name="Lei Li" userId="ef082f19-97a4-40f7-8ec1-0e91bb2b2192" providerId="ADAL" clId="{FB50CFD1-9C08-2944-AF6C-148B6E3E3DFD}" dt="2020-12-24T14:54:46.933" v="11" actId="1076"/>
      <pc:docMkLst>
        <pc:docMk/>
      </pc:docMkLst>
      <pc:sldChg chg="modSp mod">
        <pc:chgData name="Lei Li" userId="ef082f19-97a4-40f7-8ec1-0e91bb2b2192" providerId="ADAL" clId="{FB50CFD1-9C08-2944-AF6C-148B6E3E3DFD}" dt="2020-12-24T14:17:42.152" v="8" actId="20577"/>
        <pc:sldMkLst>
          <pc:docMk/>
          <pc:sldMk cId="2503590105" sldId="256"/>
        </pc:sldMkLst>
        <pc:spChg chg="mod">
          <ac:chgData name="Lei Li" userId="ef082f19-97a4-40f7-8ec1-0e91bb2b2192" providerId="ADAL" clId="{FB50CFD1-9C08-2944-AF6C-148B6E3E3DFD}" dt="2020-12-24T14:17:42.152" v="8" actId="20577"/>
          <ac:spMkLst>
            <pc:docMk/>
            <pc:sldMk cId="2503590105" sldId="256"/>
            <ac:spMk id="2" creationId="{5BA05E45-F349-0641-9ADA-AF2384D8DF72}"/>
          </ac:spMkLst>
        </pc:spChg>
      </pc:sldChg>
      <pc:sldChg chg="modSp mod">
        <pc:chgData name="Lei Li" userId="ef082f19-97a4-40f7-8ec1-0e91bb2b2192" providerId="ADAL" clId="{FB50CFD1-9C08-2944-AF6C-148B6E3E3DFD}" dt="2020-12-24T14:54:46.933" v="11" actId="1076"/>
        <pc:sldMkLst>
          <pc:docMk/>
          <pc:sldMk cId="3380566987" sldId="261"/>
        </pc:sldMkLst>
        <pc:spChg chg="mod">
          <ac:chgData name="Lei Li" userId="ef082f19-97a4-40f7-8ec1-0e91bb2b2192" providerId="ADAL" clId="{FB50CFD1-9C08-2944-AF6C-148B6E3E3DFD}" dt="2020-12-24T14:54:46.933" v="11" actId="1076"/>
          <ac:spMkLst>
            <pc:docMk/>
            <pc:sldMk cId="3380566987" sldId="261"/>
            <ac:spMk id="2" creationId="{C41ACD0B-241D-7E4F-936B-F46C9A3475E0}"/>
          </ac:spMkLst>
        </pc:spChg>
      </pc:sldChg>
      <pc:sldChg chg="modSp">
        <pc:chgData name="Lei Li" userId="ef082f19-97a4-40f7-8ec1-0e91bb2b2192" providerId="ADAL" clId="{FB50CFD1-9C08-2944-AF6C-148B6E3E3DFD}" dt="2020-12-24T14:20:35.296" v="10"/>
        <pc:sldMkLst>
          <pc:docMk/>
          <pc:sldMk cId="1643245134" sldId="266"/>
        </pc:sldMkLst>
        <pc:spChg chg="mod">
          <ac:chgData name="Lei Li" userId="ef082f19-97a4-40f7-8ec1-0e91bb2b2192" providerId="ADAL" clId="{FB50CFD1-9C08-2944-AF6C-148B6E3E3DFD}" dt="2020-12-24T14:20:35.296" v="10"/>
          <ac:spMkLst>
            <pc:docMk/>
            <pc:sldMk cId="1643245134" sldId="266"/>
            <ac:spMk id="3" creationId="{8C216E8D-D248-C34F-8D3A-9663D557E2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6DAA5-584B-F541-B351-4D17207E39D4}" type="datetimeFigureOut">
              <a:rPr lang="en-US" smtClean="0"/>
              <a:t>3/4/21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9DC97-5CF5-C747-944E-D695FF95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4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9DC97-5CF5-C747-944E-D695FF959C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9E398-03A3-0241-A2CC-68D5091A7837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BD750-7001-9645-B385-6E3C1873FF9F}" type="datetime1">
              <a:rPr lang="en-US" smtClean="0"/>
              <a:t>3/4/21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FBB8-62FD-E745-B199-389693DDBB26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82DB-745E-EC48-9468-B37045EE99BD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1DE24-B42E-3D43-B7C0-7BB8758FCE69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87C3-2D4F-2F4B-ABFC-C2F96780474D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57E9-746F-414C-96A9-70A6C4096CF8}" type="datetime1">
              <a:rPr lang="en-US" smtClean="0"/>
              <a:t>3/4/21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AB1B-0355-F340-AF2C-2CD99A1181BA}" type="datetime1">
              <a:rPr lang="en-US" smtClean="0"/>
              <a:t>3/4/21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7FA38-7645-7045-B2D5-40F3D17C4B3F}" type="datetime1">
              <a:rPr lang="en-US" smtClean="0"/>
              <a:t>3/4/21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49D30-B4AA-9942-B88B-37B6E7B27B7B}" type="datetime1">
              <a:rPr lang="en-US" smtClean="0"/>
              <a:t>3/4/21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660D-46C2-9E44-8398-6FD878EA3CB6}" type="datetime1">
              <a:rPr lang="en-US" smtClean="0"/>
              <a:t>3/4/21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F1850-E99C-1B46-80AA-C9466CE67B86}" type="datetime1">
              <a:rPr lang="en-US" smtClean="0"/>
              <a:t>3/4/21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1B7B-051A-EF45-A9F8-B8F66F1E0BF5}" type="datetime1">
              <a:rPr lang="en-US" smtClean="0"/>
              <a:t>3/4/21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6823 – LM7 Malware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malwarebytes.com/social-engineering/2020/03/cybercriminals-impersonate-world-health-organization-to-distribute-fake-coronavirus-e-book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mperva.com/learn/application-security/insider-threats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ist.gov/document/cybersecurityframeworkv1-1presentationppt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e/ec/Malware_statics_2011-03-16-en.svg/300px-Malware_statics_2011-03-16-en.svg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Malware#Security_defects_in_software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 6823 LM 7 – Malware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6405E-1946-5345-8D50-A5DA186E4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Grayware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97AA2-4A13-4548-B566-CFCB5A935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Privacy-invasive software</a:t>
            </a:r>
          </a:p>
          <a:p>
            <a:pPr lvl="1"/>
            <a:r>
              <a:rPr lang="en-US" dirty="0"/>
              <a:t>Convey the commercial aspect of unwanted software contamination</a:t>
            </a:r>
          </a:p>
          <a:p>
            <a:r>
              <a:rPr lang="en-US" dirty="0"/>
              <a:t>Potentially unwanted program</a:t>
            </a:r>
          </a:p>
          <a:p>
            <a:pPr lvl="1"/>
            <a:r>
              <a:rPr lang="en-US" dirty="0"/>
              <a:t>Unwanted despite having been downloaded by the user</a:t>
            </a:r>
          </a:p>
          <a:p>
            <a:r>
              <a:rPr lang="en-US" dirty="0"/>
              <a:t>Adware &amp; spyware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EC4C2A-D7B2-E741-88DC-01885BEF8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0C0744-62D5-114B-8592-AC85A835C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76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D77BC-C668-7440-8CD8-70781C0F3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BCCD6-D3CE-5249-895A-0FBBBDBDF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Hack people’s mind</a:t>
            </a:r>
          </a:p>
          <a:p>
            <a:r>
              <a:rPr lang="en-US" dirty="0"/>
              <a:t>98% of cyber attacks rely on social engineering</a:t>
            </a:r>
          </a:p>
          <a:p>
            <a:r>
              <a:rPr lang="en-US" dirty="0"/>
              <a:t>Getting victim to:</a:t>
            </a:r>
          </a:p>
          <a:p>
            <a:pPr lvl="1"/>
            <a:r>
              <a:rPr lang="en-US" dirty="0"/>
              <a:t>Give up usernames and passwords</a:t>
            </a:r>
          </a:p>
          <a:p>
            <a:pPr lvl="1"/>
            <a:r>
              <a:rPr lang="en-US" dirty="0"/>
              <a:t>Install malware on their device</a:t>
            </a:r>
          </a:p>
          <a:p>
            <a:pPr lvl="1"/>
            <a:r>
              <a:rPr lang="en-US" dirty="0"/>
              <a:t>Send money via electronic fund transfer, money order, or gift cards</a:t>
            </a:r>
          </a:p>
          <a:p>
            <a:pPr lvl="1"/>
            <a:r>
              <a:rPr lang="en-US" dirty="0"/>
              <a:t>Authorize a malicious software plugin, extension, or third-party app</a:t>
            </a:r>
          </a:p>
          <a:p>
            <a:pPr lvl="1"/>
            <a:r>
              <a:rPr lang="en-US" dirty="0"/>
              <a:t>Act as a money mule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ADD77B-CD91-C44C-A0A7-6A1DA7C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E9443E-7CAB-5446-8E02-77BE0724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74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7948D-B8B2-DD48-AA02-AE53ABBED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Human Vulnerabilities for Social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EEF69-CB3A-884B-B02A-CE8C9C2DD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Reciprocity</a:t>
            </a:r>
          </a:p>
          <a:p>
            <a:r>
              <a:rPr lang="en-US" dirty="0"/>
              <a:t>Scarcity</a:t>
            </a:r>
          </a:p>
          <a:p>
            <a:r>
              <a:rPr lang="en-US" dirty="0"/>
              <a:t>Authority</a:t>
            </a:r>
          </a:p>
          <a:p>
            <a:r>
              <a:rPr lang="en-US" dirty="0"/>
              <a:t>Consistency </a:t>
            </a:r>
          </a:p>
          <a:p>
            <a:r>
              <a:rPr lang="en-US" dirty="0"/>
              <a:t>Liking	</a:t>
            </a:r>
          </a:p>
          <a:p>
            <a:r>
              <a:rPr lang="en-US" dirty="0"/>
              <a:t>Consensus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8BCB6C-C4D9-DD47-9A00-BBC9E5273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025677-B99E-DD41-9494-E14C87F0C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12</a:t>
            </a:fld>
            <a:endParaRPr lang="en-US"/>
          </a:p>
        </p:txBody>
      </p:sp>
      <p:pic>
        <p:nvPicPr>
          <p:cNvPr id="2050" name="Picture 2" descr="phishing vs whaling attacks">
            <a:extLst>
              <a:ext uri="{FF2B5EF4-FFF2-40B4-BE49-F238E27FC236}">
                <a16:creationId xmlns:a16="http://schemas.microsoft.com/office/drawing/2014/main" id="{B491E803-EAF3-3E45-A852-D5007FC37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1571604"/>
            <a:ext cx="3181350" cy="224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21E7F8-D01E-F24C-9832-818F3F069C31}"/>
              </a:ext>
            </a:extLst>
          </p:cNvPr>
          <p:cNvSpPr/>
          <p:nvPr/>
        </p:nvSpPr>
        <p:spPr>
          <a:xfrm>
            <a:off x="3219563" y="4386502"/>
            <a:ext cx="3238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Image source: https://</a:t>
            </a:r>
            <a:r>
              <a:rPr lang="en-US" sz="1000" dirty="0" err="1"/>
              <a:t>purplesec.us</a:t>
            </a:r>
            <a:r>
              <a:rPr lang="en-US" sz="1000" dirty="0"/>
              <a:t>/social-engineering/</a:t>
            </a:r>
          </a:p>
        </p:txBody>
      </p:sp>
    </p:spTree>
    <p:extLst>
      <p:ext uri="{BB962C8B-B14F-4D97-AF65-F5344CB8AC3E}">
        <p14:creationId xmlns:p14="http://schemas.microsoft.com/office/powerpoint/2010/main" val="708401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7C2A2-2973-184A-8B60-5393E1443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Social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D692D-6204-FC40-BCEE-C271146F7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Email phishing</a:t>
            </a:r>
          </a:p>
          <a:p>
            <a:r>
              <a:rPr lang="en-US" dirty="0"/>
              <a:t>Trojan</a:t>
            </a:r>
          </a:p>
          <a:p>
            <a:r>
              <a:rPr lang="en-US" dirty="0"/>
              <a:t>Spearing fishing</a:t>
            </a:r>
          </a:p>
          <a:p>
            <a:r>
              <a:rPr lang="en-US" dirty="0"/>
              <a:t>SMS text message phishing (smithing)</a:t>
            </a:r>
          </a:p>
          <a:p>
            <a:r>
              <a:rPr lang="en-US" dirty="0"/>
              <a:t>Scam calls</a:t>
            </a:r>
          </a:p>
          <a:p>
            <a:r>
              <a:rPr lang="en-US" dirty="0"/>
              <a:t>Tech support scams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D3D036-CFFB-7042-AF7E-4C78EF55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832-F299-3D41-9411-60F9D1733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480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36545-AB23-4C44-8EEA-207428D57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4CBA9-8504-BE43-88C0-D39D2F4D9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>
                <a:hlinkClick r:id="rId2"/>
              </a:rPr>
              <a:t>Cybercriminals impersonate World Health Organization to distribute fake coronavirus e-book</a:t>
            </a:r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0D12B-170E-9141-82A5-B23E61122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82CA9-1E0D-B34B-AA8F-DA8CB996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16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1A029-A949-BF48-980B-95695E900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Inside Treats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7B1C1-0BA4-F546-B716-71E4DDA65B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Malicious insider </a:t>
            </a:r>
          </a:p>
          <a:p>
            <a:r>
              <a:rPr lang="en-US" dirty="0"/>
              <a:t>A mole </a:t>
            </a:r>
          </a:p>
          <a:p>
            <a:r>
              <a:rPr lang="en-US" dirty="0"/>
              <a:t>Careless users</a:t>
            </a:r>
          </a:p>
          <a:p>
            <a:pPr lvl="1"/>
            <a:r>
              <a:rPr lang="en-US" dirty="0"/>
              <a:t>Most common threat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CECB1A-21B2-6C43-92F2-A604CBE95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967452-1F3A-BD48-8C83-69A0A9EF0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45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D62D0-2495-CE4D-BF70-13FB8580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Insider Threat Behavior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7A61E-469C-714F-AEC5-16001E772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52842D-B518-9D45-BD15-84C0AA4F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441F61-A25B-844A-87DB-B38A2CB1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16</a:t>
            </a:fld>
            <a:endParaRPr lang="en-US"/>
          </a:p>
        </p:txBody>
      </p:sp>
      <p:pic>
        <p:nvPicPr>
          <p:cNvPr id="4098" name="Picture 2" descr="insider threat">
            <a:extLst>
              <a:ext uri="{FF2B5EF4-FFF2-40B4-BE49-F238E27FC236}">
                <a16:creationId xmlns:a16="http://schemas.microsoft.com/office/drawing/2014/main" id="{F121A3C0-EFC6-904E-BF5F-42E6A19D7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9" y="1369219"/>
            <a:ext cx="4615544" cy="298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07FCD56-C234-F646-BB95-B97F9A14AB7B}"/>
              </a:ext>
            </a:extLst>
          </p:cNvPr>
          <p:cNvSpPr/>
          <p:nvPr/>
        </p:nvSpPr>
        <p:spPr>
          <a:xfrm>
            <a:off x="1299485" y="4358298"/>
            <a:ext cx="53770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Image source: </a:t>
            </a:r>
            <a:r>
              <a:rPr lang="en-US" sz="1000" dirty="0">
                <a:hlinkClick r:id="rId3"/>
              </a:rPr>
              <a:t>https://www.imperva.com/learn/application-security/insider-threats/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7104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54B57-93CC-FE43-85AD-EB7FE79BA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Hacker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5566D-8016-F549-B4DE-45F62A5CA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Purpose of hacking</a:t>
            </a:r>
          </a:p>
          <a:p>
            <a:pPr lvl="1"/>
            <a:r>
              <a:rPr lang="en-US" dirty="0"/>
              <a:t>Criminal financial gain</a:t>
            </a:r>
          </a:p>
          <a:p>
            <a:pPr lvl="1"/>
            <a:r>
              <a:rPr lang="en-US" dirty="0"/>
              <a:t>Fame and reputation</a:t>
            </a:r>
          </a:p>
          <a:p>
            <a:pPr lvl="1"/>
            <a:r>
              <a:rPr lang="en-US" dirty="0"/>
              <a:t>Corporate espionage</a:t>
            </a:r>
          </a:p>
          <a:p>
            <a:pPr lvl="1"/>
            <a:r>
              <a:rPr lang="en-US" dirty="0"/>
              <a:t>State-sponsored hacking</a:t>
            </a:r>
          </a:p>
          <a:p>
            <a:pPr lvl="1"/>
            <a:r>
              <a:rPr lang="en-US" dirty="0"/>
              <a:t>Hacktivist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8E7023-4749-254A-8979-109E4416A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95A344-6492-6245-99A1-B00586825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686CC-BF3F-874B-BB75-D40C4F1D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Hacker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C9D20-B2CA-6E48-BACD-AA423F819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Black hat</a:t>
            </a:r>
          </a:p>
          <a:p>
            <a:r>
              <a:rPr lang="en-US" dirty="0"/>
              <a:t>Whit hat</a:t>
            </a:r>
          </a:p>
          <a:p>
            <a:r>
              <a:rPr lang="en-US" dirty="0"/>
              <a:t>Gray hat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348BCB-3922-E147-9C70-1CD0CF061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462D03-1F65-5C4B-B56C-63B1965C8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81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DDB9-76D0-3340-A936-BFFBE1167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375047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/>
              <a:t>Factors make a system more vulnerable to malware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0D787-A943-6149-A0A7-01ECAFB66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Security defects in software</a:t>
            </a:r>
          </a:p>
          <a:p>
            <a:r>
              <a:rPr lang="en-US" dirty="0"/>
              <a:t>Insecure design or user error</a:t>
            </a:r>
          </a:p>
          <a:p>
            <a:r>
              <a:rPr lang="en-US" dirty="0"/>
              <a:t>Over-privileged users and code</a:t>
            </a:r>
          </a:p>
          <a:p>
            <a:r>
              <a:rPr lang="en-US" dirty="0"/>
              <a:t>Use of the same operating system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1BC617-4AC0-6345-A679-96370BE75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D20171-3702-3E45-97E9-512B89F9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2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E052DF-A678-B047-AF74-8546329CA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8C2FD-8B56-5343-9CB9-3E52B29D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04A06A-4291-B343-ACCC-6B356EAC66BE}"/>
              </a:ext>
            </a:extLst>
          </p:cNvPr>
          <p:cNvSpPr/>
          <p:nvPr/>
        </p:nvSpPr>
        <p:spPr>
          <a:xfrm>
            <a:off x="628650" y="4108953"/>
            <a:ext cx="595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Image source: </a:t>
            </a: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  <a:hlinkClick r:id="rId2"/>
              </a:rPr>
              <a:t>https://www.nist.gov/document/cybersecurityframeworkv1-1presentationpptx</a:t>
            </a:r>
            <a:r>
              <a:rPr lang="en-US" sz="1200" dirty="0"/>
              <a:t> </a:t>
            </a:r>
          </a:p>
        </p:txBody>
      </p:sp>
      <p:pic>
        <p:nvPicPr>
          <p:cNvPr id="6" name="Picture 5" descr="NIST Security Framework">
            <a:extLst>
              <a:ext uri="{FF2B5EF4-FFF2-40B4-BE49-F238E27FC236}">
                <a16:creationId xmlns:a16="http://schemas.microsoft.com/office/drawing/2014/main" id="{A00FFA4C-C2EE-1741-9DB3-2DF1DEE71230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984" y="1074587"/>
            <a:ext cx="2624984" cy="25931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E0E53-B501-4143-A6E1-2C0825E2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NIST Framework Core</a:t>
            </a:r>
          </a:p>
        </p:txBody>
      </p:sp>
      <p:sp>
        <p:nvSpPr>
          <p:cNvPr id="3" name="Up Arrow 2" descr="This module is in the protect function of NIST security framework">
            <a:extLst>
              <a:ext uri="{FF2B5EF4-FFF2-40B4-BE49-F238E27FC236}">
                <a16:creationId xmlns:a16="http://schemas.microsoft.com/office/drawing/2014/main" id="{FA68097E-337B-9746-83CA-6590371DEBBC}"/>
              </a:ext>
            </a:extLst>
          </p:cNvPr>
          <p:cNvSpPr/>
          <p:nvPr/>
        </p:nvSpPr>
        <p:spPr>
          <a:xfrm>
            <a:off x="4495279" y="3675641"/>
            <a:ext cx="262393" cy="5009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7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7FAFE-9C9B-6744-8BE3-467DEFBD7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E0268-07D0-6947-AF57-9159E2FFB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Restrict outside access to your computer/network</a:t>
            </a:r>
          </a:p>
          <a:p>
            <a:pPr lvl="1"/>
            <a:r>
              <a:rPr lang="en-US" dirty="0"/>
              <a:t>Block traffic from certain location, applications or ports</a:t>
            </a:r>
          </a:p>
          <a:p>
            <a:pPr lvl="1"/>
            <a:r>
              <a:rPr lang="en-US" dirty="0"/>
              <a:t>Allowing relevant and necessary data through</a:t>
            </a:r>
          </a:p>
          <a:p>
            <a:r>
              <a:rPr lang="en-US" dirty="0"/>
              <a:t>Hardware firewall</a:t>
            </a:r>
          </a:p>
          <a:p>
            <a:pPr lvl="1"/>
            <a:r>
              <a:rPr lang="en-US" dirty="0"/>
              <a:t>Network firewalls</a:t>
            </a:r>
          </a:p>
          <a:p>
            <a:r>
              <a:rPr lang="en-US" dirty="0"/>
              <a:t>Software firewall</a:t>
            </a:r>
          </a:p>
          <a:p>
            <a:pPr lvl="1"/>
            <a:r>
              <a:rPr lang="en-US" dirty="0"/>
              <a:t>Built in most OS</a:t>
            </a:r>
          </a:p>
          <a:p>
            <a:pPr lvl="1"/>
            <a:r>
              <a:rPr lang="en-US" dirty="0"/>
              <a:t>Third party app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C547A0-B9AC-FC4E-B8AD-FA3D48523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059F52-3D20-7B48-8CBA-A852ED293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092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BC5C-6082-9A40-9A0D-8BEA49E55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Practices against Malware Attacks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0C1BC-4DAC-FE4E-B6A2-278EF58F1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Continuous User Education</a:t>
            </a:r>
          </a:p>
          <a:p>
            <a:r>
              <a:rPr lang="en-US" dirty="0"/>
              <a:t>Use Reputable A/V Software</a:t>
            </a:r>
          </a:p>
          <a:p>
            <a:r>
              <a:rPr lang="en-US" dirty="0"/>
              <a:t>Ensure Your Network is Secure</a:t>
            </a:r>
          </a:p>
          <a:p>
            <a:r>
              <a:rPr lang="en-US" dirty="0"/>
              <a:t>Perform Regular Website Security Audits</a:t>
            </a:r>
          </a:p>
          <a:p>
            <a:r>
              <a:rPr lang="en-US" dirty="0"/>
              <a:t>Scanning your organization’s websites regularly for vulnerabilities</a:t>
            </a:r>
          </a:p>
          <a:p>
            <a:r>
              <a:rPr lang="en-US" dirty="0"/>
              <a:t>Create Regular, Verified Backups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088A00-FA7E-3E43-BCD9-399B83568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11C93F-B38F-F343-8EE2-85D7ABB38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85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680C2-E53E-6A46-B976-EE57FCBB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 Against an Insider Attack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30865-7C5F-CC42-917D-68E4BE7C5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Protect critical assets</a:t>
            </a:r>
          </a:p>
          <a:p>
            <a:r>
              <a:rPr lang="en-US" dirty="0"/>
              <a:t>Enforce policies</a:t>
            </a:r>
          </a:p>
          <a:p>
            <a:r>
              <a:rPr lang="en-US" dirty="0"/>
              <a:t>Increase visibility</a:t>
            </a:r>
          </a:p>
          <a:p>
            <a:r>
              <a:rPr lang="en-US" dirty="0"/>
              <a:t>Promote culture changes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8EA42B-2181-E842-887C-8BD909316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524BE-0640-0142-A082-8FEC44CF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769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CDC53-AB73-864C-858A-4C070FF2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Insider Threat Detection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69491-BEC9-C24B-8D5F-312FBCE8E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Insider familiar with security measures</a:t>
            </a:r>
          </a:p>
          <a:p>
            <a:r>
              <a:rPr lang="en-US" dirty="0"/>
              <a:t>Combine several tools</a:t>
            </a:r>
          </a:p>
          <a:p>
            <a:pPr lvl="1"/>
            <a:r>
              <a:rPr lang="en-US" dirty="0"/>
              <a:t>Machine learning tools for analyzing data stream and prioritizing alerts</a:t>
            </a:r>
          </a:p>
          <a:p>
            <a:pPr lvl="1"/>
            <a:r>
              <a:rPr lang="en-US" dirty="0"/>
              <a:t>Behavior analytics</a:t>
            </a:r>
          </a:p>
          <a:p>
            <a:pPr lvl="1"/>
            <a:r>
              <a:rPr lang="en-US" dirty="0"/>
              <a:t>Database </a:t>
            </a:r>
            <a:r>
              <a:rPr lang="en-US"/>
              <a:t>activity monitoring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ECAEEA-5E6B-184E-A7F1-734E3AD0C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9D0677-F1B7-594A-B071-C64F5BFA5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5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3466F-8117-2F4F-9C20-B98A384A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6C686-1D63-F045-B38D-E7FD3111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Describe major types of malware</a:t>
            </a:r>
          </a:p>
          <a:p>
            <a:pPr lvl="0"/>
            <a:r>
              <a:rPr lang="en-US" dirty="0"/>
              <a:t>Explain the characters of computer virus and ransomware</a:t>
            </a:r>
          </a:p>
          <a:p>
            <a:r>
              <a:rPr lang="en-US" dirty="0"/>
              <a:t>Describe how social engineering work</a:t>
            </a:r>
          </a:p>
          <a:p>
            <a:r>
              <a:rPr lang="en-US" dirty="0"/>
              <a:t>Explain the role of firewall in protecting the computer system</a:t>
            </a:r>
          </a:p>
          <a:p>
            <a:r>
              <a:rPr lang="en-US" dirty="0"/>
              <a:t>Describe different type of inside threats and hacker</a:t>
            </a:r>
          </a:p>
          <a:p>
            <a:r>
              <a:rPr lang="en-US" dirty="0"/>
              <a:t>Discuss the best practices against malware attacks &amp; inside threats</a:t>
            </a:r>
          </a:p>
          <a:p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A8982-831D-4044-98F5-59948BCF7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600B0-937E-B841-A1DC-358B1682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5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C584E-3242-CF49-B219-24ABCB64D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9AEC6-FE18-E14D-B1BD-B897B2217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Malware</a:t>
            </a:r>
          </a:p>
          <a:p>
            <a:pPr lvl="1"/>
            <a:r>
              <a:rPr lang="en-US" dirty="0"/>
              <a:t>Malicious intent</a:t>
            </a:r>
          </a:p>
          <a:p>
            <a:pPr lvl="1"/>
            <a:r>
              <a:rPr lang="en-US" dirty="0"/>
              <a:t>Grayware</a:t>
            </a:r>
          </a:p>
          <a:p>
            <a:r>
              <a:rPr lang="en-US" dirty="0"/>
              <a:t>Actors in malware attacks</a:t>
            </a:r>
          </a:p>
          <a:p>
            <a:pPr lvl="1"/>
            <a:r>
              <a:rPr lang="en-US" dirty="0"/>
              <a:t>Social engineering</a:t>
            </a:r>
          </a:p>
          <a:p>
            <a:pPr lvl="1"/>
            <a:r>
              <a:rPr lang="en-US" dirty="0"/>
              <a:t>Insiders, hacker</a:t>
            </a:r>
          </a:p>
          <a:p>
            <a:r>
              <a:rPr lang="en-US" dirty="0"/>
              <a:t>Prevent malware attacks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99CB9-7ABF-EA43-810A-35C9AEF23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63327A-D69B-C44C-A37E-CB4B96191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764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3746C-B00A-8C4E-A444-0FE273EDD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Malware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70C1F-1DFB-D844-8486-E96D26FE6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Any malicious program or code that is harmful to systems </a:t>
            </a:r>
          </a:p>
          <a:p>
            <a:pPr lvl="1"/>
            <a:r>
              <a:rPr lang="en-US" dirty="0"/>
              <a:t>Virus </a:t>
            </a:r>
          </a:p>
          <a:p>
            <a:pPr lvl="1"/>
            <a:r>
              <a:rPr lang="en-US" dirty="0"/>
              <a:t>Worms</a:t>
            </a:r>
          </a:p>
          <a:p>
            <a:pPr lvl="1"/>
            <a:r>
              <a:rPr lang="en-US" dirty="0"/>
              <a:t>Spyware/adware</a:t>
            </a:r>
          </a:p>
          <a:p>
            <a:pPr lvl="1"/>
            <a:r>
              <a:rPr lang="en-US" dirty="0"/>
              <a:t>Trojan</a:t>
            </a:r>
          </a:p>
          <a:p>
            <a:pPr lvl="1"/>
            <a:r>
              <a:rPr lang="en-US" dirty="0"/>
              <a:t>Ransomware</a:t>
            </a:r>
          </a:p>
          <a:p>
            <a:pPr lvl="1"/>
            <a:r>
              <a:rPr lang="en-US" dirty="0"/>
              <a:t>Rootkit</a:t>
            </a:r>
          </a:p>
          <a:p>
            <a:pPr lvl="1"/>
            <a:r>
              <a:rPr lang="en-US" dirty="0"/>
              <a:t>A Keylogger</a:t>
            </a:r>
          </a:p>
          <a:p>
            <a:pPr lvl="1"/>
            <a:r>
              <a:rPr lang="en-US" dirty="0"/>
              <a:t>Malicious </a:t>
            </a:r>
            <a:r>
              <a:rPr lang="en-US" dirty="0" err="1"/>
              <a:t>cryptomining</a:t>
            </a:r>
            <a:endParaRPr lang="en-US" dirty="0"/>
          </a:p>
          <a:p>
            <a:pPr lvl="1"/>
            <a:r>
              <a:rPr lang="en-US" dirty="0"/>
              <a:t>Exploits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EC8299-A07F-F542-A951-BB9F2DB4F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D9D477-2B4E-ED44-AB5E-2009B29A0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802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83076-8756-AF48-8975-DD8052885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C696C-CEB2-F641-BCE4-E0BD1EC9B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48D411-4A5F-8648-851D-E260E8E82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5BE9AC-B37A-1941-93CB-F9D664687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6</a:t>
            </a:fld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E49B6A2-F4FB-7F4A-9B36-9CE803DC0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539" y="1268016"/>
            <a:ext cx="135659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 descr="This pie chart shows that in 2011, 70% of malware infections were by Trojan horses, 17% were from viruses, 8% from worms, with the remaining percentages divided among adware, backdoor, spyware, and other exploits.">
            <a:extLst>
              <a:ext uri="{FF2B5EF4-FFF2-40B4-BE49-F238E27FC236}">
                <a16:creationId xmlns:a16="http://schemas.microsoft.com/office/drawing/2014/main" id="{B94532DD-44A8-984A-A371-001AF7C02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539" y="1268016"/>
            <a:ext cx="3108867" cy="30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7D2D0E0-335C-284E-BFF9-D379C61D50A7}"/>
              </a:ext>
            </a:extLst>
          </p:cNvPr>
          <p:cNvSpPr/>
          <p:nvPr/>
        </p:nvSpPr>
        <p:spPr>
          <a:xfrm>
            <a:off x="477476" y="4386502"/>
            <a:ext cx="57660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</a:rPr>
              <a:t>Image source: </a:t>
            </a:r>
            <a:r>
              <a:rPr lang="en-US" sz="1000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4"/>
              </a:rPr>
              <a:t>https://en.wikipedia.org/wiki/Malware#Security_defects_in_software</a:t>
            </a: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796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D262-4948-F842-AE90-74F495F4E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Malware Infection Growth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D8394-E8E3-EE49-A7AB-C08BB5AC4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4C6CAF-23D0-C046-9B6F-E43FD616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632FB-E257-5945-B4E3-D8E55633D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7</a:t>
            </a:fld>
            <a:endParaRPr lang="en-US"/>
          </a:p>
        </p:txBody>
      </p:sp>
      <p:pic>
        <p:nvPicPr>
          <p:cNvPr id="3074" name="Picture 2" descr="2019 Malware Statistics">
            <a:extLst>
              <a:ext uri="{FF2B5EF4-FFF2-40B4-BE49-F238E27FC236}">
                <a16:creationId xmlns:a16="http://schemas.microsoft.com/office/drawing/2014/main" id="{AF20FA91-34FF-504A-95C0-96C207CE5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51" y="1369219"/>
            <a:ext cx="7033898" cy="28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D00EBD9-D402-1C46-B083-DDCDB2257DB0}"/>
              </a:ext>
            </a:extLst>
          </p:cNvPr>
          <p:cNvSpPr/>
          <p:nvPr/>
        </p:nvSpPr>
        <p:spPr>
          <a:xfrm>
            <a:off x="1885950" y="441518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Source: https://</a:t>
            </a:r>
            <a:r>
              <a:rPr lang="en-US" sz="1000" dirty="0" err="1"/>
              <a:t>purplesec.us</a:t>
            </a:r>
            <a:r>
              <a:rPr lang="en-US" sz="1000" dirty="0"/>
              <a:t>/resources/cyber-security-statistics</a:t>
            </a:r>
          </a:p>
        </p:txBody>
      </p:sp>
    </p:spTree>
    <p:extLst>
      <p:ext uri="{BB962C8B-B14F-4D97-AF65-F5344CB8AC3E}">
        <p14:creationId xmlns:p14="http://schemas.microsoft.com/office/powerpoint/2010/main" val="2878677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568D0-58DD-134E-BD22-D6A685222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Virus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C754F-8AFC-5C42-B9F1-5DA099664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Requires a host program</a:t>
            </a:r>
          </a:p>
          <a:p>
            <a:r>
              <a:rPr lang="en-US" dirty="0"/>
              <a:t>Requires user action to transmit from one system to another</a:t>
            </a:r>
          </a:p>
          <a:p>
            <a:r>
              <a:rPr lang="en-US" dirty="0"/>
              <a:t>Attaches bits of its own malicious code to other files or replaces files outright with copies of itself</a:t>
            </a:r>
          </a:p>
          <a:p>
            <a:r>
              <a:rPr lang="en-US" dirty="0"/>
              <a:t>Don’t catch headline as in the past, but still need to take it seriously.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DDDFDD-AA0F-1144-99D2-E7FC5704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BB8247-EF52-E94E-9492-2EB9793A4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922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C044A-2A65-BD4E-AA1F-54A6E3590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Ransomware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63177-0129-F446-9E33-627FB9755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Scareware</a:t>
            </a:r>
          </a:p>
          <a:p>
            <a:r>
              <a:rPr lang="en-US" dirty="0"/>
              <a:t>Screen lockers</a:t>
            </a:r>
          </a:p>
          <a:p>
            <a:r>
              <a:rPr lang="en-US" dirty="0"/>
              <a:t>Encrypting ransomware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69904-894F-BA49-886B-81DD12193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6823 – LM7 Malware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960148-C5BE-E744-B973-2855478B2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986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FBC101F-D07F-4567-B5A7-426A62211648}"/>
</file>

<file path=customXml/itemProps2.xml><?xml version="1.0" encoding="utf-8"?>
<ds:datastoreItem xmlns:ds="http://schemas.openxmlformats.org/officeDocument/2006/customXml" ds:itemID="{89FC823E-81E2-4B1F-A01E-3EE382CCC30A}"/>
</file>

<file path=customXml/itemProps3.xml><?xml version="1.0" encoding="utf-8"?>
<ds:datastoreItem xmlns:ds="http://schemas.openxmlformats.org/officeDocument/2006/customXml" ds:itemID="{C42F8100-1067-4A96-888D-99A7C1936A0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1758</TotalTime>
  <Words>679</Words>
  <Application>Microsoft Macintosh PowerPoint</Application>
  <PresentationFormat>On-screen Show (16:9)</PresentationFormat>
  <Paragraphs>172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Office Theme</vt:lpstr>
      <vt:lpstr>IT 6823 LM 7 – Malware</vt:lpstr>
      <vt:lpstr>NIST Framework Core</vt:lpstr>
      <vt:lpstr>Learning Outcomes</vt:lpstr>
      <vt:lpstr>Overview </vt:lpstr>
      <vt:lpstr>Malware </vt:lpstr>
      <vt:lpstr>Malware</vt:lpstr>
      <vt:lpstr>Malware Infection Growth Rate</vt:lpstr>
      <vt:lpstr>Computer Virus </vt:lpstr>
      <vt:lpstr>Ransomware</vt:lpstr>
      <vt:lpstr>Grayware </vt:lpstr>
      <vt:lpstr>Social Engineering</vt:lpstr>
      <vt:lpstr>Human Vulnerabilities for Social Engineering</vt:lpstr>
      <vt:lpstr>Types of Social Engineering</vt:lpstr>
      <vt:lpstr>An Example</vt:lpstr>
      <vt:lpstr>Inside Treats</vt:lpstr>
      <vt:lpstr>Insider Threat Behavior </vt:lpstr>
      <vt:lpstr>Hacker</vt:lpstr>
      <vt:lpstr>Types of Hacker</vt:lpstr>
      <vt:lpstr>Factors make a system more vulnerable to malware</vt:lpstr>
      <vt:lpstr>Firewall</vt:lpstr>
      <vt:lpstr>Best Practices against Malware Attacks </vt:lpstr>
      <vt:lpstr>Protect Against an Insider Attack</vt:lpstr>
      <vt:lpstr>Insider Threat Detection Solutions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2</cp:revision>
  <dcterms:created xsi:type="dcterms:W3CDTF">2019-08-16T16:55:48Z</dcterms:created>
  <dcterms:modified xsi:type="dcterms:W3CDTF">2021-03-04T20:51:50Z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