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65" r:id="rId3"/>
    <p:sldId id="287" r:id="rId4"/>
    <p:sldId id="266" r:id="rId5"/>
    <p:sldId id="267" r:id="rId6"/>
    <p:sldId id="272" r:id="rId7"/>
    <p:sldId id="273" r:id="rId8"/>
    <p:sldId id="268" r:id="rId9"/>
    <p:sldId id="269" r:id="rId10"/>
    <p:sldId id="270" r:id="rId11"/>
    <p:sldId id="271" r:id="rId12"/>
    <p:sldId id="274" r:id="rId13"/>
    <p:sldId id="275" r:id="rId14"/>
    <p:sldId id="276" r:id="rId15"/>
    <p:sldId id="277" r:id="rId16"/>
    <p:sldId id="279" r:id="rId17"/>
    <p:sldId id="278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76437-7B75-3948-B25A-E059C11E9714}" v="58" dt="2021-01-04T00:22:07.9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8"/>
    <p:restoredTop sz="79976"/>
  </p:normalViewPr>
  <p:slideViewPr>
    <p:cSldViewPr snapToGrid="0" snapToObjects="1" showGuides="1">
      <p:cViewPr varScale="1">
        <p:scale>
          <a:sx n="153" d="100"/>
          <a:sy n="153" d="100"/>
        </p:scale>
        <p:origin x="176" y="2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3776437-7B75-3948-B25A-E059C11E9714}"/>
    <pc:docChg chg="undo custSel addSld delSld modSld sldOrd">
      <pc:chgData name="Lei Li" userId="ef082f19-97a4-40f7-8ec1-0e91bb2b2192" providerId="ADAL" clId="{93776437-7B75-3948-B25A-E059C11E9714}" dt="2021-01-04T00:22:10.395" v="3162" actId="2696"/>
      <pc:docMkLst>
        <pc:docMk/>
      </pc:docMkLst>
      <pc:sldChg chg="modSp mod">
        <pc:chgData name="Lei Li" userId="ef082f19-97a4-40f7-8ec1-0e91bb2b2192" providerId="ADAL" clId="{93776437-7B75-3948-B25A-E059C11E9714}" dt="2021-01-03T20:48:47.236" v="78" actId="20577"/>
        <pc:sldMkLst>
          <pc:docMk/>
          <pc:sldMk cId="2503590105" sldId="256"/>
        </pc:sldMkLst>
        <pc:spChg chg="mod">
          <ac:chgData name="Lei Li" userId="ef082f19-97a4-40f7-8ec1-0e91bb2b2192" providerId="ADAL" clId="{93776437-7B75-3948-B25A-E059C11E9714}" dt="2021-01-03T20:48:47.236" v="7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del mod">
        <pc:chgData name="Lei Li" userId="ef082f19-97a4-40f7-8ec1-0e91bb2b2192" providerId="ADAL" clId="{93776437-7B75-3948-B25A-E059C11E9714}" dt="2021-01-04T00:22:10.395" v="3162" actId="2696"/>
        <pc:sldMkLst>
          <pc:docMk/>
          <pc:sldMk cId="2686351654" sldId="260"/>
        </pc:sldMkLst>
        <pc:spChg chg="mod">
          <ac:chgData name="Lei Li" userId="ef082f19-97a4-40f7-8ec1-0e91bb2b2192" providerId="ADAL" clId="{93776437-7B75-3948-B25A-E059C11E9714}" dt="2021-01-04T00:22:02.493" v="3160" actId="21"/>
          <ac:spMkLst>
            <pc:docMk/>
            <pc:sldMk cId="2686351654" sldId="260"/>
            <ac:spMk id="2" creationId="{1A73466F-8117-2F4F-9C20-B98A384A624F}"/>
          </ac:spMkLst>
        </pc:spChg>
        <pc:spChg chg="mod">
          <ac:chgData name="Lei Li" userId="ef082f19-97a4-40f7-8ec1-0e91bb2b2192" providerId="ADAL" clId="{93776437-7B75-3948-B25A-E059C11E9714}" dt="2021-01-03T20:46:43.849" v="0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93776437-7B75-3948-B25A-E059C11E9714}" dt="2021-01-03T23:59:59.944" v="3152" actId="313"/>
        <pc:sldMkLst>
          <pc:docMk/>
          <pc:sldMk cId="2884927348" sldId="266"/>
        </pc:sldMkLst>
        <pc:spChg chg="mod">
          <ac:chgData name="Lei Li" userId="ef082f19-97a4-40f7-8ec1-0e91bb2b2192" providerId="ADAL" clId="{93776437-7B75-3948-B25A-E059C11E9714}" dt="2021-01-03T20:51:54.659" v="188" actId="20577"/>
          <ac:spMkLst>
            <pc:docMk/>
            <pc:sldMk cId="2884927348" sldId="266"/>
            <ac:spMk id="2" creationId="{92928010-6975-924D-8BA1-12D5F5A3AD9A}"/>
          </ac:spMkLst>
        </pc:spChg>
        <pc:spChg chg="mod">
          <ac:chgData name="Lei Li" userId="ef082f19-97a4-40f7-8ec1-0e91bb2b2192" providerId="ADAL" clId="{93776437-7B75-3948-B25A-E059C11E9714}" dt="2021-01-03T23:59:59.944" v="3152" actId="313"/>
          <ac:spMkLst>
            <pc:docMk/>
            <pc:sldMk cId="2884927348" sldId="266"/>
            <ac:spMk id="3" creationId="{2555B4DF-1AF6-0C46-BA82-FB89B6138EF5}"/>
          </ac:spMkLst>
        </pc:spChg>
        <pc:spChg chg="add mod">
          <ac:chgData name="Lei Li" userId="ef082f19-97a4-40f7-8ec1-0e91bb2b2192" providerId="ADAL" clId="{93776437-7B75-3948-B25A-E059C11E9714}" dt="2021-01-03T20:54:41.889" v="303" actId="1076"/>
          <ac:spMkLst>
            <pc:docMk/>
            <pc:sldMk cId="2884927348" sldId="266"/>
            <ac:spMk id="6" creationId="{75598015-A856-F849-B0C4-372C1ADAF15E}"/>
          </ac:spMkLst>
        </pc:spChg>
        <pc:picChg chg="add mod">
          <ac:chgData name="Lei Li" userId="ef082f19-97a4-40f7-8ec1-0e91bb2b2192" providerId="ADAL" clId="{93776437-7B75-3948-B25A-E059C11E9714}" dt="2021-01-03T20:53:39.532" v="282" actId="1076"/>
          <ac:picMkLst>
            <pc:docMk/>
            <pc:sldMk cId="2884927348" sldId="266"/>
            <ac:picMk id="1026" creationId="{7EF8D75E-2610-8D44-82A9-624A02E9A89D}"/>
          </ac:picMkLst>
        </pc:picChg>
      </pc:sldChg>
      <pc:sldChg chg="del">
        <pc:chgData name="Lei Li" userId="ef082f19-97a4-40f7-8ec1-0e91bb2b2192" providerId="ADAL" clId="{93776437-7B75-3948-B25A-E059C11E9714}" dt="2021-01-03T20:46:47.815" v="1" actId="2696"/>
        <pc:sldMkLst>
          <pc:docMk/>
          <pc:sldMk cId="3497575219" sldId="266"/>
        </pc:sldMkLst>
      </pc:sldChg>
      <pc:sldChg chg="addSp delSp modSp new mod">
        <pc:chgData name="Lei Li" userId="ef082f19-97a4-40f7-8ec1-0e91bb2b2192" providerId="ADAL" clId="{93776437-7B75-3948-B25A-E059C11E9714}" dt="2021-01-03T21:58:41.863" v="1284" actId="20577"/>
        <pc:sldMkLst>
          <pc:docMk/>
          <pc:sldMk cId="236672929" sldId="267"/>
        </pc:sldMkLst>
        <pc:spChg chg="mod">
          <ac:chgData name="Lei Li" userId="ef082f19-97a4-40f7-8ec1-0e91bb2b2192" providerId="ADAL" clId="{93776437-7B75-3948-B25A-E059C11E9714}" dt="2021-01-03T20:57:11.506" v="324" actId="20577"/>
          <ac:spMkLst>
            <pc:docMk/>
            <pc:sldMk cId="236672929" sldId="267"/>
            <ac:spMk id="2" creationId="{0AEFDA24-37F3-D54A-8532-CDF0CCF9AB89}"/>
          </ac:spMkLst>
        </pc:spChg>
        <pc:spChg chg="mod">
          <ac:chgData name="Lei Li" userId="ef082f19-97a4-40f7-8ec1-0e91bb2b2192" providerId="ADAL" clId="{93776437-7B75-3948-B25A-E059C11E9714}" dt="2021-01-03T21:58:41.863" v="1284" actId="20577"/>
          <ac:spMkLst>
            <pc:docMk/>
            <pc:sldMk cId="236672929" sldId="267"/>
            <ac:spMk id="3" creationId="{7C350C8F-EA82-2A47-98C8-C86514744716}"/>
          </ac:spMkLst>
        </pc:spChg>
        <pc:picChg chg="add del mod">
          <ac:chgData name="Lei Li" userId="ef082f19-97a4-40f7-8ec1-0e91bb2b2192" providerId="ADAL" clId="{93776437-7B75-3948-B25A-E059C11E9714}" dt="2021-01-03T21:01:55.132" v="453" actId="478"/>
          <ac:picMkLst>
            <pc:docMk/>
            <pc:sldMk cId="236672929" sldId="267"/>
            <ac:picMk id="6" creationId="{43883847-F538-CF49-9F1D-55336552A805}"/>
          </ac:picMkLst>
        </pc:picChg>
      </pc:sldChg>
      <pc:sldChg chg="del">
        <pc:chgData name="Lei Li" userId="ef082f19-97a4-40f7-8ec1-0e91bb2b2192" providerId="ADAL" clId="{93776437-7B75-3948-B25A-E059C11E9714}" dt="2021-01-03T20:46:48.245" v="3" actId="2696"/>
        <pc:sldMkLst>
          <pc:docMk/>
          <pc:sldMk cId="978230550" sldId="267"/>
        </pc:sldMkLst>
      </pc:sldChg>
      <pc:sldChg chg="del">
        <pc:chgData name="Lei Li" userId="ef082f19-97a4-40f7-8ec1-0e91bb2b2192" providerId="ADAL" clId="{93776437-7B75-3948-B25A-E059C11E9714}" dt="2021-01-03T20:46:48.086" v="2" actId="2696"/>
        <pc:sldMkLst>
          <pc:docMk/>
          <pc:sldMk cId="1553196425" sldId="268"/>
        </pc:sldMkLst>
      </pc:sldChg>
      <pc:sldChg chg="addSp delSp modSp new mod">
        <pc:chgData name="Lei Li" userId="ef082f19-97a4-40f7-8ec1-0e91bb2b2192" providerId="ADAL" clId="{93776437-7B75-3948-B25A-E059C11E9714}" dt="2021-01-03T21:14:48.814" v="1075" actId="1076"/>
        <pc:sldMkLst>
          <pc:docMk/>
          <pc:sldMk cId="2000455258" sldId="268"/>
        </pc:sldMkLst>
        <pc:spChg chg="mod">
          <ac:chgData name="Lei Li" userId="ef082f19-97a4-40f7-8ec1-0e91bb2b2192" providerId="ADAL" clId="{93776437-7B75-3948-B25A-E059C11E9714}" dt="2021-01-03T21:02:58.397" v="476" actId="20577"/>
          <ac:spMkLst>
            <pc:docMk/>
            <pc:sldMk cId="2000455258" sldId="268"/>
            <ac:spMk id="2" creationId="{4E03A1C0-7A6D-3D46-9794-82ADD79A923E}"/>
          </ac:spMkLst>
        </pc:spChg>
        <pc:spChg chg="mod">
          <ac:chgData name="Lei Li" userId="ef082f19-97a4-40f7-8ec1-0e91bb2b2192" providerId="ADAL" clId="{93776437-7B75-3948-B25A-E059C11E9714}" dt="2021-01-03T21:06:37.847" v="657" actId="20577"/>
          <ac:spMkLst>
            <pc:docMk/>
            <pc:sldMk cId="2000455258" sldId="268"/>
            <ac:spMk id="3" creationId="{2A32AB20-8F86-C14C-96C6-66180206620D}"/>
          </ac:spMkLst>
        </pc:spChg>
        <pc:spChg chg="add mod">
          <ac:chgData name="Lei Li" userId="ef082f19-97a4-40f7-8ec1-0e91bb2b2192" providerId="ADAL" clId="{93776437-7B75-3948-B25A-E059C11E9714}" dt="2021-01-03T21:14:48.814" v="1075" actId="1076"/>
          <ac:spMkLst>
            <pc:docMk/>
            <pc:sldMk cId="2000455258" sldId="268"/>
            <ac:spMk id="8" creationId="{15FD1689-08C1-4E4C-9B2B-1B1506A0DD7A}"/>
          </ac:spMkLst>
        </pc:spChg>
        <pc:picChg chg="add mod">
          <ac:chgData name="Lei Li" userId="ef082f19-97a4-40f7-8ec1-0e91bb2b2192" providerId="ADAL" clId="{93776437-7B75-3948-B25A-E059C11E9714}" dt="2021-01-03T21:13:16.915" v="1006" actId="962"/>
          <ac:picMkLst>
            <pc:docMk/>
            <pc:sldMk cId="2000455258" sldId="268"/>
            <ac:picMk id="6" creationId="{FE999D84-F47A-D249-BE5C-D8FBE4880840}"/>
          </ac:picMkLst>
        </pc:picChg>
        <pc:picChg chg="add del">
          <ac:chgData name="Lei Li" userId="ef082f19-97a4-40f7-8ec1-0e91bb2b2192" providerId="ADAL" clId="{93776437-7B75-3948-B25A-E059C11E9714}" dt="2021-01-03T21:13:25.237" v="1008" actId="478"/>
          <ac:picMkLst>
            <pc:docMk/>
            <pc:sldMk cId="2000455258" sldId="268"/>
            <ac:picMk id="7" creationId="{697A047A-2CCF-E64A-B092-DB9341C1EF0D}"/>
          </ac:picMkLst>
        </pc:picChg>
      </pc:sldChg>
      <pc:sldChg chg="modSp new mod">
        <pc:chgData name="Lei Li" userId="ef082f19-97a4-40f7-8ec1-0e91bb2b2192" providerId="ADAL" clId="{93776437-7B75-3948-B25A-E059C11E9714}" dt="2021-01-03T21:12:27.102" v="948" actId="20577"/>
        <pc:sldMkLst>
          <pc:docMk/>
          <pc:sldMk cId="2706777096" sldId="269"/>
        </pc:sldMkLst>
        <pc:spChg chg="mod">
          <ac:chgData name="Lei Li" userId="ef082f19-97a4-40f7-8ec1-0e91bb2b2192" providerId="ADAL" clId="{93776437-7B75-3948-B25A-E059C11E9714}" dt="2021-01-03T21:06:48.871" v="663" actId="20577"/>
          <ac:spMkLst>
            <pc:docMk/>
            <pc:sldMk cId="2706777096" sldId="269"/>
            <ac:spMk id="2" creationId="{E22198D9-CB16-9341-980B-36E064AC449C}"/>
          </ac:spMkLst>
        </pc:spChg>
        <pc:spChg chg="mod">
          <ac:chgData name="Lei Li" userId="ef082f19-97a4-40f7-8ec1-0e91bb2b2192" providerId="ADAL" clId="{93776437-7B75-3948-B25A-E059C11E9714}" dt="2021-01-03T21:12:27.102" v="948" actId="20577"/>
          <ac:spMkLst>
            <pc:docMk/>
            <pc:sldMk cId="2706777096" sldId="269"/>
            <ac:spMk id="3" creationId="{27A7D146-C6C2-5A49-AC31-F5ED97EE5BF2}"/>
          </ac:spMkLst>
        </pc:spChg>
      </pc:sldChg>
      <pc:sldChg chg="del">
        <pc:chgData name="Lei Li" userId="ef082f19-97a4-40f7-8ec1-0e91bb2b2192" providerId="ADAL" clId="{93776437-7B75-3948-B25A-E059C11E9714}" dt="2021-01-03T20:46:48.401" v="4" actId="2696"/>
        <pc:sldMkLst>
          <pc:docMk/>
          <pc:sldMk cId="3135584468" sldId="269"/>
        </pc:sldMkLst>
      </pc:sldChg>
      <pc:sldChg chg="del">
        <pc:chgData name="Lei Li" userId="ef082f19-97a4-40f7-8ec1-0e91bb2b2192" providerId="ADAL" clId="{93776437-7B75-3948-B25A-E059C11E9714}" dt="2021-01-03T20:46:48.590" v="5" actId="2696"/>
        <pc:sldMkLst>
          <pc:docMk/>
          <pc:sldMk cId="228133424" sldId="270"/>
        </pc:sldMkLst>
      </pc:sldChg>
      <pc:sldChg chg="addSp delSp modSp new mod ord">
        <pc:chgData name="Lei Li" userId="ef082f19-97a4-40f7-8ec1-0e91bb2b2192" providerId="ADAL" clId="{93776437-7B75-3948-B25A-E059C11E9714}" dt="2021-01-03T22:28:44.802" v="2367"/>
        <pc:sldMkLst>
          <pc:docMk/>
          <pc:sldMk cId="753341294" sldId="270"/>
        </pc:sldMkLst>
        <pc:spChg chg="mod">
          <ac:chgData name="Lei Li" userId="ef082f19-97a4-40f7-8ec1-0e91bb2b2192" providerId="ADAL" clId="{93776437-7B75-3948-B25A-E059C11E9714}" dt="2021-01-03T21:27:23.833" v="1088" actId="20577"/>
          <ac:spMkLst>
            <pc:docMk/>
            <pc:sldMk cId="753341294" sldId="270"/>
            <ac:spMk id="2" creationId="{54C44D22-0033-4043-BD87-2D9206BBE155}"/>
          </ac:spMkLst>
        </pc:spChg>
        <pc:spChg chg="del">
          <ac:chgData name="Lei Li" userId="ef082f19-97a4-40f7-8ec1-0e91bb2b2192" providerId="ADAL" clId="{93776437-7B75-3948-B25A-E059C11E9714}" dt="2021-01-03T21:27:40.043" v="1089"/>
          <ac:spMkLst>
            <pc:docMk/>
            <pc:sldMk cId="753341294" sldId="270"/>
            <ac:spMk id="3" creationId="{F195C8EE-5AEE-D549-B4BF-6265D0FD3EE3}"/>
          </ac:spMkLst>
        </pc:spChg>
        <pc:spChg chg="add mod">
          <ac:chgData name="Lei Li" userId="ef082f19-97a4-40f7-8ec1-0e91bb2b2192" providerId="ADAL" clId="{93776437-7B75-3948-B25A-E059C11E9714}" dt="2021-01-03T22:28:44.802" v="2367"/>
          <ac:spMkLst>
            <pc:docMk/>
            <pc:sldMk cId="753341294" sldId="270"/>
            <ac:spMk id="8" creationId="{54A9DDB8-4E9C-EB41-890E-A11CA1099D7F}"/>
          </ac:spMkLst>
        </pc:spChg>
        <pc:picChg chg="add mod modCrop">
          <ac:chgData name="Lei Li" userId="ef082f19-97a4-40f7-8ec1-0e91bb2b2192" providerId="ADAL" clId="{93776437-7B75-3948-B25A-E059C11E9714}" dt="2021-01-03T21:28:37.951" v="1161" actId="962"/>
          <ac:picMkLst>
            <pc:docMk/>
            <pc:sldMk cId="753341294" sldId="270"/>
            <ac:picMk id="7" creationId="{B1C01BD7-A4E9-1B43-A49B-B2922C4212E4}"/>
          </ac:picMkLst>
        </pc:picChg>
      </pc:sldChg>
      <pc:sldChg chg="del">
        <pc:chgData name="Lei Li" userId="ef082f19-97a4-40f7-8ec1-0e91bb2b2192" providerId="ADAL" clId="{93776437-7B75-3948-B25A-E059C11E9714}" dt="2021-01-03T20:46:48.796" v="6" actId="2696"/>
        <pc:sldMkLst>
          <pc:docMk/>
          <pc:sldMk cId="126109767" sldId="271"/>
        </pc:sldMkLst>
      </pc:sldChg>
      <pc:sldChg chg="modSp new mod ord">
        <pc:chgData name="Lei Li" userId="ef082f19-97a4-40f7-8ec1-0e91bb2b2192" providerId="ADAL" clId="{93776437-7B75-3948-B25A-E059C11E9714}" dt="2021-01-03T21:31:47.309" v="1268" actId="20577"/>
        <pc:sldMkLst>
          <pc:docMk/>
          <pc:sldMk cId="1470617101" sldId="271"/>
        </pc:sldMkLst>
        <pc:spChg chg="mod">
          <ac:chgData name="Lei Li" userId="ef082f19-97a4-40f7-8ec1-0e91bb2b2192" providerId="ADAL" clId="{93776437-7B75-3948-B25A-E059C11E9714}" dt="2021-01-03T21:31:19.187" v="1258" actId="20577"/>
          <ac:spMkLst>
            <pc:docMk/>
            <pc:sldMk cId="1470617101" sldId="271"/>
            <ac:spMk id="2" creationId="{27E5908E-8AAC-C847-A25B-F58840444533}"/>
          </ac:spMkLst>
        </pc:spChg>
        <pc:spChg chg="mod">
          <ac:chgData name="Lei Li" userId="ef082f19-97a4-40f7-8ec1-0e91bb2b2192" providerId="ADAL" clId="{93776437-7B75-3948-B25A-E059C11E9714}" dt="2021-01-03T21:31:47.309" v="1268" actId="20577"/>
          <ac:spMkLst>
            <pc:docMk/>
            <pc:sldMk cId="1470617101" sldId="271"/>
            <ac:spMk id="3" creationId="{BABA431C-F1F2-7C45-8F40-A60EBECA8A50}"/>
          </ac:spMkLst>
        </pc:spChg>
      </pc:sldChg>
      <pc:sldChg chg="modSp new mod ord">
        <pc:chgData name="Lei Li" userId="ef082f19-97a4-40f7-8ec1-0e91bb2b2192" providerId="ADAL" clId="{93776437-7B75-3948-B25A-E059C11E9714}" dt="2021-01-03T22:01:14.660" v="1342" actId="20577"/>
        <pc:sldMkLst>
          <pc:docMk/>
          <pc:sldMk cId="1124200568" sldId="272"/>
        </pc:sldMkLst>
        <pc:spChg chg="mod">
          <ac:chgData name="Lei Li" userId="ef082f19-97a4-40f7-8ec1-0e91bb2b2192" providerId="ADAL" clId="{93776437-7B75-3948-B25A-E059C11E9714}" dt="2021-01-03T22:00:09.606" v="1317" actId="20577"/>
          <ac:spMkLst>
            <pc:docMk/>
            <pc:sldMk cId="1124200568" sldId="272"/>
            <ac:spMk id="2" creationId="{7B2FE2C9-6C54-E345-A2FA-6C38FB512BC8}"/>
          </ac:spMkLst>
        </pc:spChg>
        <pc:spChg chg="mod">
          <ac:chgData name="Lei Li" userId="ef082f19-97a4-40f7-8ec1-0e91bb2b2192" providerId="ADAL" clId="{93776437-7B75-3948-B25A-E059C11E9714}" dt="2021-01-03T22:01:14.660" v="1342" actId="20577"/>
          <ac:spMkLst>
            <pc:docMk/>
            <pc:sldMk cId="1124200568" sldId="272"/>
            <ac:spMk id="3" creationId="{C463FA6E-6244-B249-8CEF-84C688E6D3C3}"/>
          </ac:spMkLst>
        </pc:spChg>
      </pc:sldChg>
      <pc:sldChg chg="del">
        <pc:chgData name="Lei Li" userId="ef082f19-97a4-40f7-8ec1-0e91bb2b2192" providerId="ADAL" clId="{93776437-7B75-3948-B25A-E059C11E9714}" dt="2021-01-03T20:46:48.987" v="7" actId="2696"/>
        <pc:sldMkLst>
          <pc:docMk/>
          <pc:sldMk cId="1318160824" sldId="272"/>
        </pc:sldMkLst>
      </pc:sldChg>
      <pc:sldChg chg="del">
        <pc:chgData name="Lei Li" userId="ef082f19-97a4-40f7-8ec1-0e91bb2b2192" providerId="ADAL" clId="{93776437-7B75-3948-B25A-E059C11E9714}" dt="2021-01-03T20:46:49.213" v="8" actId="2696"/>
        <pc:sldMkLst>
          <pc:docMk/>
          <pc:sldMk cId="415077177" sldId="273"/>
        </pc:sldMkLst>
      </pc:sldChg>
      <pc:sldChg chg="modSp new mod ord">
        <pc:chgData name="Lei Li" userId="ef082f19-97a4-40f7-8ec1-0e91bb2b2192" providerId="ADAL" clId="{93776437-7B75-3948-B25A-E059C11E9714}" dt="2021-01-03T22:02:18.477" v="1364" actId="20577"/>
        <pc:sldMkLst>
          <pc:docMk/>
          <pc:sldMk cId="2138098864" sldId="273"/>
        </pc:sldMkLst>
        <pc:spChg chg="mod">
          <ac:chgData name="Lei Li" userId="ef082f19-97a4-40f7-8ec1-0e91bb2b2192" providerId="ADAL" clId="{93776437-7B75-3948-B25A-E059C11E9714}" dt="2021-01-03T22:01:36.934" v="1348" actId="20577"/>
          <ac:spMkLst>
            <pc:docMk/>
            <pc:sldMk cId="2138098864" sldId="273"/>
            <ac:spMk id="2" creationId="{66C5D60B-0054-384F-8509-8817C462FA09}"/>
          </ac:spMkLst>
        </pc:spChg>
        <pc:spChg chg="mod">
          <ac:chgData name="Lei Li" userId="ef082f19-97a4-40f7-8ec1-0e91bb2b2192" providerId="ADAL" clId="{93776437-7B75-3948-B25A-E059C11E9714}" dt="2021-01-03T22:02:18.477" v="1364" actId="20577"/>
          <ac:spMkLst>
            <pc:docMk/>
            <pc:sldMk cId="2138098864" sldId="273"/>
            <ac:spMk id="3" creationId="{A8697745-840C-BB4E-936C-C59820B39F0F}"/>
          </ac:spMkLst>
        </pc:spChg>
      </pc:sldChg>
      <pc:sldChg chg="modSp new mod">
        <pc:chgData name="Lei Li" userId="ef082f19-97a4-40f7-8ec1-0e91bb2b2192" providerId="ADAL" clId="{93776437-7B75-3948-B25A-E059C11E9714}" dt="2021-01-03T22:06:47.614" v="1478" actId="20577"/>
        <pc:sldMkLst>
          <pc:docMk/>
          <pc:sldMk cId="1608357386" sldId="274"/>
        </pc:sldMkLst>
        <pc:spChg chg="mod">
          <ac:chgData name="Lei Li" userId="ef082f19-97a4-40f7-8ec1-0e91bb2b2192" providerId="ADAL" clId="{93776437-7B75-3948-B25A-E059C11E9714}" dt="2021-01-03T22:04:24.592" v="1399" actId="20577"/>
          <ac:spMkLst>
            <pc:docMk/>
            <pc:sldMk cId="1608357386" sldId="274"/>
            <ac:spMk id="2" creationId="{5508B976-D1F7-8745-A820-F45280023483}"/>
          </ac:spMkLst>
        </pc:spChg>
        <pc:spChg chg="mod">
          <ac:chgData name="Lei Li" userId="ef082f19-97a4-40f7-8ec1-0e91bb2b2192" providerId="ADAL" clId="{93776437-7B75-3948-B25A-E059C11E9714}" dt="2021-01-03T22:06:47.614" v="1478" actId="20577"/>
          <ac:spMkLst>
            <pc:docMk/>
            <pc:sldMk cId="1608357386" sldId="274"/>
            <ac:spMk id="3" creationId="{298700A8-B2B4-2C4C-89F4-FC84106194FC}"/>
          </ac:spMkLst>
        </pc:spChg>
      </pc:sldChg>
      <pc:sldChg chg="del">
        <pc:chgData name="Lei Li" userId="ef082f19-97a4-40f7-8ec1-0e91bb2b2192" providerId="ADAL" clId="{93776437-7B75-3948-B25A-E059C11E9714}" dt="2021-01-03T20:46:49.482" v="9" actId="2696"/>
        <pc:sldMkLst>
          <pc:docMk/>
          <pc:sldMk cId="3222646847" sldId="274"/>
        </pc:sldMkLst>
      </pc:sldChg>
      <pc:sldChg chg="del">
        <pc:chgData name="Lei Li" userId="ef082f19-97a4-40f7-8ec1-0e91bb2b2192" providerId="ADAL" clId="{93776437-7B75-3948-B25A-E059C11E9714}" dt="2021-01-03T20:46:49.851" v="10" actId="2696"/>
        <pc:sldMkLst>
          <pc:docMk/>
          <pc:sldMk cId="45722916" sldId="275"/>
        </pc:sldMkLst>
      </pc:sldChg>
      <pc:sldChg chg="modSp new mod">
        <pc:chgData name="Lei Li" userId="ef082f19-97a4-40f7-8ec1-0e91bb2b2192" providerId="ADAL" clId="{93776437-7B75-3948-B25A-E059C11E9714}" dt="2021-01-03T22:08:40.949" v="1617" actId="20577"/>
        <pc:sldMkLst>
          <pc:docMk/>
          <pc:sldMk cId="2080153156" sldId="275"/>
        </pc:sldMkLst>
        <pc:spChg chg="mod">
          <ac:chgData name="Lei Li" userId="ef082f19-97a4-40f7-8ec1-0e91bb2b2192" providerId="ADAL" clId="{93776437-7B75-3948-B25A-E059C11E9714}" dt="2021-01-03T22:07:28.098" v="1507" actId="20577"/>
          <ac:spMkLst>
            <pc:docMk/>
            <pc:sldMk cId="2080153156" sldId="275"/>
            <ac:spMk id="2" creationId="{4A2B9EB0-F847-EB4F-A810-F824AE309CE4}"/>
          </ac:spMkLst>
        </pc:spChg>
        <pc:spChg chg="mod">
          <ac:chgData name="Lei Li" userId="ef082f19-97a4-40f7-8ec1-0e91bb2b2192" providerId="ADAL" clId="{93776437-7B75-3948-B25A-E059C11E9714}" dt="2021-01-03T22:08:40.949" v="1617" actId="20577"/>
          <ac:spMkLst>
            <pc:docMk/>
            <pc:sldMk cId="2080153156" sldId="275"/>
            <ac:spMk id="3" creationId="{420263D3-52F8-ED46-BF60-A9A587BAA352}"/>
          </ac:spMkLst>
        </pc:spChg>
      </pc:sldChg>
      <pc:sldChg chg="del">
        <pc:chgData name="Lei Li" userId="ef082f19-97a4-40f7-8ec1-0e91bb2b2192" providerId="ADAL" clId="{93776437-7B75-3948-B25A-E059C11E9714}" dt="2021-01-03T20:46:50.746" v="12" actId="2696"/>
        <pc:sldMkLst>
          <pc:docMk/>
          <pc:sldMk cId="922632677" sldId="276"/>
        </pc:sldMkLst>
      </pc:sldChg>
      <pc:sldChg chg="modSp new mod">
        <pc:chgData name="Lei Li" userId="ef082f19-97a4-40f7-8ec1-0e91bb2b2192" providerId="ADAL" clId="{93776437-7B75-3948-B25A-E059C11E9714}" dt="2021-01-03T22:11:59.924" v="1855" actId="20577"/>
        <pc:sldMkLst>
          <pc:docMk/>
          <pc:sldMk cId="3576080273" sldId="276"/>
        </pc:sldMkLst>
        <pc:spChg chg="mod">
          <ac:chgData name="Lei Li" userId="ef082f19-97a4-40f7-8ec1-0e91bb2b2192" providerId="ADAL" clId="{93776437-7B75-3948-B25A-E059C11E9714}" dt="2021-01-03T22:09:34.933" v="1645" actId="20577"/>
          <ac:spMkLst>
            <pc:docMk/>
            <pc:sldMk cId="3576080273" sldId="276"/>
            <ac:spMk id="2" creationId="{5E07668D-1833-E844-B72A-70687C88E95A}"/>
          </ac:spMkLst>
        </pc:spChg>
        <pc:spChg chg="mod">
          <ac:chgData name="Lei Li" userId="ef082f19-97a4-40f7-8ec1-0e91bb2b2192" providerId="ADAL" clId="{93776437-7B75-3948-B25A-E059C11E9714}" dt="2021-01-03T22:11:59.924" v="1855" actId="20577"/>
          <ac:spMkLst>
            <pc:docMk/>
            <pc:sldMk cId="3576080273" sldId="276"/>
            <ac:spMk id="3" creationId="{D57F4C25-108D-6842-8CB1-EB1906B87589}"/>
          </ac:spMkLst>
        </pc:spChg>
      </pc:sldChg>
      <pc:sldChg chg="del">
        <pc:chgData name="Lei Li" userId="ef082f19-97a4-40f7-8ec1-0e91bb2b2192" providerId="ADAL" clId="{93776437-7B75-3948-B25A-E059C11E9714}" dt="2021-01-03T20:46:50.427" v="11" actId="2696"/>
        <pc:sldMkLst>
          <pc:docMk/>
          <pc:sldMk cId="691614238" sldId="277"/>
        </pc:sldMkLst>
      </pc:sldChg>
      <pc:sldChg chg="addSp delSp modSp new mod">
        <pc:chgData name="Lei Li" userId="ef082f19-97a4-40f7-8ec1-0e91bb2b2192" providerId="ADAL" clId="{93776437-7B75-3948-B25A-E059C11E9714}" dt="2021-01-03T22:20:09.935" v="2043" actId="1076"/>
        <pc:sldMkLst>
          <pc:docMk/>
          <pc:sldMk cId="3420615275" sldId="277"/>
        </pc:sldMkLst>
        <pc:spChg chg="mod">
          <ac:chgData name="Lei Li" userId="ef082f19-97a4-40f7-8ec1-0e91bb2b2192" providerId="ADAL" clId="{93776437-7B75-3948-B25A-E059C11E9714}" dt="2021-01-03T22:12:33.727" v="1881" actId="20577"/>
          <ac:spMkLst>
            <pc:docMk/>
            <pc:sldMk cId="3420615275" sldId="277"/>
            <ac:spMk id="2" creationId="{C982B977-2BB4-EC46-AE47-7CD1B0C9702C}"/>
          </ac:spMkLst>
        </pc:spChg>
        <pc:spChg chg="mod">
          <ac:chgData name="Lei Li" userId="ef082f19-97a4-40f7-8ec1-0e91bb2b2192" providerId="ADAL" clId="{93776437-7B75-3948-B25A-E059C11E9714}" dt="2021-01-03T22:15:24.085" v="2015" actId="20577"/>
          <ac:spMkLst>
            <pc:docMk/>
            <pc:sldMk cId="3420615275" sldId="277"/>
            <ac:spMk id="3" creationId="{36638286-3EB1-BC4D-B2AF-9AA053E9D0D3}"/>
          </ac:spMkLst>
        </pc:spChg>
        <pc:spChg chg="add mod">
          <ac:chgData name="Lei Li" userId="ef082f19-97a4-40f7-8ec1-0e91bb2b2192" providerId="ADAL" clId="{93776437-7B75-3948-B25A-E059C11E9714}" dt="2021-01-03T22:20:09.935" v="2043" actId="1076"/>
          <ac:spMkLst>
            <pc:docMk/>
            <pc:sldMk cId="3420615275" sldId="277"/>
            <ac:spMk id="6" creationId="{5FEE83BC-7946-7A44-96B8-EC9BF324D7EE}"/>
          </ac:spMkLst>
        </pc:spChg>
        <pc:picChg chg="add del mod">
          <ac:chgData name="Lei Li" userId="ef082f19-97a4-40f7-8ec1-0e91bb2b2192" providerId="ADAL" clId="{93776437-7B75-3948-B25A-E059C11E9714}" dt="2021-01-03T22:19:25.680" v="2020" actId="478"/>
          <ac:picMkLst>
            <pc:docMk/>
            <pc:sldMk cId="3420615275" sldId="277"/>
            <ac:picMk id="2050" creationId="{47905837-EBCA-E14C-B903-F2AD6DB12C05}"/>
          </ac:picMkLst>
        </pc:picChg>
        <pc:picChg chg="add mod">
          <ac:chgData name="Lei Li" userId="ef082f19-97a4-40f7-8ec1-0e91bb2b2192" providerId="ADAL" clId="{93776437-7B75-3948-B25A-E059C11E9714}" dt="2021-01-03T22:19:39.417" v="2024" actId="1076"/>
          <ac:picMkLst>
            <pc:docMk/>
            <pc:sldMk cId="3420615275" sldId="277"/>
            <ac:picMk id="2052" creationId="{03B4B3E6-C0B0-FB42-95C6-5B302D0471A9}"/>
          </ac:picMkLst>
        </pc:picChg>
      </pc:sldChg>
      <pc:sldChg chg="del">
        <pc:chgData name="Lei Li" userId="ef082f19-97a4-40f7-8ec1-0e91bb2b2192" providerId="ADAL" clId="{93776437-7B75-3948-B25A-E059C11E9714}" dt="2021-01-03T20:46:51.018" v="13" actId="2696"/>
        <pc:sldMkLst>
          <pc:docMk/>
          <pc:sldMk cId="19751962" sldId="278"/>
        </pc:sldMkLst>
      </pc:sldChg>
      <pc:sldChg chg="modSp new mod">
        <pc:chgData name="Lei Li" userId="ef082f19-97a4-40f7-8ec1-0e91bb2b2192" providerId="ADAL" clId="{93776437-7B75-3948-B25A-E059C11E9714}" dt="2021-01-03T22:26:23.844" v="2322" actId="20577"/>
        <pc:sldMkLst>
          <pc:docMk/>
          <pc:sldMk cId="943738089" sldId="278"/>
        </pc:sldMkLst>
        <pc:spChg chg="mod">
          <ac:chgData name="Lei Li" userId="ef082f19-97a4-40f7-8ec1-0e91bb2b2192" providerId="ADAL" clId="{93776437-7B75-3948-B25A-E059C11E9714}" dt="2021-01-03T22:20:42.940" v="2075" actId="20577"/>
          <ac:spMkLst>
            <pc:docMk/>
            <pc:sldMk cId="943738089" sldId="278"/>
            <ac:spMk id="2" creationId="{A95784EE-D72E-C04F-A062-1F2D95B5BF4D}"/>
          </ac:spMkLst>
        </pc:spChg>
        <pc:spChg chg="mod">
          <ac:chgData name="Lei Li" userId="ef082f19-97a4-40f7-8ec1-0e91bb2b2192" providerId="ADAL" clId="{93776437-7B75-3948-B25A-E059C11E9714}" dt="2021-01-03T22:26:23.844" v="2322" actId="20577"/>
          <ac:spMkLst>
            <pc:docMk/>
            <pc:sldMk cId="943738089" sldId="278"/>
            <ac:spMk id="3" creationId="{80790677-0D76-1B41-8055-07BEEFBBCED7}"/>
          </ac:spMkLst>
        </pc:spChg>
      </pc:sldChg>
      <pc:sldChg chg="addSp modSp new mod ord">
        <pc:chgData name="Lei Li" userId="ef082f19-97a4-40f7-8ec1-0e91bb2b2192" providerId="ADAL" clId="{93776437-7B75-3948-B25A-E059C11E9714}" dt="2021-01-03T22:28:50.548" v="2368"/>
        <pc:sldMkLst>
          <pc:docMk/>
          <pc:sldMk cId="1262796627" sldId="279"/>
        </pc:sldMkLst>
        <pc:spChg chg="mod">
          <ac:chgData name="Lei Li" userId="ef082f19-97a4-40f7-8ec1-0e91bb2b2192" providerId="ADAL" clId="{93776437-7B75-3948-B25A-E059C11E9714}" dt="2021-01-03T22:28:20.402" v="2363" actId="20577"/>
          <ac:spMkLst>
            <pc:docMk/>
            <pc:sldMk cId="1262796627" sldId="279"/>
            <ac:spMk id="2" creationId="{95769E4D-2593-8F4C-B16B-9BCB332EC2CA}"/>
          </ac:spMkLst>
        </pc:spChg>
        <pc:spChg chg="add mod">
          <ac:chgData name="Lei Li" userId="ef082f19-97a4-40f7-8ec1-0e91bb2b2192" providerId="ADAL" clId="{93776437-7B75-3948-B25A-E059C11E9714}" dt="2021-01-03T22:28:50.548" v="2368"/>
          <ac:spMkLst>
            <pc:docMk/>
            <pc:sldMk cId="1262796627" sldId="279"/>
            <ac:spMk id="7" creationId="{C39DE3A0-1A4F-5A4C-B6C4-F5AE28EF0C44}"/>
          </ac:spMkLst>
        </pc:spChg>
        <pc:picChg chg="add mod">
          <ac:chgData name="Lei Li" userId="ef082f19-97a4-40f7-8ec1-0e91bb2b2192" providerId="ADAL" clId="{93776437-7B75-3948-B25A-E059C11E9714}" dt="2021-01-03T22:28:28.546" v="2366" actId="1076"/>
          <ac:picMkLst>
            <pc:docMk/>
            <pc:sldMk cId="1262796627" sldId="279"/>
            <ac:picMk id="6" creationId="{CBDA7E4B-5B01-C341-B7F3-787B54E8B870}"/>
          </ac:picMkLst>
        </pc:picChg>
      </pc:sldChg>
      <pc:sldChg chg="del">
        <pc:chgData name="Lei Li" userId="ef082f19-97a4-40f7-8ec1-0e91bb2b2192" providerId="ADAL" clId="{93776437-7B75-3948-B25A-E059C11E9714}" dt="2021-01-03T20:46:51.271" v="14" actId="2696"/>
        <pc:sldMkLst>
          <pc:docMk/>
          <pc:sldMk cId="3384359376" sldId="279"/>
        </pc:sldMkLst>
      </pc:sldChg>
      <pc:sldChg chg="addSp modSp new mod">
        <pc:chgData name="Lei Li" userId="ef082f19-97a4-40f7-8ec1-0e91bb2b2192" providerId="ADAL" clId="{93776437-7B75-3948-B25A-E059C11E9714}" dt="2021-01-03T22:31:23.342" v="2441"/>
        <pc:sldMkLst>
          <pc:docMk/>
          <pc:sldMk cId="1260052555" sldId="280"/>
        </pc:sldMkLst>
        <pc:spChg chg="mod">
          <ac:chgData name="Lei Li" userId="ef082f19-97a4-40f7-8ec1-0e91bb2b2192" providerId="ADAL" clId="{93776437-7B75-3948-B25A-E059C11E9714}" dt="2021-01-03T22:29:29.893" v="2410" actId="20577"/>
          <ac:spMkLst>
            <pc:docMk/>
            <pc:sldMk cId="1260052555" sldId="280"/>
            <ac:spMk id="2" creationId="{0F599CBA-59C0-B242-A346-A63F3C1B189C}"/>
          </ac:spMkLst>
        </pc:spChg>
        <pc:spChg chg="mod">
          <ac:chgData name="Lei Li" userId="ef082f19-97a4-40f7-8ec1-0e91bb2b2192" providerId="ADAL" clId="{93776437-7B75-3948-B25A-E059C11E9714}" dt="2021-01-03T22:30:32.618" v="2437" actId="20577"/>
          <ac:spMkLst>
            <pc:docMk/>
            <pc:sldMk cId="1260052555" sldId="280"/>
            <ac:spMk id="3" creationId="{4F1434B3-A1D0-7F4E-9663-D5A57F86690B}"/>
          </ac:spMkLst>
        </pc:spChg>
        <pc:spChg chg="add mod">
          <ac:chgData name="Lei Li" userId="ef082f19-97a4-40f7-8ec1-0e91bb2b2192" providerId="ADAL" clId="{93776437-7B75-3948-B25A-E059C11E9714}" dt="2021-01-03T22:31:23.342" v="2441"/>
          <ac:spMkLst>
            <pc:docMk/>
            <pc:sldMk cId="1260052555" sldId="280"/>
            <ac:spMk id="7" creationId="{D5AF5914-FC72-A743-B501-C9C5AD3D3549}"/>
          </ac:spMkLst>
        </pc:spChg>
        <pc:picChg chg="add mod">
          <ac:chgData name="Lei Li" userId="ef082f19-97a4-40f7-8ec1-0e91bb2b2192" providerId="ADAL" clId="{93776437-7B75-3948-B25A-E059C11E9714}" dt="2021-01-03T22:31:08.132" v="2440" actId="1076"/>
          <ac:picMkLst>
            <pc:docMk/>
            <pc:sldMk cId="1260052555" sldId="280"/>
            <ac:picMk id="6" creationId="{E63DC417-BC55-CB4D-A0C3-049AE83F2856}"/>
          </ac:picMkLst>
        </pc:picChg>
      </pc:sldChg>
      <pc:sldChg chg="del">
        <pc:chgData name="Lei Li" userId="ef082f19-97a4-40f7-8ec1-0e91bb2b2192" providerId="ADAL" clId="{93776437-7B75-3948-B25A-E059C11E9714}" dt="2021-01-03T20:46:51.515" v="15" actId="2696"/>
        <pc:sldMkLst>
          <pc:docMk/>
          <pc:sldMk cId="4209947923" sldId="280"/>
        </pc:sldMkLst>
      </pc:sldChg>
      <pc:sldChg chg="del">
        <pc:chgData name="Lei Li" userId="ef082f19-97a4-40f7-8ec1-0e91bb2b2192" providerId="ADAL" clId="{93776437-7B75-3948-B25A-E059C11E9714}" dt="2021-01-03T20:46:51.753" v="16" actId="2696"/>
        <pc:sldMkLst>
          <pc:docMk/>
          <pc:sldMk cId="2071909738" sldId="281"/>
        </pc:sldMkLst>
      </pc:sldChg>
      <pc:sldChg chg="addSp modSp new mod">
        <pc:chgData name="Lei Li" userId="ef082f19-97a4-40f7-8ec1-0e91bb2b2192" providerId="ADAL" clId="{93776437-7B75-3948-B25A-E059C11E9714}" dt="2021-01-03T22:34:31.600" v="2606"/>
        <pc:sldMkLst>
          <pc:docMk/>
          <pc:sldMk cId="3798137831" sldId="281"/>
        </pc:sldMkLst>
        <pc:spChg chg="mod">
          <ac:chgData name="Lei Li" userId="ef082f19-97a4-40f7-8ec1-0e91bb2b2192" providerId="ADAL" clId="{93776437-7B75-3948-B25A-E059C11E9714}" dt="2021-01-03T22:31:57.491" v="2477" actId="20577"/>
          <ac:spMkLst>
            <pc:docMk/>
            <pc:sldMk cId="3798137831" sldId="281"/>
            <ac:spMk id="2" creationId="{F8308637-4D50-6D49-A4CB-AB0CF34C6550}"/>
          </ac:spMkLst>
        </pc:spChg>
        <pc:spChg chg="mod">
          <ac:chgData name="Lei Li" userId="ef082f19-97a4-40f7-8ec1-0e91bb2b2192" providerId="ADAL" clId="{93776437-7B75-3948-B25A-E059C11E9714}" dt="2021-01-03T22:33:42.736" v="2602" actId="313"/>
          <ac:spMkLst>
            <pc:docMk/>
            <pc:sldMk cId="3798137831" sldId="281"/>
            <ac:spMk id="3" creationId="{B723670C-B576-C944-90B2-6E72C751038F}"/>
          </ac:spMkLst>
        </pc:spChg>
        <pc:spChg chg="add mod">
          <ac:chgData name="Lei Li" userId="ef082f19-97a4-40f7-8ec1-0e91bb2b2192" providerId="ADAL" clId="{93776437-7B75-3948-B25A-E059C11E9714}" dt="2021-01-03T22:34:31.600" v="2606"/>
          <ac:spMkLst>
            <pc:docMk/>
            <pc:sldMk cId="3798137831" sldId="281"/>
            <ac:spMk id="7" creationId="{F8AE4381-502C-BB48-B9A5-E319E30603A6}"/>
          </ac:spMkLst>
        </pc:spChg>
        <pc:picChg chg="add mod">
          <ac:chgData name="Lei Li" userId="ef082f19-97a4-40f7-8ec1-0e91bb2b2192" providerId="ADAL" clId="{93776437-7B75-3948-B25A-E059C11E9714}" dt="2021-01-03T22:34:19.922" v="2605" actId="1076"/>
          <ac:picMkLst>
            <pc:docMk/>
            <pc:sldMk cId="3798137831" sldId="281"/>
            <ac:picMk id="6" creationId="{83D976F2-2D4B-5D42-8F5B-0E390BABBDE4}"/>
          </ac:picMkLst>
        </pc:picChg>
      </pc:sldChg>
      <pc:sldChg chg="del">
        <pc:chgData name="Lei Li" userId="ef082f19-97a4-40f7-8ec1-0e91bb2b2192" providerId="ADAL" clId="{93776437-7B75-3948-B25A-E059C11E9714}" dt="2021-01-03T20:46:51.974" v="17" actId="2696"/>
        <pc:sldMkLst>
          <pc:docMk/>
          <pc:sldMk cId="3961256379" sldId="282"/>
        </pc:sldMkLst>
      </pc:sldChg>
      <pc:sldChg chg="modSp new mod">
        <pc:chgData name="Lei Li" userId="ef082f19-97a4-40f7-8ec1-0e91bb2b2192" providerId="ADAL" clId="{93776437-7B75-3948-B25A-E059C11E9714}" dt="2021-01-03T22:38:11.116" v="2737" actId="15"/>
        <pc:sldMkLst>
          <pc:docMk/>
          <pc:sldMk cId="4195626971" sldId="282"/>
        </pc:sldMkLst>
        <pc:spChg chg="mod">
          <ac:chgData name="Lei Li" userId="ef082f19-97a4-40f7-8ec1-0e91bb2b2192" providerId="ADAL" clId="{93776437-7B75-3948-B25A-E059C11E9714}" dt="2021-01-03T22:35:50.206" v="2612" actId="20577"/>
          <ac:spMkLst>
            <pc:docMk/>
            <pc:sldMk cId="4195626971" sldId="282"/>
            <ac:spMk id="2" creationId="{EDE7A9F7-CC78-544E-91EE-A09D27E0C379}"/>
          </ac:spMkLst>
        </pc:spChg>
        <pc:spChg chg="mod">
          <ac:chgData name="Lei Li" userId="ef082f19-97a4-40f7-8ec1-0e91bb2b2192" providerId="ADAL" clId="{93776437-7B75-3948-B25A-E059C11E9714}" dt="2021-01-03T22:38:11.116" v="2737" actId="15"/>
          <ac:spMkLst>
            <pc:docMk/>
            <pc:sldMk cId="4195626971" sldId="282"/>
            <ac:spMk id="3" creationId="{0C56C61D-6358-E44B-AC64-39F8296B3363}"/>
          </ac:spMkLst>
        </pc:spChg>
      </pc:sldChg>
      <pc:sldChg chg="del">
        <pc:chgData name="Lei Li" userId="ef082f19-97a4-40f7-8ec1-0e91bb2b2192" providerId="ADAL" clId="{93776437-7B75-3948-B25A-E059C11E9714}" dt="2021-01-03T20:46:52.207" v="18" actId="2696"/>
        <pc:sldMkLst>
          <pc:docMk/>
          <pc:sldMk cId="2309582499" sldId="283"/>
        </pc:sldMkLst>
      </pc:sldChg>
      <pc:sldChg chg="modSp new mod">
        <pc:chgData name="Lei Li" userId="ef082f19-97a4-40f7-8ec1-0e91bb2b2192" providerId="ADAL" clId="{93776437-7B75-3948-B25A-E059C11E9714}" dt="2021-01-03T22:41:18.377" v="2903" actId="20577"/>
        <pc:sldMkLst>
          <pc:docMk/>
          <pc:sldMk cId="3235909142" sldId="283"/>
        </pc:sldMkLst>
        <pc:spChg chg="mod">
          <ac:chgData name="Lei Li" userId="ef082f19-97a4-40f7-8ec1-0e91bb2b2192" providerId="ADAL" clId="{93776437-7B75-3948-B25A-E059C11E9714}" dt="2021-01-03T22:38:53.386" v="2747" actId="20577"/>
          <ac:spMkLst>
            <pc:docMk/>
            <pc:sldMk cId="3235909142" sldId="283"/>
            <ac:spMk id="2" creationId="{CB6BD911-6895-B445-ACCF-B17E7FEBF09A}"/>
          </ac:spMkLst>
        </pc:spChg>
        <pc:spChg chg="mod">
          <ac:chgData name="Lei Li" userId="ef082f19-97a4-40f7-8ec1-0e91bb2b2192" providerId="ADAL" clId="{93776437-7B75-3948-B25A-E059C11E9714}" dt="2021-01-03T22:41:18.377" v="2903" actId="20577"/>
          <ac:spMkLst>
            <pc:docMk/>
            <pc:sldMk cId="3235909142" sldId="283"/>
            <ac:spMk id="3" creationId="{F1662392-6654-E346-A3E8-6677A27C546F}"/>
          </ac:spMkLst>
        </pc:spChg>
      </pc:sldChg>
      <pc:sldChg chg="del">
        <pc:chgData name="Lei Li" userId="ef082f19-97a4-40f7-8ec1-0e91bb2b2192" providerId="ADAL" clId="{93776437-7B75-3948-B25A-E059C11E9714}" dt="2021-01-03T20:46:52.424" v="19" actId="2696"/>
        <pc:sldMkLst>
          <pc:docMk/>
          <pc:sldMk cId="3204015597" sldId="284"/>
        </pc:sldMkLst>
      </pc:sldChg>
      <pc:sldChg chg="addSp delSp modSp new mod">
        <pc:chgData name="Lei Li" userId="ef082f19-97a4-40f7-8ec1-0e91bb2b2192" providerId="ADAL" clId="{93776437-7B75-3948-B25A-E059C11E9714}" dt="2021-01-03T22:44:51.192" v="2979" actId="962"/>
        <pc:sldMkLst>
          <pc:docMk/>
          <pc:sldMk cId="3442878057" sldId="284"/>
        </pc:sldMkLst>
        <pc:spChg chg="mod">
          <ac:chgData name="Lei Li" userId="ef082f19-97a4-40f7-8ec1-0e91bb2b2192" providerId="ADAL" clId="{93776437-7B75-3948-B25A-E059C11E9714}" dt="2021-01-03T22:41:47.894" v="2936" actId="20577"/>
          <ac:spMkLst>
            <pc:docMk/>
            <pc:sldMk cId="3442878057" sldId="284"/>
            <ac:spMk id="2" creationId="{27C722D3-B761-1347-9013-DFF9F3C18713}"/>
          </ac:spMkLst>
        </pc:spChg>
        <pc:spChg chg="mod">
          <ac:chgData name="Lei Li" userId="ef082f19-97a4-40f7-8ec1-0e91bb2b2192" providerId="ADAL" clId="{93776437-7B75-3948-B25A-E059C11E9714}" dt="2021-01-03T22:43:16.857" v="2941"/>
          <ac:spMkLst>
            <pc:docMk/>
            <pc:sldMk cId="3442878057" sldId="284"/>
            <ac:spMk id="3" creationId="{C6629A5D-7952-1541-A13F-CC77DC5FB7F0}"/>
          </ac:spMkLst>
        </pc:spChg>
        <pc:spChg chg="add del mod">
          <ac:chgData name="Lei Li" userId="ef082f19-97a4-40f7-8ec1-0e91bb2b2192" providerId="ADAL" clId="{93776437-7B75-3948-B25A-E059C11E9714}" dt="2021-01-03T22:43:32.265" v="2944" actId="478"/>
          <ac:spMkLst>
            <pc:docMk/>
            <pc:sldMk cId="3442878057" sldId="284"/>
            <ac:spMk id="6" creationId="{89642504-6095-5D48-8E88-1E2B41E8FE25}"/>
          </ac:spMkLst>
        </pc:spChg>
        <pc:spChg chg="add mod">
          <ac:chgData name="Lei Li" userId="ef082f19-97a4-40f7-8ec1-0e91bb2b2192" providerId="ADAL" clId="{93776437-7B75-3948-B25A-E059C11E9714}" dt="2021-01-03T22:44:40.495" v="2949"/>
          <ac:spMkLst>
            <pc:docMk/>
            <pc:sldMk cId="3442878057" sldId="284"/>
            <ac:spMk id="9" creationId="{2F0AD57F-28B6-344C-94F0-1CDD413E458F}"/>
          </ac:spMkLst>
        </pc:spChg>
        <pc:picChg chg="add mod">
          <ac:chgData name="Lei Li" userId="ef082f19-97a4-40f7-8ec1-0e91bb2b2192" providerId="ADAL" clId="{93776437-7B75-3948-B25A-E059C11E9714}" dt="2021-01-03T22:44:51.192" v="2979" actId="962"/>
          <ac:picMkLst>
            <pc:docMk/>
            <pc:sldMk cId="3442878057" sldId="284"/>
            <ac:picMk id="8" creationId="{F40BAF2D-CAD7-CD4D-861A-C24E171BFA83}"/>
          </ac:picMkLst>
        </pc:picChg>
      </pc:sldChg>
      <pc:sldChg chg="del">
        <pc:chgData name="Lei Li" userId="ef082f19-97a4-40f7-8ec1-0e91bb2b2192" providerId="ADAL" clId="{93776437-7B75-3948-B25A-E059C11E9714}" dt="2021-01-03T20:46:52.629" v="20" actId="2696"/>
        <pc:sldMkLst>
          <pc:docMk/>
          <pc:sldMk cId="132074916" sldId="285"/>
        </pc:sldMkLst>
      </pc:sldChg>
      <pc:sldChg chg="modSp new mod">
        <pc:chgData name="Lei Li" userId="ef082f19-97a4-40f7-8ec1-0e91bb2b2192" providerId="ADAL" clId="{93776437-7B75-3948-B25A-E059C11E9714}" dt="2021-01-03T23:43:33.813" v="3061"/>
        <pc:sldMkLst>
          <pc:docMk/>
          <pc:sldMk cId="670001095" sldId="285"/>
        </pc:sldMkLst>
        <pc:spChg chg="mod">
          <ac:chgData name="Lei Li" userId="ef082f19-97a4-40f7-8ec1-0e91bb2b2192" providerId="ADAL" clId="{93776437-7B75-3948-B25A-E059C11E9714}" dt="2021-01-03T23:42:34.103" v="3015" actId="20577"/>
          <ac:spMkLst>
            <pc:docMk/>
            <pc:sldMk cId="670001095" sldId="285"/>
            <ac:spMk id="2" creationId="{125AA285-A60E-5D4D-94EB-89DCC9226A54}"/>
          </ac:spMkLst>
        </pc:spChg>
        <pc:spChg chg="mod">
          <ac:chgData name="Lei Li" userId="ef082f19-97a4-40f7-8ec1-0e91bb2b2192" providerId="ADAL" clId="{93776437-7B75-3948-B25A-E059C11E9714}" dt="2021-01-03T23:43:33.813" v="3061"/>
          <ac:spMkLst>
            <pc:docMk/>
            <pc:sldMk cId="670001095" sldId="285"/>
            <ac:spMk id="3" creationId="{CE9ACE18-C67B-B448-A82B-7C1D1505A931}"/>
          </ac:spMkLst>
        </pc:spChg>
      </pc:sldChg>
      <pc:sldChg chg="modSp new mod">
        <pc:chgData name="Lei Li" userId="ef082f19-97a4-40f7-8ec1-0e91bb2b2192" providerId="ADAL" clId="{93776437-7B75-3948-B25A-E059C11E9714}" dt="2021-01-03T23:45:30.074" v="3133" actId="20577"/>
        <pc:sldMkLst>
          <pc:docMk/>
          <pc:sldMk cId="723119252" sldId="286"/>
        </pc:sldMkLst>
        <pc:spChg chg="mod">
          <ac:chgData name="Lei Li" userId="ef082f19-97a4-40f7-8ec1-0e91bb2b2192" providerId="ADAL" clId="{93776437-7B75-3948-B25A-E059C11E9714}" dt="2021-01-03T23:44:37.673" v="3088" actId="20577"/>
          <ac:spMkLst>
            <pc:docMk/>
            <pc:sldMk cId="723119252" sldId="286"/>
            <ac:spMk id="2" creationId="{99577456-207E-E841-A85C-3D3FC1405665}"/>
          </ac:spMkLst>
        </pc:spChg>
        <pc:spChg chg="mod">
          <ac:chgData name="Lei Li" userId="ef082f19-97a4-40f7-8ec1-0e91bb2b2192" providerId="ADAL" clId="{93776437-7B75-3948-B25A-E059C11E9714}" dt="2021-01-03T23:45:30.074" v="3133" actId="20577"/>
          <ac:spMkLst>
            <pc:docMk/>
            <pc:sldMk cId="723119252" sldId="286"/>
            <ac:spMk id="3" creationId="{6454B9C0-2C97-4A45-B031-C51EF110969A}"/>
          </ac:spMkLst>
        </pc:spChg>
      </pc:sldChg>
      <pc:sldChg chg="del">
        <pc:chgData name="Lei Li" userId="ef082f19-97a4-40f7-8ec1-0e91bb2b2192" providerId="ADAL" clId="{93776437-7B75-3948-B25A-E059C11E9714}" dt="2021-01-03T20:46:52.822" v="21" actId="2696"/>
        <pc:sldMkLst>
          <pc:docMk/>
          <pc:sldMk cId="734128331" sldId="286"/>
        </pc:sldMkLst>
      </pc:sldChg>
      <pc:sldChg chg="modSp new mod">
        <pc:chgData name="Lei Li" userId="ef082f19-97a4-40f7-8ec1-0e91bb2b2192" providerId="ADAL" clId="{93776437-7B75-3948-B25A-E059C11E9714}" dt="2021-01-04T00:22:07.966" v="3161"/>
        <pc:sldMkLst>
          <pc:docMk/>
          <pc:sldMk cId="1968337605" sldId="287"/>
        </pc:sldMkLst>
        <pc:spChg chg="mod">
          <ac:chgData name="Lei Li" userId="ef082f19-97a4-40f7-8ec1-0e91bb2b2192" providerId="ADAL" clId="{93776437-7B75-3948-B25A-E059C11E9714}" dt="2021-01-04T00:22:07.966" v="3161"/>
          <ac:spMkLst>
            <pc:docMk/>
            <pc:sldMk cId="1968337605" sldId="287"/>
            <ac:spMk id="2" creationId="{803D9289-6575-D04B-B511-C8FF7AE7020B}"/>
          </ac:spMkLst>
        </pc:spChg>
        <pc:spChg chg="mod">
          <ac:chgData name="Lei Li" userId="ef082f19-97a4-40f7-8ec1-0e91bb2b2192" providerId="ADAL" clId="{93776437-7B75-3948-B25A-E059C11E9714}" dt="2021-01-04T00:21:57.153" v="3159" actId="113"/>
          <ac:spMkLst>
            <pc:docMk/>
            <pc:sldMk cId="1968337605" sldId="287"/>
            <ac:spMk id="3" creationId="{863A56F4-41AD-914E-89F7-E4DDF0A7DA47}"/>
          </ac:spMkLst>
        </pc:spChg>
      </pc:sldChg>
      <pc:sldChg chg="del">
        <pc:chgData name="Lei Li" userId="ef082f19-97a4-40f7-8ec1-0e91bb2b2192" providerId="ADAL" clId="{93776437-7B75-3948-B25A-E059C11E9714}" dt="2021-01-03T20:46:53.067" v="22" actId="2696"/>
        <pc:sldMkLst>
          <pc:docMk/>
          <pc:sldMk cId="3514982569" sldId="287"/>
        </pc:sldMkLst>
      </pc:sldChg>
      <pc:sldChg chg="del">
        <pc:chgData name="Lei Li" userId="ef082f19-97a4-40f7-8ec1-0e91bb2b2192" providerId="ADAL" clId="{93776437-7B75-3948-B25A-E059C11E9714}" dt="2021-01-03T20:46:53.405" v="23" actId="2696"/>
        <pc:sldMkLst>
          <pc:docMk/>
          <pc:sldMk cId="3419611344" sldId="288"/>
        </pc:sldMkLst>
      </pc:sldChg>
      <pc:sldChg chg="del">
        <pc:chgData name="Lei Li" userId="ef082f19-97a4-40f7-8ec1-0e91bb2b2192" providerId="ADAL" clId="{93776437-7B75-3948-B25A-E059C11E9714}" dt="2021-01-03T20:48:11.985" v="24" actId="2696"/>
        <pc:sldMkLst>
          <pc:docMk/>
          <pc:sldMk cId="3688963370" sldId="289"/>
        </pc:sldMkLst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44714B17-2887-7848-98A6-6C043C85B7AA}"/>
    <pc:docChg chg="custSel addSld modSld">
      <pc:chgData name="Lei Li" userId="ef082f19-97a4-40f7-8ec1-0e91bb2b2192" providerId="ADAL" clId="{44714B17-2887-7848-98A6-6C043C85B7AA}" dt="2020-12-31T01:07:00.016" v="254" actId="20577"/>
      <pc:docMkLst>
        <pc:docMk/>
      </pc:docMkLst>
      <pc:sldChg chg="modSp mod">
        <pc:chgData name="Lei Li" userId="ef082f19-97a4-40f7-8ec1-0e91bb2b2192" providerId="ADAL" clId="{44714B17-2887-7848-98A6-6C043C85B7AA}" dt="2020-12-30T22:19:46.898" v="0" actId="20577"/>
        <pc:sldMkLst>
          <pc:docMk/>
          <pc:sldMk cId="2503590105" sldId="256"/>
        </pc:sldMkLst>
        <pc:spChg chg="mod">
          <ac:chgData name="Lei Li" userId="ef082f19-97a4-40f7-8ec1-0e91bb2b2192" providerId="ADAL" clId="{44714B17-2887-7848-98A6-6C043C85B7AA}" dt="2020-12-30T22:19:46.898" v="0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new mod">
        <pc:chgData name="Lei Li" userId="ef082f19-97a4-40f7-8ec1-0e91bb2b2192" providerId="ADAL" clId="{44714B17-2887-7848-98A6-6C043C85B7AA}" dt="2020-12-31T01:07:00.016" v="254" actId="20577"/>
        <pc:sldMkLst>
          <pc:docMk/>
          <pc:sldMk cId="509550900" sldId="286"/>
        </pc:sldMkLst>
        <pc:spChg chg="mod">
          <ac:chgData name="Lei Li" userId="ef082f19-97a4-40f7-8ec1-0e91bb2b2192" providerId="ADAL" clId="{44714B17-2887-7848-98A6-6C043C85B7AA}" dt="2020-12-31T01:03:43.609" v="2"/>
          <ac:spMkLst>
            <pc:docMk/>
            <pc:sldMk cId="509550900" sldId="286"/>
            <ac:spMk id="2" creationId="{CA2CDC53-AB73-864C-858A-4C070FF29B2A}"/>
          </ac:spMkLst>
        </pc:spChg>
        <pc:spChg chg="mod">
          <ac:chgData name="Lei Li" userId="ef082f19-97a4-40f7-8ec1-0e91bb2b2192" providerId="ADAL" clId="{44714B17-2887-7848-98A6-6C043C85B7AA}" dt="2020-12-31T01:07:00.016" v="254" actId="20577"/>
          <ac:spMkLst>
            <pc:docMk/>
            <pc:sldMk cId="509550900" sldId="286"/>
            <ac:spMk id="3" creationId="{C6969491-BEC9-C24B-8D5F-312FBCE8E018}"/>
          </ac:spMkLst>
        </pc:spChg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69EDFD10-5084-DD49-ADD5-DD87311A34B2}"/>
    <pc:docChg chg="undo custSel addSld delSld modSld sldOrd">
      <pc:chgData name="Lei Li" userId="ef082f19-97a4-40f7-8ec1-0e91bb2b2192" providerId="ADAL" clId="{69EDFD10-5084-DD49-ADD5-DD87311A34B2}" dt="2020-12-31T16:29:10.070" v="3262" actId="113"/>
      <pc:docMkLst>
        <pc:docMk/>
      </pc:docMkLst>
      <pc:sldChg chg="modSp mod">
        <pc:chgData name="Lei Li" userId="ef082f19-97a4-40f7-8ec1-0e91bb2b2192" providerId="ADAL" clId="{69EDFD10-5084-DD49-ADD5-DD87311A34B2}" dt="2020-12-31T16:29:10.070" v="3262" actId="113"/>
        <pc:sldMkLst>
          <pc:docMk/>
          <pc:sldMk cId="2686351654" sldId="260"/>
        </pc:sldMkLst>
        <pc:spChg chg="mod">
          <ac:chgData name="Lei Li" userId="ef082f19-97a4-40f7-8ec1-0e91bb2b2192" providerId="ADAL" clId="{69EDFD10-5084-DD49-ADD5-DD87311A34B2}" dt="2020-12-31T16:29:10.070" v="3262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addSp delSp modSp new mod">
        <pc:chgData name="Lei Li" userId="ef082f19-97a4-40f7-8ec1-0e91bb2b2192" providerId="ADAL" clId="{69EDFD10-5084-DD49-ADD5-DD87311A34B2}" dt="2020-12-31T14:16:49.825" v="171" actId="20577"/>
        <pc:sldMkLst>
          <pc:docMk/>
          <pc:sldMk cId="3497575219" sldId="266"/>
        </pc:sldMkLst>
        <pc:spChg chg="mod">
          <ac:chgData name="Lei Li" userId="ef082f19-97a4-40f7-8ec1-0e91bb2b2192" providerId="ADAL" clId="{69EDFD10-5084-DD49-ADD5-DD87311A34B2}" dt="2020-12-31T14:06:06.422" v="70" actId="20577"/>
          <ac:spMkLst>
            <pc:docMk/>
            <pc:sldMk cId="3497575219" sldId="266"/>
            <ac:spMk id="2" creationId="{40E35B70-8D6C-7041-B703-AAD139081CBF}"/>
          </ac:spMkLst>
        </pc:spChg>
        <pc:spChg chg="mod">
          <ac:chgData name="Lei Li" userId="ef082f19-97a4-40f7-8ec1-0e91bb2b2192" providerId="ADAL" clId="{69EDFD10-5084-DD49-ADD5-DD87311A34B2}" dt="2020-12-31T14:16:49.825" v="171" actId="20577"/>
          <ac:spMkLst>
            <pc:docMk/>
            <pc:sldMk cId="3497575219" sldId="266"/>
            <ac:spMk id="3" creationId="{C8252742-F201-6E43-95F0-67B8884FAC99}"/>
          </ac:spMkLst>
        </pc:spChg>
        <pc:spChg chg="add mod">
          <ac:chgData name="Lei Li" userId="ef082f19-97a4-40f7-8ec1-0e91bb2b2192" providerId="ADAL" clId="{69EDFD10-5084-DD49-ADD5-DD87311A34B2}" dt="2020-12-31T14:15:26.467" v="141" actId="20577"/>
          <ac:spMkLst>
            <pc:docMk/>
            <pc:sldMk cId="3497575219" sldId="266"/>
            <ac:spMk id="6" creationId="{A1C61BD1-666D-0844-9D20-F0FF8EE9CB9B}"/>
          </ac:spMkLst>
        </pc:spChg>
        <pc:picChg chg="add del mod">
          <ac:chgData name="Lei Li" userId="ef082f19-97a4-40f7-8ec1-0e91bb2b2192" providerId="ADAL" clId="{69EDFD10-5084-DD49-ADD5-DD87311A34B2}" dt="2020-12-31T14:14:36.881" v="133" actId="478"/>
          <ac:picMkLst>
            <pc:docMk/>
            <pc:sldMk cId="3497575219" sldId="266"/>
            <ac:picMk id="1026" creationId="{6FADC331-F379-A347-9CC7-110A66CA273B}"/>
          </ac:picMkLst>
        </pc:picChg>
        <pc:picChg chg="add mod">
          <ac:chgData name="Lei Li" userId="ef082f19-97a4-40f7-8ec1-0e91bb2b2192" providerId="ADAL" clId="{69EDFD10-5084-DD49-ADD5-DD87311A34B2}" dt="2020-12-31T14:15:02.229" v="138" actId="962"/>
          <ac:picMkLst>
            <pc:docMk/>
            <pc:sldMk cId="3497575219" sldId="266"/>
            <ac:picMk id="1028" creationId="{BE392214-97B7-3A46-B231-E94AA7EF0D2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4161802325" sldId="266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60796749" sldId="267"/>
        </pc:sldMkLst>
      </pc:sldChg>
      <pc:sldChg chg="modSp new mod">
        <pc:chgData name="Lei Li" userId="ef082f19-97a4-40f7-8ec1-0e91bb2b2192" providerId="ADAL" clId="{69EDFD10-5084-DD49-ADD5-DD87311A34B2}" dt="2020-12-31T14:03:12.546" v="40" actId="27636"/>
        <pc:sldMkLst>
          <pc:docMk/>
          <pc:sldMk cId="978230550" sldId="267"/>
        </pc:sldMkLst>
        <pc:spChg chg="mod">
          <ac:chgData name="Lei Li" userId="ef082f19-97a4-40f7-8ec1-0e91bb2b2192" providerId="ADAL" clId="{69EDFD10-5084-DD49-ADD5-DD87311A34B2}" dt="2020-12-31T14:01:59.477" v="20"/>
          <ac:spMkLst>
            <pc:docMk/>
            <pc:sldMk cId="978230550" sldId="267"/>
            <ac:spMk id="2" creationId="{EC168180-CB6D-BC49-9313-1B245BE81D38}"/>
          </ac:spMkLst>
        </pc:spChg>
        <pc:spChg chg="mod">
          <ac:chgData name="Lei Li" userId="ef082f19-97a4-40f7-8ec1-0e91bb2b2192" providerId="ADAL" clId="{69EDFD10-5084-DD49-ADD5-DD87311A34B2}" dt="2020-12-31T14:03:12.546" v="40" actId="27636"/>
          <ac:spMkLst>
            <pc:docMk/>
            <pc:sldMk cId="978230550" sldId="267"/>
            <ac:spMk id="3" creationId="{68031E4D-EBA8-4D47-8CEE-45944E21F819}"/>
          </ac:spMkLst>
        </pc:spChg>
      </pc:sldChg>
      <pc:sldChg chg="addSp delSp modSp new mod ord">
        <pc:chgData name="Lei Li" userId="ef082f19-97a4-40f7-8ec1-0e91bb2b2192" providerId="ADAL" clId="{69EDFD10-5084-DD49-ADD5-DD87311A34B2}" dt="2020-12-31T14:13:14.794" v="132"/>
        <pc:sldMkLst>
          <pc:docMk/>
          <pc:sldMk cId="1553196425" sldId="268"/>
        </pc:sldMkLst>
        <pc:spChg chg="mod">
          <ac:chgData name="Lei Li" userId="ef082f19-97a4-40f7-8ec1-0e91bb2b2192" providerId="ADAL" clId="{69EDFD10-5084-DD49-ADD5-DD87311A34B2}" dt="2020-12-31T14:10:08.665" v="126" actId="20577"/>
          <ac:spMkLst>
            <pc:docMk/>
            <pc:sldMk cId="1553196425" sldId="268"/>
            <ac:spMk id="2" creationId="{7472707F-AE3B-214C-B1F3-6A75B01F698A}"/>
          </ac:spMkLst>
        </pc:spChg>
        <pc:spChg chg="del">
          <ac:chgData name="Lei Li" userId="ef082f19-97a4-40f7-8ec1-0e91bb2b2192" providerId="ADAL" clId="{69EDFD10-5084-DD49-ADD5-DD87311A34B2}" dt="2020-12-31T14:12:44.414" v="127"/>
          <ac:spMkLst>
            <pc:docMk/>
            <pc:sldMk cId="1553196425" sldId="268"/>
            <ac:spMk id="3" creationId="{B737EEC6-3C94-BA48-AA5B-4A94D7902AD1}"/>
          </ac:spMkLst>
        </pc:spChg>
        <pc:spChg chg="add mod">
          <ac:chgData name="Lei Li" userId="ef082f19-97a4-40f7-8ec1-0e91bb2b2192" providerId="ADAL" clId="{69EDFD10-5084-DD49-ADD5-DD87311A34B2}" dt="2020-12-31T14:13:14.794" v="132"/>
          <ac:spMkLst>
            <pc:docMk/>
            <pc:sldMk cId="1553196425" sldId="268"/>
            <ac:spMk id="7" creationId="{EC8DCF70-869A-1847-9308-6E59344EC2C1}"/>
          </ac:spMkLst>
        </pc:spChg>
        <pc:picChg chg="add mod">
          <ac:chgData name="Lei Li" userId="ef082f19-97a4-40f7-8ec1-0e91bb2b2192" providerId="ADAL" clId="{69EDFD10-5084-DD49-ADD5-DD87311A34B2}" dt="2020-12-31T14:13:03.310" v="131" actId="1076"/>
          <ac:picMkLst>
            <pc:docMk/>
            <pc:sldMk cId="1553196425" sldId="268"/>
            <ac:picMk id="2050" creationId="{95945C19-4D7D-F14F-8AD9-E5AA8E5EBF0C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610922966" sldId="26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617986023" sldId="269"/>
        </pc:sldMkLst>
      </pc:sldChg>
      <pc:sldChg chg="modSp new mod">
        <pc:chgData name="Lei Li" userId="ef082f19-97a4-40f7-8ec1-0e91bb2b2192" providerId="ADAL" clId="{69EDFD10-5084-DD49-ADD5-DD87311A34B2}" dt="2020-12-31T14:35:44.216" v="772" actId="1076"/>
        <pc:sldMkLst>
          <pc:docMk/>
          <pc:sldMk cId="3135584468" sldId="269"/>
        </pc:sldMkLst>
        <pc:spChg chg="mod">
          <ac:chgData name="Lei Li" userId="ef082f19-97a4-40f7-8ec1-0e91bb2b2192" providerId="ADAL" clId="{69EDFD10-5084-DD49-ADD5-DD87311A34B2}" dt="2020-12-31T14:35:44.216" v="772" actId="1076"/>
          <ac:spMkLst>
            <pc:docMk/>
            <pc:sldMk cId="3135584468" sldId="269"/>
            <ac:spMk id="2" creationId="{CFE258C1-72F7-8F45-935A-E8D7C160A059}"/>
          </ac:spMkLst>
        </pc:spChg>
        <pc:spChg chg="mod">
          <ac:chgData name="Lei Li" userId="ef082f19-97a4-40f7-8ec1-0e91bb2b2192" providerId="ADAL" clId="{69EDFD10-5084-DD49-ADD5-DD87311A34B2}" dt="2020-12-31T14:26:13.936" v="521" actId="15"/>
          <ac:spMkLst>
            <pc:docMk/>
            <pc:sldMk cId="3135584468" sldId="269"/>
            <ac:spMk id="3" creationId="{D23F40BE-0649-5946-8973-2CC214F043A1}"/>
          </ac:spMkLst>
        </pc:spChg>
      </pc:sldChg>
      <pc:sldChg chg="addSp modSp new mod">
        <pc:chgData name="Lei Li" userId="ef082f19-97a4-40f7-8ec1-0e91bb2b2192" providerId="ADAL" clId="{69EDFD10-5084-DD49-ADD5-DD87311A34B2}" dt="2020-12-31T14:30:42.662" v="722"/>
        <pc:sldMkLst>
          <pc:docMk/>
          <pc:sldMk cId="228133424" sldId="270"/>
        </pc:sldMkLst>
        <pc:spChg chg="mod">
          <ac:chgData name="Lei Li" userId="ef082f19-97a4-40f7-8ec1-0e91bb2b2192" providerId="ADAL" clId="{69EDFD10-5084-DD49-ADD5-DD87311A34B2}" dt="2020-12-31T14:28:06.163" v="541" actId="20577"/>
          <ac:spMkLst>
            <pc:docMk/>
            <pc:sldMk cId="228133424" sldId="270"/>
            <ac:spMk id="2" creationId="{7772F131-BE18-894A-B4A1-19D0A961B98A}"/>
          </ac:spMkLst>
        </pc:spChg>
        <pc:spChg chg="mod">
          <ac:chgData name="Lei Li" userId="ef082f19-97a4-40f7-8ec1-0e91bb2b2192" providerId="ADAL" clId="{69EDFD10-5084-DD49-ADD5-DD87311A34B2}" dt="2020-12-31T14:30:16.014" v="719" actId="1076"/>
          <ac:spMkLst>
            <pc:docMk/>
            <pc:sldMk cId="228133424" sldId="270"/>
            <ac:spMk id="3" creationId="{F6FE600F-BB92-8D4D-8CE9-986B78A95635}"/>
          </ac:spMkLst>
        </pc:spChg>
        <pc:spChg chg="add mod">
          <ac:chgData name="Lei Li" userId="ef082f19-97a4-40f7-8ec1-0e91bb2b2192" providerId="ADAL" clId="{69EDFD10-5084-DD49-ADD5-DD87311A34B2}" dt="2020-12-31T14:30:42.662" v="722"/>
          <ac:spMkLst>
            <pc:docMk/>
            <pc:sldMk cId="228133424" sldId="270"/>
            <ac:spMk id="7" creationId="{412BA72B-CB6B-CD4E-8115-9B141E8FABAF}"/>
          </ac:spMkLst>
        </pc:spChg>
        <pc:picChg chg="add mod">
          <ac:chgData name="Lei Li" userId="ef082f19-97a4-40f7-8ec1-0e91bb2b2192" providerId="ADAL" clId="{69EDFD10-5084-DD49-ADD5-DD87311A34B2}" dt="2020-12-31T14:30:24.755" v="721" actId="1076"/>
          <ac:picMkLst>
            <pc:docMk/>
            <pc:sldMk cId="228133424" sldId="270"/>
            <ac:picMk id="3074" creationId="{8206C7E4-32E1-1345-8FE7-ECB109F00B9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054474608" sldId="270"/>
        </pc:sldMkLst>
      </pc:sldChg>
      <pc:sldChg chg="modSp new mod">
        <pc:chgData name="Lei Li" userId="ef082f19-97a4-40f7-8ec1-0e91bb2b2192" providerId="ADAL" clId="{69EDFD10-5084-DD49-ADD5-DD87311A34B2}" dt="2020-12-31T14:32:03.019" v="745" actId="12"/>
        <pc:sldMkLst>
          <pc:docMk/>
          <pc:sldMk cId="126109767" sldId="271"/>
        </pc:sldMkLst>
        <pc:spChg chg="mod">
          <ac:chgData name="Lei Li" userId="ef082f19-97a4-40f7-8ec1-0e91bb2b2192" providerId="ADAL" clId="{69EDFD10-5084-DD49-ADD5-DD87311A34B2}" dt="2020-12-31T14:31:07.412" v="725" actId="20577"/>
          <ac:spMkLst>
            <pc:docMk/>
            <pc:sldMk cId="126109767" sldId="271"/>
            <ac:spMk id="2" creationId="{BD17A5A6-0F09-9945-8460-1306F20EF19B}"/>
          </ac:spMkLst>
        </pc:spChg>
        <pc:spChg chg="mod">
          <ac:chgData name="Lei Li" userId="ef082f19-97a4-40f7-8ec1-0e91bb2b2192" providerId="ADAL" clId="{69EDFD10-5084-DD49-ADD5-DD87311A34B2}" dt="2020-12-31T14:32:03.019" v="745" actId="12"/>
          <ac:spMkLst>
            <pc:docMk/>
            <pc:sldMk cId="126109767" sldId="271"/>
            <ac:spMk id="3" creationId="{CCCC9FEB-3984-7C4B-8609-529B643FD2F4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08401064" sldId="271"/>
        </pc:sldMkLst>
      </pc:sldChg>
      <pc:sldChg chg="addSp modSp new mod">
        <pc:chgData name="Lei Li" userId="ef082f19-97a4-40f7-8ec1-0e91bb2b2192" providerId="ADAL" clId="{69EDFD10-5084-DD49-ADD5-DD87311A34B2}" dt="2020-12-31T14:34:43.601" v="769"/>
        <pc:sldMkLst>
          <pc:docMk/>
          <pc:sldMk cId="1318160824" sldId="272"/>
        </pc:sldMkLst>
        <pc:spChg chg="mod">
          <ac:chgData name="Lei Li" userId="ef082f19-97a4-40f7-8ec1-0e91bb2b2192" providerId="ADAL" clId="{69EDFD10-5084-DD49-ADD5-DD87311A34B2}" dt="2020-12-31T14:32:50.378" v="748" actId="20577"/>
          <ac:spMkLst>
            <pc:docMk/>
            <pc:sldMk cId="1318160824" sldId="272"/>
            <ac:spMk id="2" creationId="{902B7EC6-34AE-AA45-910F-5FDF04C1824C}"/>
          </ac:spMkLst>
        </pc:spChg>
        <pc:spChg chg="mod">
          <ac:chgData name="Lei Li" userId="ef082f19-97a4-40f7-8ec1-0e91bb2b2192" providerId="ADAL" clId="{69EDFD10-5084-DD49-ADD5-DD87311A34B2}" dt="2020-12-31T14:34:22.027" v="763" actId="1076"/>
          <ac:spMkLst>
            <pc:docMk/>
            <pc:sldMk cId="1318160824" sldId="272"/>
            <ac:spMk id="3" creationId="{D0F6B76D-4D34-2B4C-A628-A7136876CF40}"/>
          </ac:spMkLst>
        </pc:spChg>
        <pc:spChg chg="add mod">
          <ac:chgData name="Lei Li" userId="ef082f19-97a4-40f7-8ec1-0e91bb2b2192" providerId="ADAL" clId="{69EDFD10-5084-DD49-ADD5-DD87311A34B2}" dt="2020-12-31T14:34:43.601" v="769"/>
          <ac:spMkLst>
            <pc:docMk/>
            <pc:sldMk cId="1318160824" sldId="272"/>
            <ac:spMk id="7" creationId="{13B867D5-B341-914C-ABAE-28010D0DE90B}"/>
          </ac:spMkLst>
        </pc:spChg>
        <pc:picChg chg="add mod">
          <ac:chgData name="Lei Li" userId="ef082f19-97a4-40f7-8ec1-0e91bb2b2192" providerId="ADAL" clId="{69EDFD10-5084-DD49-ADD5-DD87311A34B2}" dt="2020-12-31T14:34:34.402" v="768" actId="1076"/>
          <ac:picMkLst>
            <pc:docMk/>
            <pc:sldMk cId="1318160824" sldId="272"/>
            <ac:picMk id="4098" creationId="{E1B72132-AA0C-024A-B138-014C30AEE675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04480983" sldId="27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1563375" sldId="273"/>
        </pc:sldMkLst>
      </pc:sldChg>
      <pc:sldChg chg="modSp new mod">
        <pc:chgData name="Lei Li" userId="ef082f19-97a4-40f7-8ec1-0e91bb2b2192" providerId="ADAL" clId="{69EDFD10-5084-DD49-ADD5-DD87311A34B2}" dt="2020-12-31T14:41:24.477" v="1012" actId="15"/>
        <pc:sldMkLst>
          <pc:docMk/>
          <pc:sldMk cId="415077177" sldId="273"/>
        </pc:sldMkLst>
        <pc:spChg chg="mod">
          <ac:chgData name="Lei Li" userId="ef082f19-97a4-40f7-8ec1-0e91bb2b2192" providerId="ADAL" clId="{69EDFD10-5084-DD49-ADD5-DD87311A34B2}" dt="2020-12-31T14:35:54.901" v="773"/>
          <ac:spMkLst>
            <pc:docMk/>
            <pc:sldMk cId="415077177" sldId="273"/>
            <ac:spMk id="2" creationId="{5FE61094-9F8B-9F44-BA94-4937F02C9A6B}"/>
          </ac:spMkLst>
        </pc:spChg>
        <pc:spChg chg="mod">
          <ac:chgData name="Lei Li" userId="ef082f19-97a4-40f7-8ec1-0e91bb2b2192" providerId="ADAL" clId="{69EDFD10-5084-DD49-ADD5-DD87311A34B2}" dt="2020-12-31T14:41:24.477" v="1012" actId="15"/>
          <ac:spMkLst>
            <pc:docMk/>
            <pc:sldMk cId="415077177" sldId="273"/>
            <ac:spMk id="3" creationId="{7A3BC620-8AAF-A04D-90F1-DEFD82D1E568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600281123" sldId="274"/>
        </pc:sldMkLst>
      </pc:sldChg>
      <pc:sldChg chg="addSp modSp new mod">
        <pc:chgData name="Lei Li" userId="ef082f19-97a4-40f7-8ec1-0e91bb2b2192" providerId="ADAL" clId="{69EDFD10-5084-DD49-ADD5-DD87311A34B2}" dt="2020-12-31T14:47:16.266" v="1087" actId="1076"/>
        <pc:sldMkLst>
          <pc:docMk/>
          <pc:sldMk cId="3222646847" sldId="274"/>
        </pc:sldMkLst>
        <pc:spChg chg="mod">
          <ac:chgData name="Lei Li" userId="ef082f19-97a4-40f7-8ec1-0e91bb2b2192" providerId="ADAL" clId="{69EDFD10-5084-DD49-ADD5-DD87311A34B2}" dt="2020-12-31T14:42:28.733" v="1017" actId="113"/>
          <ac:spMkLst>
            <pc:docMk/>
            <pc:sldMk cId="3222646847" sldId="274"/>
            <ac:spMk id="2" creationId="{FCC323DC-1DE0-424F-ADE1-EA1CEDB3114E}"/>
          </ac:spMkLst>
        </pc:spChg>
        <pc:spChg chg="mod">
          <ac:chgData name="Lei Li" userId="ef082f19-97a4-40f7-8ec1-0e91bb2b2192" providerId="ADAL" clId="{69EDFD10-5084-DD49-ADD5-DD87311A34B2}" dt="2020-12-31T14:47:00.797" v="1085"/>
          <ac:spMkLst>
            <pc:docMk/>
            <pc:sldMk cId="3222646847" sldId="274"/>
            <ac:spMk id="3" creationId="{85E6F9DF-BEF0-2D4D-A518-EE264E3B6B39}"/>
          </ac:spMkLst>
        </pc:spChg>
        <pc:graphicFrameChg chg="add mod modGraphic">
          <ac:chgData name="Lei Li" userId="ef082f19-97a4-40f7-8ec1-0e91bb2b2192" providerId="ADAL" clId="{69EDFD10-5084-DD49-ADD5-DD87311A34B2}" dt="2020-12-31T14:47:16.266" v="1087" actId="1076"/>
          <ac:graphicFrameMkLst>
            <pc:docMk/>
            <pc:sldMk cId="3222646847" sldId="274"/>
            <ac:graphicFrameMk id="6" creationId="{7C611376-38E8-0A4A-99DE-8187E23A1F0E}"/>
          </ac:graphicFrameMkLst>
        </pc:graphicFrameChg>
      </pc:sldChg>
      <pc:sldChg chg="addSp modSp new mod">
        <pc:chgData name="Lei Li" userId="ef082f19-97a4-40f7-8ec1-0e91bb2b2192" providerId="ADAL" clId="{69EDFD10-5084-DD49-ADD5-DD87311A34B2}" dt="2020-12-31T15:21:41.475" v="1487" actId="1076"/>
        <pc:sldMkLst>
          <pc:docMk/>
          <pc:sldMk cId="45722916" sldId="275"/>
        </pc:sldMkLst>
        <pc:spChg chg="mod">
          <ac:chgData name="Lei Li" userId="ef082f19-97a4-40f7-8ec1-0e91bb2b2192" providerId="ADAL" clId="{69EDFD10-5084-DD49-ADD5-DD87311A34B2}" dt="2020-12-31T15:05:35.894" v="1118" actId="20577"/>
          <ac:spMkLst>
            <pc:docMk/>
            <pc:sldMk cId="45722916" sldId="275"/>
            <ac:spMk id="2" creationId="{679A18F6-6F1D-B243-9CDF-5D96027A7CC7}"/>
          </ac:spMkLst>
        </pc:spChg>
        <pc:spChg chg="mod">
          <ac:chgData name="Lei Li" userId="ef082f19-97a4-40f7-8ec1-0e91bb2b2192" providerId="ADAL" clId="{69EDFD10-5084-DD49-ADD5-DD87311A34B2}" dt="2020-12-31T15:20:10.335" v="1425" actId="21"/>
          <ac:spMkLst>
            <pc:docMk/>
            <pc:sldMk cId="45722916" sldId="275"/>
            <ac:spMk id="3" creationId="{3F3B7024-46D6-9849-85AA-1C66B2FC5DD0}"/>
          </ac:spMkLst>
        </pc:spChg>
        <pc:spChg chg="add mod">
          <ac:chgData name="Lei Li" userId="ef082f19-97a4-40f7-8ec1-0e91bb2b2192" providerId="ADAL" clId="{69EDFD10-5084-DD49-ADD5-DD87311A34B2}" dt="2020-12-31T15:21:41.475" v="1487" actId="1076"/>
          <ac:spMkLst>
            <pc:docMk/>
            <pc:sldMk cId="45722916" sldId="275"/>
            <ac:spMk id="6" creationId="{ED14FADA-E18E-D341-BDAC-B44B5409D79E}"/>
          </ac:spMkLst>
        </pc:spChg>
        <pc:picChg chg="add mod">
          <ac:chgData name="Lei Li" userId="ef082f19-97a4-40f7-8ec1-0e91bb2b2192" providerId="ADAL" clId="{69EDFD10-5084-DD49-ADD5-DD87311A34B2}" dt="2020-12-31T15:21:06.698" v="1469" actId="1076"/>
          <ac:picMkLst>
            <pc:docMk/>
            <pc:sldMk cId="45722916" sldId="275"/>
            <ac:picMk id="6146" creationId="{BA9C4993-6084-5842-8945-9DCA90274838}"/>
          </ac:picMkLst>
        </pc:picChg>
      </pc:sldChg>
      <pc:sldChg chg="modSp new mod">
        <pc:chgData name="Lei Li" userId="ef082f19-97a4-40f7-8ec1-0e91bb2b2192" providerId="ADAL" clId="{69EDFD10-5084-DD49-ADD5-DD87311A34B2}" dt="2020-12-31T15:18:13.028" v="1423" actId="15"/>
        <pc:sldMkLst>
          <pc:docMk/>
          <pc:sldMk cId="922632677" sldId="276"/>
        </pc:sldMkLst>
        <pc:spChg chg="mod">
          <ac:chgData name="Lei Li" userId="ef082f19-97a4-40f7-8ec1-0e91bb2b2192" providerId="ADAL" clId="{69EDFD10-5084-DD49-ADD5-DD87311A34B2}" dt="2020-12-31T15:09:33.749" v="1241" actId="20577"/>
          <ac:spMkLst>
            <pc:docMk/>
            <pc:sldMk cId="922632677" sldId="276"/>
            <ac:spMk id="2" creationId="{F42C2AFE-C30C-A54B-BA63-437044FBA170}"/>
          </ac:spMkLst>
        </pc:spChg>
        <pc:spChg chg="mod">
          <ac:chgData name="Lei Li" userId="ef082f19-97a4-40f7-8ec1-0e91bb2b2192" providerId="ADAL" clId="{69EDFD10-5084-DD49-ADD5-DD87311A34B2}" dt="2020-12-31T15:18:13.028" v="1423" actId="15"/>
          <ac:spMkLst>
            <pc:docMk/>
            <pc:sldMk cId="922632677" sldId="276"/>
            <ac:spMk id="3" creationId="{A9D61D7C-448B-4D4E-8F3D-B1B67C2CC58F}"/>
          </ac:spMkLst>
        </pc:spChg>
      </pc:sldChg>
      <pc:sldChg chg="modSp new mod ord">
        <pc:chgData name="Lei Li" userId="ef082f19-97a4-40f7-8ec1-0e91bb2b2192" providerId="ADAL" clId="{69EDFD10-5084-DD49-ADD5-DD87311A34B2}" dt="2020-12-31T15:20:49.427" v="1464" actId="20578"/>
        <pc:sldMkLst>
          <pc:docMk/>
          <pc:sldMk cId="691614238" sldId="277"/>
        </pc:sldMkLst>
        <pc:spChg chg="mod">
          <ac:chgData name="Lei Li" userId="ef082f19-97a4-40f7-8ec1-0e91bb2b2192" providerId="ADAL" clId="{69EDFD10-5084-DD49-ADD5-DD87311A34B2}" dt="2020-12-31T15:20:37.791" v="1462" actId="20577"/>
          <ac:spMkLst>
            <pc:docMk/>
            <pc:sldMk cId="691614238" sldId="277"/>
            <ac:spMk id="2" creationId="{83DE2F07-553A-254D-92D1-B5C61E779308}"/>
          </ac:spMkLst>
        </pc:spChg>
        <pc:spChg chg="mod">
          <ac:chgData name="Lei Li" userId="ef082f19-97a4-40f7-8ec1-0e91bb2b2192" providerId="ADAL" clId="{69EDFD10-5084-DD49-ADD5-DD87311A34B2}" dt="2020-12-31T15:20:43.456" v="1463" actId="14"/>
          <ac:spMkLst>
            <pc:docMk/>
            <pc:sldMk cId="691614238" sldId="277"/>
            <ac:spMk id="3" creationId="{0D336617-F6D2-B047-9E98-11D65D719DD9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049329859" sldId="277"/>
        </pc:sldMkLst>
      </pc:sldChg>
      <pc:sldChg chg="modSp new mod">
        <pc:chgData name="Lei Li" userId="ef082f19-97a4-40f7-8ec1-0e91bb2b2192" providerId="ADAL" clId="{69EDFD10-5084-DD49-ADD5-DD87311A34B2}" dt="2020-12-31T15:24:46.841" v="1524"/>
        <pc:sldMkLst>
          <pc:docMk/>
          <pc:sldMk cId="19751962" sldId="278"/>
        </pc:sldMkLst>
        <pc:spChg chg="mod">
          <ac:chgData name="Lei Li" userId="ef082f19-97a4-40f7-8ec1-0e91bb2b2192" providerId="ADAL" clId="{69EDFD10-5084-DD49-ADD5-DD87311A34B2}" dt="2020-12-31T15:24:20.221" v="1523" actId="20577"/>
          <ac:spMkLst>
            <pc:docMk/>
            <pc:sldMk cId="19751962" sldId="278"/>
            <ac:spMk id="2" creationId="{B19DAA5B-E75D-5847-A1AC-BBFC84FC6826}"/>
          </ac:spMkLst>
        </pc:spChg>
        <pc:spChg chg="mod">
          <ac:chgData name="Lei Li" userId="ef082f19-97a4-40f7-8ec1-0e91bb2b2192" providerId="ADAL" clId="{69EDFD10-5084-DD49-ADD5-DD87311A34B2}" dt="2020-12-31T15:24:46.841" v="1524"/>
          <ac:spMkLst>
            <pc:docMk/>
            <pc:sldMk cId="19751962" sldId="278"/>
            <ac:spMk id="3" creationId="{9E847C80-CC06-9440-AA80-A2C4FE17ED83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464185087" sldId="27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61276226" sldId="279"/>
        </pc:sldMkLst>
      </pc:sldChg>
      <pc:sldChg chg="addSp modSp new mod">
        <pc:chgData name="Lei Li" userId="ef082f19-97a4-40f7-8ec1-0e91bb2b2192" providerId="ADAL" clId="{69EDFD10-5084-DD49-ADD5-DD87311A34B2}" dt="2020-12-31T15:29:34.892" v="1653" actId="20577"/>
        <pc:sldMkLst>
          <pc:docMk/>
          <pc:sldMk cId="3384359376" sldId="279"/>
        </pc:sldMkLst>
        <pc:spChg chg="mod">
          <ac:chgData name="Lei Li" userId="ef082f19-97a4-40f7-8ec1-0e91bb2b2192" providerId="ADAL" clId="{69EDFD10-5084-DD49-ADD5-DD87311A34B2}" dt="2020-12-31T15:25:19.662" v="1525"/>
          <ac:spMkLst>
            <pc:docMk/>
            <pc:sldMk cId="3384359376" sldId="279"/>
            <ac:spMk id="2" creationId="{4C695D30-226A-DB40-8733-EE874A171BF6}"/>
          </ac:spMkLst>
        </pc:spChg>
        <pc:spChg chg="mod">
          <ac:chgData name="Lei Li" userId="ef082f19-97a4-40f7-8ec1-0e91bb2b2192" providerId="ADAL" clId="{69EDFD10-5084-DD49-ADD5-DD87311A34B2}" dt="2020-12-31T15:29:34.892" v="1653" actId="20577"/>
          <ac:spMkLst>
            <pc:docMk/>
            <pc:sldMk cId="3384359376" sldId="279"/>
            <ac:spMk id="3" creationId="{3A245FE7-CA5F-0E43-B534-402374D28AB1}"/>
          </ac:spMkLst>
        </pc:spChg>
        <pc:spChg chg="add mod">
          <ac:chgData name="Lei Li" userId="ef082f19-97a4-40f7-8ec1-0e91bb2b2192" providerId="ADAL" clId="{69EDFD10-5084-DD49-ADD5-DD87311A34B2}" dt="2020-12-31T15:26:10.357" v="1547" actId="1076"/>
          <ac:spMkLst>
            <pc:docMk/>
            <pc:sldMk cId="3384359376" sldId="279"/>
            <ac:spMk id="6" creationId="{DA10FE01-8B7E-3146-8640-748F81BE2560}"/>
          </ac:spMkLst>
        </pc:spChg>
        <pc:picChg chg="add mod">
          <ac:chgData name="Lei Li" userId="ef082f19-97a4-40f7-8ec1-0e91bb2b2192" providerId="ADAL" clId="{69EDFD10-5084-DD49-ADD5-DD87311A34B2}" dt="2020-12-31T15:28:56.933" v="1562" actId="732"/>
          <ac:picMkLst>
            <pc:docMk/>
            <pc:sldMk cId="3384359376" sldId="279"/>
            <ac:picMk id="7170" creationId="{6459FF05-4A4C-5C40-816D-3287728DB269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878677741" sldId="280"/>
        </pc:sldMkLst>
      </pc:sldChg>
      <pc:sldChg chg="modSp new mod">
        <pc:chgData name="Lei Li" userId="ef082f19-97a4-40f7-8ec1-0e91bb2b2192" providerId="ADAL" clId="{69EDFD10-5084-DD49-ADD5-DD87311A34B2}" dt="2020-12-31T15:31:29.015" v="1726" actId="27636"/>
        <pc:sldMkLst>
          <pc:docMk/>
          <pc:sldMk cId="4209947923" sldId="280"/>
        </pc:sldMkLst>
        <pc:spChg chg="mod">
          <ac:chgData name="Lei Li" userId="ef082f19-97a4-40f7-8ec1-0e91bb2b2192" providerId="ADAL" clId="{69EDFD10-5084-DD49-ADD5-DD87311A34B2}" dt="2020-12-31T15:28:08.313" v="1559" actId="20577"/>
          <ac:spMkLst>
            <pc:docMk/>
            <pc:sldMk cId="4209947923" sldId="280"/>
            <ac:spMk id="2" creationId="{190557F7-2960-3A49-9493-478A35CA1C71}"/>
          </ac:spMkLst>
        </pc:spChg>
        <pc:spChg chg="mod">
          <ac:chgData name="Lei Li" userId="ef082f19-97a4-40f7-8ec1-0e91bb2b2192" providerId="ADAL" clId="{69EDFD10-5084-DD49-ADD5-DD87311A34B2}" dt="2020-12-31T15:31:29.015" v="1726" actId="27636"/>
          <ac:spMkLst>
            <pc:docMk/>
            <pc:sldMk cId="4209947923" sldId="280"/>
            <ac:spMk id="3" creationId="{F4E0D414-3AE1-DD46-B795-01697A0A037C}"/>
          </ac:spMkLst>
        </pc:spChg>
      </pc:sldChg>
      <pc:sldChg chg="modSp new mod">
        <pc:chgData name="Lei Li" userId="ef082f19-97a4-40f7-8ec1-0e91bb2b2192" providerId="ADAL" clId="{69EDFD10-5084-DD49-ADD5-DD87311A34B2}" dt="2020-12-31T15:37:27.240" v="2144" actId="15"/>
        <pc:sldMkLst>
          <pc:docMk/>
          <pc:sldMk cId="2071909738" sldId="281"/>
        </pc:sldMkLst>
        <pc:spChg chg="mod">
          <ac:chgData name="Lei Li" userId="ef082f19-97a4-40f7-8ec1-0e91bb2b2192" providerId="ADAL" clId="{69EDFD10-5084-DD49-ADD5-DD87311A34B2}" dt="2020-12-31T15:31:48.769" v="1727"/>
          <ac:spMkLst>
            <pc:docMk/>
            <pc:sldMk cId="2071909738" sldId="281"/>
            <ac:spMk id="2" creationId="{3E979C00-0C2D-C142-997B-ACBF2F817B69}"/>
          </ac:spMkLst>
        </pc:spChg>
        <pc:spChg chg="mod">
          <ac:chgData name="Lei Li" userId="ef082f19-97a4-40f7-8ec1-0e91bb2b2192" providerId="ADAL" clId="{69EDFD10-5084-DD49-ADD5-DD87311A34B2}" dt="2020-12-31T15:37:27.240" v="2144" actId="15"/>
          <ac:spMkLst>
            <pc:docMk/>
            <pc:sldMk cId="2071909738" sldId="281"/>
            <ac:spMk id="3" creationId="{84F0D582-4619-F14F-8D7E-466BDBA8D07F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3930092573" sldId="281"/>
        </pc:sldMkLst>
      </pc:sldChg>
      <pc:sldChg chg="modSp new mod">
        <pc:chgData name="Lei Li" userId="ef082f19-97a4-40f7-8ec1-0e91bb2b2192" providerId="ADAL" clId="{69EDFD10-5084-DD49-ADD5-DD87311A34B2}" dt="2020-12-31T15:39:55.344" v="2222" actId="27636"/>
        <pc:sldMkLst>
          <pc:docMk/>
          <pc:sldMk cId="3961256379" sldId="282"/>
        </pc:sldMkLst>
        <pc:spChg chg="mod">
          <ac:chgData name="Lei Li" userId="ef082f19-97a4-40f7-8ec1-0e91bb2b2192" providerId="ADAL" clId="{69EDFD10-5084-DD49-ADD5-DD87311A34B2}" dt="2020-12-31T15:38:38.110" v="2151" actId="33524"/>
          <ac:spMkLst>
            <pc:docMk/>
            <pc:sldMk cId="3961256379" sldId="282"/>
            <ac:spMk id="2" creationId="{BC060354-743E-5F4B-9F87-45E2D519FEEB}"/>
          </ac:spMkLst>
        </pc:spChg>
        <pc:spChg chg="mod">
          <ac:chgData name="Lei Li" userId="ef082f19-97a4-40f7-8ec1-0e91bb2b2192" providerId="ADAL" clId="{69EDFD10-5084-DD49-ADD5-DD87311A34B2}" dt="2020-12-31T15:39:55.344" v="2222" actId="27636"/>
          <ac:spMkLst>
            <pc:docMk/>
            <pc:sldMk cId="3961256379" sldId="282"/>
            <ac:spMk id="3" creationId="{34ED40D5-E025-974C-99F8-45FE664F5281}"/>
          </ac:spMkLst>
        </pc:spChg>
      </pc:sldChg>
      <pc:sldChg chg="del">
        <pc:chgData name="Lei Li" userId="ef082f19-97a4-40f7-8ec1-0e91bb2b2192" providerId="ADAL" clId="{69EDFD10-5084-DD49-ADD5-DD87311A34B2}" dt="2020-12-31T14:01:16.334" v="1" actId="2696"/>
        <pc:sldMkLst>
          <pc:docMk/>
          <pc:sldMk cId="3986764181" sldId="28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977245345" sldId="283"/>
        </pc:sldMkLst>
      </pc:sldChg>
      <pc:sldChg chg="addSp modSp new mod">
        <pc:chgData name="Lei Li" userId="ef082f19-97a4-40f7-8ec1-0e91bb2b2192" providerId="ADAL" clId="{69EDFD10-5084-DD49-ADD5-DD87311A34B2}" dt="2020-12-31T15:42:41.291" v="2305"/>
        <pc:sldMkLst>
          <pc:docMk/>
          <pc:sldMk cId="2309582499" sldId="283"/>
        </pc:sldMkLst>
        <pc:spChg chg="mod">
          <ac:chgData name="Lei Li" userId="ef082f19-97a4-40f7-8ec1-0e91bb2b2192" providerId="ADAL" clId="{69EDFD10-5084-DD49-ADD5-DD87311A34B2}" dt="2020-12-31T15:40:20.204" v="2223"/>
          <ac:spMkLst>
            <pc:docMk/>
            <pc:sldMk cId="2309582499" sldId="283"/>
            <ac:spMk id="2" creationId="{3FA34372-75A6-A34C-9927-0BBD58B4C6CA}"/>
          </ac:spMkLst>
        </pc:spChg>
        <pc:spChg chg="mod">
          <ac:chgData name="Lei Li" userId="ef082f19-97a4-40f7-8ec1-0e91bb2b2192" providerId="ADAL" clId="{69EDFD10-5084-DD49-ADD5-DD87311A34B2}" dt="2020-12-31T15:41:19.101" v="2298" actId="20577"/>
          <ac:spMkLst>
            <pc:docMk/>
            <pc:sldMk cId="2309582499" sldId="283"/>
            <ac:spMk id="3" creationId="{C834C56C-B458-E94D-BB1F-8ED4A509DDFE}"/>
          </ac:spMkLst>
        </pc:spChg>
        <pc:spChg chg="add mod">
          <ac:chgData name="Lei Li" userId="ef082f19-97a4-40f7-8ec1-0e91bb2b2192" providerId="ADAL" clId="{69EDFD10-5084-DD49-ADD5-DD87311A34B2}" dt="2020-12-31T15:42:41.291" v="2305"/>
          <ac:spMkLst>
            <pc:docMk/>
            <pc:sldMk cId="2309582499" sldId="283"/>
            <ac:spMk id="7" creationId="{9ADA4877-0643-E745-A34A-701B0A8DC29C}"/>
          </ac:spMkLst>
        </pc:spChg>
        <pc:picChg chg="add mod">
          <ac:chgData name="Lei Li" userId="ef082f19-97a4-40f7-8ec1-0e91bb2b2192" providerId="ADAL" clId="{69EDFD10-5084-DD49-ADD5-DD87311A34B2}" dt="2020-12-31T15:42:24.712" v="2304" actId="1076"/>
          <ac:picMkLst>
            <pc:docMk/>
            <pc:sldMk cId="2309582499" sldId="283"/>
            <ac:picMk id="8194" creationId="{76D2D5E8-7ABA-1145-A720-9303331C0BAF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477104714" sldId="284"/>
        </pc:sldMkLst>
      </pc:sldChg>
      <pc:sldChg chg="addSp delSp modSp new mod">
        <pc:chgData name="Lei Li" userId="ef082f19-97a4-40f7-8ec1-0e91bb2b2192" providerId="ADAL" clId="{69EDFD10-5084-DD49-ADD5-DD87311A34B2}" dt="2020-12-31T15:46:43.389" v="2469" actId="20577"/>
        <pc:sldMkLst>
          <pc:docMk/>
          <pc:sldMk cId="3204015597" sldId="284"/>
        </pc:sldMkLst>
        <pc:spChg chg="mod">
          <ac:chgData name="Lei Li" userId="ef082f19-97a4-40f7-8ec1-0e91bb2b2192" providerId="ADAL" clId="{69EDFD10-5084-DD49-ADD5-DD87311A34B2}" dt="2020-12-31T15:43:07.433" v="2306"/>
          <ac:spMkLst>
            <pc:docMk/>
            <pc:sldMk cId="3204015597" sldId="284"/>
            <ac:spMk id="2" creationId="{654153CA-1227-3148-BE97-16F3082E95E2}"/>
          </ac:spMkLst>
        </pc:spChg>
        <pc:spChg chg="mod">
          <ac:chgData name="Lei Li" userId="ef082f19-97a4-40f7-8ec1-0e91bb2b2192" providerId="ADAL" clId="{69EDFD10-5084-DD49-ADD5-DD87311A34B2}" dt="2020-12-31T15:46:43.389" v="2469" actId="20577"/>
          <ac:spMkLst>
            <pc:docMk/>
            <pc:sldMk cId="3204015597" sldId="284"/>
            <ac:spMk id="3" creationId="{C6733FB9-4F2F-D04E-BE4C-71A37CF89E39}"/>
          </ac:spMkLst>
        </pc:spChg>
        <pc:picChg chg="add del mod">
          <ac:chgData name="Lei Li" userId="ef082f19-97a4-40f7-8ec1-0e91bb2b2192" providerId="ADAL" clId="{69EDFD10-5084-DD49-ADD5-DD87311A34B2}" dt="2020-12-31T15:44:40.304" v="2326"/>
          <ac:picMkLst>
            <pc:docMk/>
            <pc:sldMk cId="3204015597" sldId="284"/>
            <ac:picMk id="9218" creationId="{946FB8BE-7EE1-BD4E-86D0-55378F3A9F3E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9276928" sldId="285"/>
        </pc:sldMkLst>
      </pc:sldChg>
      <pc:sldChg chg="addSp modSp new mod">
        <pc:chgData name="Lei Li" userId="ef082f19-97a4-40f7-8ec1-0e91bb2b2192" providerId="ADAL" clId="{69EDFD10-5084-DD49-ADD5-DD87311A34B2}" dt="2020-12-31T15:52:26.968" v="2633"/>
        <pc:sldMkLst>
          <pc:docMk/>
          <pc:sldMk cId="132074916" sldId="285"/>
        </pc:sldMkLst>
        <pc:spChg chg="mod">
          <ac:chgData name="Lei Li" userId="ef082f19-97a4-40f7-8ec1-0e91bb2b2192" providerId="ADAL" clId="{69EDFD10-5084-DD49-ADD5-DD87311A34B2}" dt="2020-12-31T15:47:23.789" v="2470"/>
          <ac:spMkLst>
            <pc:docMk/>
            <pc:sldMk cId="132074916" sldId="285"/>
            <ac:spMk id="2" creationId="{660009B4-BF44-DE48-81F3-5242B88C9972}"/>
          </ac:spMkLst>
        </pc:spChg>
        <pc:spChg chg="mod">
          <ac:chgData name="Lei Li" userId="ef082f19-97a4-40f7-8ec1-0e91bb2b2192" providerId="ADAL" clId="{69EDFD10-5084-DD49-ADD5-DD87311A34B2}" dt="2020-12-31T15:51:39.652" v="2629" actId="15"/>
          <ac:spMkLst>
            <pc:docMk/>
            <pc:sldMk cId="132074916" sldId="285"/>
            <ac:spMk id="3" creationId="{00027C3D-B773-C641-BB72-388A483A5A80}"/>
          </ac:spMkLst>
        </pc:spChg>
        <pc:spChg chg="add mod">
          <ac:chgData name="Lei Li" userId="ef082f19-97a4-40f7-8ec1-0e91bb2b2192" providerId="ADAL" clId="{69EDFD10-5084-DD49-ADD5-DD87311A34B2}" dt="2020-12-31T15:52:26.968" v="2633"/>
          <ac:spMkLst>
            <pc:docMk/>
            <pc:sldMk cId="132074916" sldId="285"/>
            <ac:spMk id="7" creationId="{71FAF3AD-058F-424B-9593-9AC9DFA2C669}"/>
          </ac:spMkLst>
        </pc:spChg>
        <pc:picChg chg="add mod">
          <ac:chgData name="Lei Li" userId="ef082f19-97a4-40f7-8ec1-0e91bb2b2192" providerId="ADAL" clId="{69EDFD10-5084-DD49-ADD5-DD87311A34B2}" dt="2020-12-31T15:52:10.609" v="2632" actId="1076"/>
          <ac:picMkLst>
            <pc:docMk/>
            <pc:sldMk cId="132074916" sldId="285"/>
            <ac:picMk id="10242" creationId="{B166B876-52CC-5C43-A842-4DD7C2C96C93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509550900" sldId="286"/>
        </pc:sldMkLst>
      </pc:sldChg>
      <pc:sldChg chg="addSp modSp new mod ord">
        <pc:chgData name="Lei Li" userId="ef082f19-97a4-40f7-8ec1-0e91bb2b2192" providerId="ADAL" clId="{69EDFD10-5084-DD49-ADD5-DD87311A34B2}" dt="2020-12-31T16:18:29.911" v="2766" actId="27636"/>
        <pc:sldMkLst>
          <pc:docMk/>
          <pc:sldMk cId="734128331" sldId="286"/>
        </pc:sldMkLst>
        <pc:spChg chg="mod">
          <ac:chgData name="Lei Li" userId="ef082f19-97a4-40f7-8ec1-0e91bb2b2192" providerId="ADAL" clId="{69EDFD10-5084-DD49-ADD5-DD87311A34B2}" dt="2020-12-31T16:18:29.911" v="2766" actId="27636"/>
          <ac:spMkLst>
            <pc:docMk/>
            <pc:sldMk cId="734128331" sldId="286"/>
            <ac:spMk id="2" creationId="{95BF8A10-D9CE-7046-A2DB-AF9CEFB72E3B}"/>
          </ac:spMkLst>
        </pc:spChg>
        <pc:spChg chg="mod">
          <ac:chgData name="Lei Li" userId="ef082f19-97a4-40f7-8ec1-0e91bb2b2192" providerId="ADAL" clId="{69EDFD10-5084-DD49-ADD5-DD87311A34B2}" dt="2020-12-31T16:16:32.383" v="2758" actId="20577"/>
          <ac:spMkLst>
            <pc:docMk/>
            <pc:sldMk cId="734128331" sldId="286"/>
            <ac:spMk id="3" creationId="{8766E498-58CD-794B-B690-017550F52999}"/>
          </ac:spMkLst>
        </pc:spChg>
        <pc:graphicFrameChg chg="add mod modGraphic">
          <ac:chgData name="Lei Li" userId="ef082f19-97a4-40f7-8ec1-0e91bb2b2192" providerId="ADAL" clId="{69EDFD10-5084-DD49-ADD5-DD87311A34B2}" dt="2020-12-31T16:18:22.728" v="2763" actId="1076"/>
          <ac:graphicFrameMkLst>
            <pc:docMk/>
            <pc:sldMk cId="734128331" sldId="286"/>
            <ac:graphicFrameMk id="6" creationId="{141E2DC0-A86A-AA4A-914D-36F6B8FA5914}"/>
          </ac:graphicFrameMkLst>
        </pc:graphicFrameChg>
      </pc:sldChg>
      <pc:sldChg chg="modSp new mod">
        <pc:chgData name="Lei Li" userId="ef082f19-97a4-40f7-8ec1-0e91bb2b2192" providerId="ADAL" clId="{69EDFD10-5084-DD49-ADD5-DD87311A34B2}" dt="2020-12-31T16:20:05.257" v="2861" actId="20577"/>
        <pc:sldMkLst>
          <pc:docMk/>
          <pc:sldMk cId="3514982569" sldId="287"/>
        </pc:sldMkLst>
        <pc:spChg chg="mod">
          <ac:chgData name="Lei Li" userId="ef082f19-97a4-40f7-8ec1-0e91bb2b2192" providerId="ADAL" clId="{69EDFD10-5084-DD49-ADD5-DD87311A34B2}" dt="2020-12-31T16:20:05.257" v="2861" actId="20577"/>
          <ac:spMkLst>
            <pc:docMk/>
            <pc:sldMk cId="3514982569" sldId="287"/>
            <ac:spMk id="2" creationId="{7136AD70-39A0-D644-8299-C895CD576B80}"/>
          </ac:spMkLst>
        </pc:spChg>
        <pc:spChg chg="mod">
          <ac:chgData name="Lei Li" userId="ef082f19-97a4-40f7-8ec1-0e91bb2b2192" providerId="ADAL" clId="{69EDFD10-5084-DD49-ADD5-DD87311A34B2}" dt="2020-12-31T16:19:38.722" v="2835" actId="27636"/>
          <ac:spMkLst>
            <pc:docMk/>
            <pc:sldMk cId="3514982569" sldId="287"/>
            <ac:spMk id="3" creationId="{59B6B472-09F1-8945-BAF9-908AB8F8CF8D}"/>
          </ac:spMkLst>
        </pc:spChg>
      </pc:sldChg>
      <pc:sldChg chg="modSp new mod">
        <pc:chgData name="Lei Li" userId="ef082f19-97a4-40f7-8ec1-0e91bb2b2192" providerId="ADAL" clId="{69EDFD10-5084-DD49-ADD5-DD87311A34B2}" dt="2020-12-31T16:21:27.671" v="2920" actId="20577"/>
        <pc:sldMkLst>
          <pc:docMk/>
          <pc:sldMk cId="3419611344" sldId="288"/>
        </pc:sldMkLst>
        <pc:spChg chg="mod">
          <ac:chgData name="Lei Li" userId="ef082f19-97a4-40f7-8ec1-0e91bb2b2192" providerId="ADAL" clId="{69EDFD10-5084-DD49-ADD5-DD87311A34B2}" dt="2020-12-31T16:19:59.554" v="2860" actId="20577"/>
          <ac:spMkLst>
            <pc:docMk/>
            <pc:sldMk cId="3419611344" sldId="288"/>
            <ac:spMk id="2" creationId="{BCFA5B2A-6AF3-5043-BF08-E44CD267607B}"/>
          </ac:spMkLst>
        </pc:spChg>
        <pc:spChg chg="mod">
          <ac:chgData name="Lei Li" userId="ef082f19-97a4-40f7-8ec1-0e91bb2b2192" providerId="ADAL" clId="{69EDFD10-5084-DD49-ADD5-DD87311A34B2}" dt="2020-12-31T16:21:27.671" v="2920" actId="20577"/>
          <ac:spMkLst>
            <pc:docMk/>
            <pc:sldMk cId="3419611344" sldId="288"/>
            <ac:spMk id="3" creationId="{D1E7D3E7-88D4-394F-86F6-9C487261A46C}"/>
          </ac:spMkLst>
        </pc:spChg>
      </pc:sldChg>
      <pc:sldChg chg="modSp new mod">
        <pc:chgData name="Lei Li" userId="ef082f19-97a4-40f7-8ec1-0e91bb2b2192" providerId="ADAL" clId="{69EDFD10-5084-DD49-ADD5-DD87311A34B2}" dt="2020-12-31T16:27:34.796" v="3251" actId="20577"/>
        <pc:sldMkLst>
          <pc:docMk/>
          <pc:sldMk cId="3688963370" sldId="289"/>
        </pc:sldMkLst>
        <pc:spChg chg="mod">
          <ac:chgData name="Lei Li" userId="ef082f19-97a4-40f7-8ec1-0e91bb2b2192" providerId="ADAL" clId="{69EDFD10-5084-DD49-ADD5-DD87311A34B2}" dt="2020-12-31T16:22:06.909" v="2948" actId="20577"/>
          <ac:spMkLst>
            <pc:docMk/>
            <pc:sldMk cId="3688963370" sldId="289"/>
            <ac:spMk id="2" creationId="{D625780B-B52A-4B42-83CB-823A39E6BD29}"/>
          </ac:spMkLst>
        </pc:spChg>
        <pc:spChg chg="mod">
          <ac:chgData name="Lei Li" userId="ef082f19-97a4-40f7-8ec1-0e91bb2b2192" providerId="ADAL" clId="{69EDFD10-5084-DD49-ADD5-DD87311A34B2}" dt="2020-12-31T16:27:34.796" v="3251" actId="20577"/>
          <ac:spMkLst>
            <pc:docMk/>
            <pc:sldMk cId="3688963370" sldId="289"/>
            <ac:spMk id="3" creationId="{039A7BD4-775B-544B-8454-A9D7A8FDBC2D}"/>
          </ac:spMkLst>
        </pc:sp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CD12320E-9BC3-E84C-9816-4DA630517125}"/>
    <pc:docChg chg="undo custSel addSld delSld modSld">
      <pc:chgData name="Lei Li" userId="ef082f19-97a4-40f7-8ec1-0e91bb2b2192" providerId="ADAL" clId="{CD12320E-9BC3-E84C-9816-4DA630517125}" dt="2020-12-30T22:05:36.261" v="2547" actId="113"/>
      <pc:docMkLst>
        <pc:docMk/>
      </pc:docMkLst>
      <pc:sldChg chg="modSp mod">
        <pc:chgData name="Lei Li" userId="ef082f19-97a4-40f7-8ec1-0e91bb2b2192" providerId="ADAL" clId="{CD12320E-9BC3-E84C-9816-4DA630517125}" dt="2020-12-30T16:06:32.250" v="8" actId="20577"/>
        <pc:sldMkLst>
          <pc:docMk/>
          <pc:sldMk cId="2503590105" sldId="256"/>
        </pc:sldMkLst>
        <pc:spChg chg="mod">
          <ac:chgData name="Lei Li" userId="ef082f19-97a4-40f7-8ec1-0e91bb2b2192" providerId="ADAL" clId="{CD12320E-9BC3-E84C-9816-4DA630517125}" dt="2020-12-30T16:06:32.250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add del mod">
        <pc:chgData name="Lei Li" userId="ef082f19-97a4-40f7-8ec1-0e91bb2b2192" providerId="ADAL" clId="{CD12320E-9BC3-E84C-9816-4DA630517125}" dt="2020-12-30T22:05:36.261" v="2547" actId="113"/>
        <pc:sldMkLst>
          <pc:docMk/>
          <pc:sldMk cId="2686351654" sldId="260"/>
        </pc:sldMkLst>
        <pc:spChg chg="mod">
          <ac:chgData name="Lei Li" userId="ef082f19-97a4-40f7-8ec1-0e91bb2b2192" providerId="ADAL" clId="{CD12320E-9BC3-E84C-9816-4DA630517125}" dt="2020-12-30T22:05:36.261" v="2547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modSp mod">
        <pc:chgData name="Lei Li" userId="ef082f19-97a4-40f7-8ec1-0e91bb2b2192" providerId="ADAL" clId="{CD12320E-9BC3-E84C-9816-4DA630517125}" dt="2020-12-30T16:07:05.546" v="14" actId="688"/>
        <pc:sldMkLst>
          <pc:docMk/>
          <pc:sldMk cId="1501327649" sldId="265"/>
        </pc:sldMkLst>
        <pc:spChg chg="mod">
          <ac:chgData name="Lei Li" userId="ef082f19-97a4-40f7-8ec1-0e91bb2b2192" providerId="ADAL" clId="{CD12320E-9BC3-E84C-9816-4DA630517125}" dt="2020-12-30T16:07:05.546" v="14" actId="688"/>
          <ac:spMkLst>
            <pc:docMk/>
            <pc:sldMk cId="1501327649" sldId="265"/>
            <ac:spMk id="3" creationId="{FA68097E-337B-9746-83CA-6590371DEBBC}"/>
          </ac:spMkLst>
        </pc:spChg>
        <pc:picChg chg="mod">
          <ac:chgData name="Lei Li" userId="ef082f19-97a4-40f7-8ec1-0e91bb2b2192" providerId="ADAL" clId="{CD12320E-9BC3-E84C-9816-4DA630517125}" dt="2020-12-30T16:06:49.393" v="10" actId="1076"/>
          <ac:picMkLst>
            <pc:docMk/>
            <pc:sldMk cId="1501327649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CD12320E-9BC3-E84C-9816-4DA630517125}" dt="2020-12-30T16:07:12.281" v="15" actId="2696"/>
        <pc:sldMkLst>
          <pc:docMk/>
          <pc:sldMk cId="3781207994" sldId="266"/>
        </pc:sldMkLst>
      </pc:sldChg>
      <pc:sldChg chg="modSp new mod">
        <pc:chgData name="Lei Li" userId="ef082f19-97a4-40f7-8ec1-0e91bb2b2192" providerId="ADAL" clId="{CD12320E-9BC3-E84C-9816-4DA630517125}" dt="2020-12-30T18:45:50.965" v="535" actId="20577"/>
        <pc:sldMkLst>
          <pc:docMk/>
          <pc:sldMk cId="4161802325" sldId="266"/>
        </pc:sldMkLst>
        <pc:spChg chg="mod">
          <ac:chgData name="Lei Li" userId="ef082f19-97a4-40f7-8ec1-0e91bb2b2192" providerId="ADAL" clId="{CD12320E-9BC3-E84C-9816-4DA630517125}" dt="2020-12-30T16:07:56.359" v="59" actId="20577"/>
          <ac:spMkLst>
            <pc:docMk/>
            <pc:sldMk cId="4161802325" sldId="266"/>
            <ac:spMk id="2" creationId="{51B3746C-B00A-8C4E-A444-0FE273EDDFC6}"/>
          </ac:spMkLst>
        </pc:spChg>
        <pc:spChg chg="mod">
          <ac:chgData name="Lei Li" userId="ef082f19-97a4-40f7-8ec1-0e91bb2b2192" providerId="ADAL" clId="{CD12320E-9BC3-E84C-9816-4DA630517125}" dt="2020-12-30T18:45:50.965" v="535" actId="20577"/>
          <ac:spMkLst>
            <pc:docMk/>
            <pc:sldMk cId="4161802325" sldId="266"/>
            <ac:spMk id="3" creationId="{2D170C1F-1DFB-D844-8486-E96D26FE65F6}"/>
          </ac:spMkLst>
        </pc:spChg>
      </pc:sldChg>
      <pc:sldChg chg="addSp modSp new mod">
        <pc:chgData name="Lei Li" userId="ef082f19-97a4-40f7-8ec1-0e91bb2b2192" providerId="ADAL" clId="{CD12320E-9BC3-E84C-9816-4DA630517125}" dt="2020-12-30T16:11:13.481" v="293" actId="20577"/>
        <pc:sldMkLst>
          <pc:docMk/>
          <pc:sldMk cId="760796749" sldId="267"/>
        </pc:sldMkLst>
        <pc:spChg chg="mod">
          <ac:chgData name="Lei Li" userId="ef082f19-97a4-40f7-8ec1-0e91bb2b2192" providerId="ADAL" clId="{CD12320E-9BC3-E84C-9816-4DA630517125}" dt="2020-12-30T16:10:13.725" v="274" actId="20577"/>
          <ac:spMkLst>
            <pc:docMk/>
            <pc:sldMk cId="760796749" sldId="267"/>
            <ac:spMk id="2" creationId="{0AC83076-8756-AF48-8975-DD80528851EB}"/>
          </ac:spMkLst>
        </pc:spChg>
        <pc:spChg chg="add mod">
          <ac:chgData name="Lei Li" userId="ef082f19-97a4-40f7-8ec1-0e91bb2b2192" providerId="ADAL" clId="{CD12320E-9BC3-E84C-9816-4DA630517125}" dt="2020-12-30T16:10:32.917" v="278" actId="1076"/>
          <ac:spMkLst>
            <pc:docMk/>
            <pc:sldMk cId="760796749" sldId="267"/>
            <ac:spMk id="6" creationId="{BE49B6A2-F4FB-7F4A-9B36-9CE803DC086E}"/>
          </ac:spMkLst>
        </pc:spChg>
        <pc:spChg chg="add mod">
          <ac:chgData name="Lei Li" userId="ef082f19-97a4-40f7-8ec1-0e91bb2b2192" providerId="ADAL" clId="{CD12320E-9BC3-E84C-9816-4DA630517125}" dt="2020-12-30T16:11:13.481" v="293" actId="20577"/>
          <ac:spMkLst>
            <pc:docMk/>
            <pc:sldMk cId="760796749" sldId="267"/>
            <ac:spMk id="7" creationId="{C7D2D0E0-335C-284E-BFF9-D379C61D50A7}"/>
          </ac:spMkLst>
        </pc:spChg>
        <pc:picChg chg="add mod">
          <ac:chgData name="Lei Li" userId="ef082f19-97a4-40f7-8ec1-0e91bb2b2192" providerId="ADAL" clId="{CD12320E-9BC3-E84C-9816-4DA630517125}" dt="2020-12-30T16:10:32.917" v="278" actId="1076"/>
          <ac:picMkLst>
            <pc:docMk/>
            <pc:sldMk cId="760796749" sldId="267"/>
            <ac:picMk id="1025" creationId="{B94532DD-44A8-984A-A371-001AF7C02225}"/>
          </ac:picMkLst>
        </pc:picChg>
      </pc:sldChg>
      <pc:sldChg chg="del">
        <pc:chgData name="Lei Li" userId="ef082f19-97a4-40f7-8ec1-0e91bb2b2192" providerId="ADAL" clId="{CD12320E-9BC3-E84C-9816-4DA630517125}" dt="2020-12-30T16:07:12.776" v="17" actId="2696"/>
        <pc:sldMkLst>
          <pc:docMk/>
          <pc:sldMk cId="3668818462" sldId="267"/>
        </pc:sldMkLst>
      </pc:sldChg>
      <pc:sldChg chg="modSp new mod">
        <pc:chgData name="Lei Li" userId="ef082f19-97a4-40f7-8ec1-0e91bb2b2192" providerId="ADAL" clId="{CD12320E-9BC3-E84C-9816-4DA630517125}" dt="2020-12-30T16:23:22.798" v="419" actId="20577"/>
        <pc:sldMkLst>
          <pc:docMk/>
          <pc:sldMk cId="1610922966" sldId="268"/>
        </pc:sldMkLst>
        <pc:spChg chg="mod">
          <ac:chgData name="Lei Li" userId="ef082f19-97a4-40f7-8ec1-0e91bb2b2192" providerId="ADAL" clId="{CD12320E-9BC3-E84C-9816-4DA630517125}" dt="2020-12-30T16:17:14.350" v="331" actId="20577"/>
          <ac:spMkLst>
            <pc:docMk/>
            <pc:sldMk cId="1610922966" sldId="268"/>
            <ac:spMk id="2" creationId="{254568D0-58DD-134E-BD22-D6A685222735}"/>
          </ac:spMkLst>
        </pc:spChg>
        <pc:spChg chg="mod">
          <ac:chgData name="Lei Li" userId="ef082f19-97a4-40f7-8ec1-0e91bb2b2192" providerId="ADAL" clId="{CD12320E-9BC3-E84C-9816-4DA630517125}" dt="2020-12-30T16:23:22.798" v="419" actId="20577"/>
          <ac:spMkLst>
            <pc:docMk/>
            <pc:sldMk cId="1610922966" sldId="268"/>
            <ac:spMk id="3" creationId="{B51C754F-8AFC-5C42-B9F1-5DA099664B61}"/>
          </ac:spMkLst>
        </pc:spChg>
      </pc:sldChg>
      <pc:sldChg chg="del">
        <pc:chgData name="Lei Li" userId="ef082f19-97a4-40f7-8ec1-0e91bb2b2192" providerId="ADAL" clId="{CD12320E-9BC3-E84C-9816-4DA630517125}" dt="2020-12-30T16:07:12.982" v="18" actId="2696"/>
        <pc:sldMkLst>
          <pc:docMk/>
          <pc:sldMk cId="2061594971" sldId="268"/>
        </pc:sldMkLst>
      </pc:sldChg>
      <pc:sldChg chg="modSp new mod">
        <pc:chgData name="Lei Li" userId="ef082f19-97a4-40f7-8ec1-0e91bb2b2192" providerId="ADAL" clId="{CD12320E-9BC3-E84C-9816-4DA630517125}" dt="2020-12-30T19:14:10.063" v="611" actId="20577"/>
        <pc:sldMkLst>
          <pc:docMk/>
          <pc:sldMk cId="617986023" sldId="269"/>
        </pc:sldMkLst>
        <pc:spChg chg="mod">
          <ac:chgData name="Lei Li" userId="ef082f19-97a4-40f7-8ec1-0e91bb2b2192" providerId="ADAL" clId="{CD12320E-9BC3-E84C-9816-4DA630517125}" dt="2020-12-30T19:12:33.355" v="551" actId="20577"/>
          <ac:spMkLst>
            <pc:docMk/>
            <pc:sldMk cId="617986023" sldId="269"/>
            <ac:spMk id="2" creationId="{300C044A-2A65-BD4E-AA1F-54A6E3590D85}"/>
          </ac:spMkLst>
        </pc:spChg>
        <pc:spChg chg="mod">
          <ac:chgData name="Lei Li" userId="ef082f19-97a4-40f7-8ec1-0e91bb2b2192" providerId="ADAL" clId="{CD12320E-9BC3-E84C-9816-4DA630517125}" dt="2020-12-30T19:14:10.063" v="611" actId="20577"/>
          <ac:spMkLst>
            <pc:docMk/>
            <pc:sldMk cId="617986023" sldId="269"/>
            <ac:spMk id="3" creationId="{96363177-0129-F446-9E33-627FB97552A8}"/>
          </ac:spMkLst>
        </pc:spChg>
      </pc:sldChg>
      <pc:sldChg chg="del">
        <pc:chgData name="Lei Li" userId="ef082f19-97a4-40f7-8ec1-0e91bb2b2192" providerId="ADAL" clId="{CD12320E-9BC3-E84C-9816-4DA630517125}" dt="2020-12-30T16:07:13.194" v="19" actId="2696"/>
        <pc:sldMkLst>
          <pc:docMk/>
          <pc:sldMk cId="3579148587" sldId="269"/>
        </pc:sldMkLst>
      </pc:sldChg>
      <pc:sldChg chg="modSp new mod">
        <pc:chgData name="Lei Li" userId="ef082f19-97a4-40f7-8ec1-0e91bb2b2192" providerId="ADAL" clId="{CD12320E-9BC3-E84C-9816-4DA630517125}" dt="2020-12-30T20:24:51.838" v="1600" actId="20577"/>
        <pc:sldMkLst>
          <pc:docMk/>
          <pc:sldMk cId="1054474608" sldId="270"/>
        </pc:sldMkLst>
        <pc:spChg chg="mod">
          <ac:chgData name="Lei Li" userId="ef082f19-97a4-40f7-8ec1-0e91bb2b2192" providerId="ADAL" clId="{CD12320E-9BC3-E84C-9816-4DA630517125}" dt="2020-12-30T19:44:27.196" v="663" actId="313"/>
          <ac:spMkLst>
            <pc:docMk/>
            <pc:sldMk cId="1054474608" sldId="270"/>
            <ac:spMk id="2" creationId="{9F7D77BC-C668-7440-8CD8-70781C0F3F5D}"/>
          </ac:spMkLst>
        </pc:spChg>
        <pc:spChg chg="mod">
          <ac:chgData name="Lei Li" userId="ef082f19-97a4-40f7-8ec1-0e91bb2b2192" providerId="ADAL" clId="{CD12320E-9BC3-E84C-9816-4DA630517125}" dt="2020-12-30T20:24:51.838" v="1600" actId="20577"/>
          <ac:spMkLst>
            <pc:docMk/>
            <pc:sldMk cId="1054474608" sldId="270"/>
            <ac:spMk id="3" creationId="{0FCBCCD6-D3CE-5249-895A-0FBBBDBDF867}"/>
          </ac:spMkLst>
        </pc:spChg>
      </pc:sldChg>
      <pc:sldChg chg="del">
        <pc:chgData name="Lei Li" userId="ef082f19-97a4-40f7-8ec1-0e91bb2b2192" providerId="ADAL" clId="{CD12320E-9BC3-E84C-9816-4DA630517125}" dt="2020-12-30T16:07:13.590" v="21" actId="2696"/>
        <pc:sldMkLst>
          <pc:docMk/>
          <pc:sldMk cId="1946284088" sldId="270"/>
        </pc:sldMkLst>
      </pc:sldChg>
      <pc:sldChg chg="addSp delSp modSp new mod">
        <pc:chgData name="Lei Li" userId="ef082f19-97a4-40f7-8ec1-0e91bb2b2192" providerId="ADAL" clId="{CD12320E-9BC3-E84C-9816-4DA630517125}" dt="2020-12-30T20:24:22.566" v="1546" actId="478"/>
        <pc:sldMkLst>
          <pc:docMk/>
          <pc:sldMk cId="708401064" sldId="271"/>
        </pc:sldMkLst>
        <pc:spChg chg="mod">
          <ac:chgData name="Lei Li" userId="ef082f19-97a4-40f7-8ec1-0e91bb2b2192" providerId="ADAL" clId="{CD12320E-9BC3-E84C-9816-4DA630517125}" dt="2020-12-30T20:13:44.262" v="1462" actId="20577"/>
          <ac:spMkLst>
            <pc:docMk/>
            <pc:sldMk cId="708401064" sldId="271"/>
            <ac:spMk id="2" creationId="{D777948D-B8B2-DD48-AA02-AE53ABBED07F}"/>
          </ac:spMkLst>
        </pc:spChg>
        <pc:spChg chg="mod">
          <ac:chgData name="Lei Li" userId="ef082f19-97a4-40f7-8ec1-0e91bb2b2192" providerId="ADAL" clId="{CD12320E-9BC3-E84C-9816-4DA630517125}" dt="2020-12-30T19:58:00.888" v="1226" actId="313"/>
          <ac:spMkLst>
            <pc:docMk/>
            <pc:sldMk cId="708401064" sldId="271"/>
            <ac:spMk id="3" creationId="{13FEEF69-CB3A-884B-B02A-CE8C9C2DD7AE}"/>
          </ac:spMkLst>
        </pc:spChg>
        <pc:spChg chg="add del mod">
          <ac:chgData name="Lei Li" userId="ef082f19-97a4-40f7-8ec1-0e91bb2b2192" providerId="ADAL" clId="{CD12320E-9BC3-E84C-9816-4DA630517125}" dt="2020-12-30T20:14:34.210" v="1464" actId="478"/>
          <ac:spMkLst>
            <pc:docMk/>
            <pc:sldMk cId="708401064" sldId="271"/>
            <ac:spMk id="6" creationId="{CAA61E51-9A8F-F148-AC5E-E90D2EEA8A94}"/>
          </ac:spMkLst>
        </pc:spChg>
        <pc:spChg chg="add mod">
          <ac:chgData name="Lei Li" userId="ef082f19-97a4-40f7-8ec1-0e91bb2b2192" providerId="ADAL" clId="{CD12320E-9BC3-E84C-9816-4DA630517125}" dt="2020-12-30T20:18:13.782" v="1485" actId="1076"/>
          <ac:spMkLst>
            <pc:docMk/>
            <pc:sldMk cId="708401064" sldId="271"/>
            <ac:spMk id="7" creationId="{D421E7F8-D01E-F24C-9832-818F3F069C31}"/>
          </ac:spMkLst>
        </pc:spChg>
        <pc:picChg chg="add del mod">
          <ac:chgData name="Lei Li" userId="ef082f19-97a4-40f7-8ec1-0e91bb2b2192" providerId="ADAL" clId="{CD12320E-9BC3-E84C-9816-4DA630517125}" dt="2020-12-30T20:24:22.566" v="1546" actId="478"/>
          <ac:picMkLst>
            <pc:docMk/>
            <pc:sldMk cId="708401064" sldId="271"/>
            <ac:picMk id="2050" creationId="{B491E803-EAF3-3E45-A852-D5007FC37073}"/>
          </ac:picMkLst>
        </pc:picChg>
      </pc:sldChg>
      <pc:sldChg chg="del">
        <pc:chgData name="Lei Li" userId="ef082f19-97a4-40f7-8ec1-0e91bb2b2192" providerId="ADAL" clId="{CD12320E-9BC3-E84C-9816-4DA630517125}" dt="2020-12-30T16:07:13.791" v="22" actId="2696"/>
        <pc:sldMkLst>
          <pc:docMk/>
          <pc:sldMk cId="2777436646" sldId="271"/>
        </pc:sldMkLst>
      </pc:sldChg>
      <pc:sldChg chg="del">
        <pc:chgData name="Lei Li" userId="ef082f19-97a4-40f7-8ec1-0e91bb2b2192" providerId="ADAL" clId="{CD12320E-9BC3-E84C-9816-4DA630517125}" dt="2020-12-30T16:07:17.152" v="35" actId="2696"/>
        <pc:sldMkLst>
          <pc:docMk/>
          <pc:sldMk cId="17751773" sldId="272"/>
        </pc:sldMkLst>
      </pc:sldChg>
      <pc:sldChg chg="modSp new mod">
        <pc:chgData name="Lei Li" userId="ef082f19-97a4-40f7-8ec1-0e91bb2b2192" providerId="ADAL" clId="{CD12320E-9BC3-E84C-9816-4DA630517125}" dt="2020-12-30T19:49:58.809" v="994" actId="20577"/>
        <pc:sldMkLst>
          <pc:docMk/>
          <pc:sldMk cId="2904480983" sldId="272"/>
        </pc:sldMkLst>
        <pc:spChg chg="mod">
          <ac:chgData name="Lei Li" userId="ef082f19-97a4-40f7-8ec1-0e91bb2b2192" providerId="ADAL" clId="{CD12320E-9BC3-E84C-9816-4DA630517125}" dt="2020-12-30T19:48:34.765" v="844" actId="20577"/>
          <ac:spMkLst>
            <pc:docMk/>
            <pc:sldMk cId="2904480983" sldId="272"/>
            <ac:spMk id="2" creationId="{0017C2A2-2973-184A-8B60-5393E144352A}"/>
          </ac:spMkLst>
        </pc:spChg>
        <pc:spChg chg="mod">
          <ac:chgData name="Lei Li" userId="ef082f19-97a4-40f7-8ec1-0e91bb2b2192" providerId="ADAL" clId="{CD12320E-9BC3-E84C-9816-4DA630517125}" dt="2020-12-30T19:49:58.809" v="994" actId="20577"/>
          <ac:spMkLst>
            <pc:docMk/>
            <pc:sldMk cId="2904480983" sldId="272"/>
            <ac:spMk id="3" creationId="{55AD692D-6204-FC40-BCEE-C271146F7FE5}"/>
          </ac:spMkLst>
        </pc:spChg>
      </pc:sldChg>
      <pc:sldChg chg="modSp new mod">
        <pc:chgData name="Lei Li" userId="ef082f19-97a4-40f7-8ec1-0e91bb2b2192" providerId="ADAL" clId="{CD12320E-9BC3-E84C-9816-4DA630517125}" dt="2020-12-30T19:56:28.238" v="1147" actId="20577"/>
        <pc:sldMkLst>
          <pc:docMk/>
          <pc:sldMk cId="291563375" sldId="273"/>
        </pc:sldMkLst>
        <pc:spChg chg="mod">
          <ac:chgData name="Lei Li" userId="ef082f19-97a4-40f7-8ec1-0e91bb2b2192" providerId="ADAL" clId="{CD12320E-9BC3-E84C-9816-4DA630517125}" dt="2020-12-30T19:54:27.691" v="1002" actId="20577"/>
          <ac:spMkLst>
            <pc:docMk/>
            <pc:sldMk cId="291563375" sldId="273"/>
            <ac:spMk id="2" creationId="{19754B57-93CC-FE43-85AD-EB7FE79BA167}"/>
          </ac:spMkLst>
        </pc:spChg>
        <pc:spChg chg="mod">
          <ac:chgData name="Lei Li" userId="ef082f19-97a4-40f7-8ec1-0e91bb2b2192" providerId="ADAL" clId="{CD12320E-9BC3-E84C-9816-4DA630517125}" dt="2020-12-30T19:56:28.238" v="1147" actId="20577"/>
          <ac:spMkLst>
            <pc:docMk/>
            <pc:sldMk cId="291563375" sldId="273"/>
            <ac:spMk id="3" creationId="{EA25566D-8016-F549-B4DE-45F62A5CA8E3}"/>
          </ac:spMkLst>
        </pc:spChg>
      </pc:sldChg>
      <pc:sldChg chg="del">
        <pc:chgData name="Lei Li" userId="ef082f19-97a4-40f7-8ec1-0e91bb2b2192" providerId="ADAL" clId="{CD12320E-9BC3-E84C-9816-4DA630517125}" dt="2020-12-30T16:07:14.442" v="25" actId="2696"/>
        <pc:sldMkLst>
          <pc:docMk/>
          <pc:sldMk cId="820872578" sldId="274"/>
        </pc:sldMkLst>
      </pc:sldChg>
      <pc:sldChg chg="modSp new mod">
        <pc:chgData name="Lei Li" userId="ef082f19-97a4-40f7-8ec1-0e91bb2b2192" providerId="ADAL" clId="{CD12320E-9BC3-E84C-9816-4DA630517125}" dt="2020-12-30T19:57:45.541" v="1225" actId="20577"/>
        <pc:sldMkLst>
          <pc:docMk/>
          <pc:sldMk cId="2600281123" sldId="274"/>
        </pc:sldMkLst>
        <pc:spChg chg="mod">
          <ac:chgData name="Lei Li" userId="ef082f19-97a4-40f7-8ec1-0e91bb2b2192" providerId="ADAL" clId="{CD12320E-9BC3-E84C-9816-4DA630517125}" dt="2020-12-30T19:57:28.624" v="1174" actId="20577"/>
          <ac:spMkLst>
            <pc:docMk/>
            <pc:sldMk cId="2600281123" sldId="274"/>
            <ac:spMk id="2" creationId="{97B686CC-BF3F-874B-BB75-D40C4F1D6A75}"/>
          </ac:spMkLst>
        </pc:spChg>
        <pc:spChg chg="mod">
          <ac:chgData name="Lei Li" userId="ef082f19-97a4-40f7-8ec1-0e91bb2b2192" providerId="ADAL" clId="{CD12320E-9BC3-E84C-9816-4DA630517125}" dt="2020-12-30T19:57:45.541" v="1225" actId="20577"/>
          <ac:spMkLst>
            <pc:docMk/>
            <pc:sldMk cId="2600281123" sldId="274"/>
            <ac:spMk id="3" creationId="{E44C9D20-B2CA-6E48-BACD-AA423F8193FC}"/>
          </ac:spMkLst>
        </pc:spChg>
      </pc:sldChg>
      <pc:sldChg chg="del">
        <pc:chgData name="Lei Li" userId="ef082f19-97a4-40f7-8ec1-0e91bb2b2192" providerId="ADAL" clId="{CD12320E-9BC3-E84C-9816-4DA630517125}" dt="2020-12-30T16:07:14.949" v="26" actId="2696"/>
        <pc:sldMkLst>
          <pc:docMk/>
          <pc:sldMk cId="1348684982" sldId="275"/>
        </pc:sldMkLst>
      </pc:sldChg>
      <pc:sldChg chg="new del">
        <pc:chgData name="Lei Li" userId="ef082f19-97a4-40f7-8ec1-0e91bb2b2192" providerId="ADAL" clId="{CD12320E-9BC3-E84C-9816-4DA630517125}" dt="2020-12-30T20:09:39.116" v="1431" actId="2696"/>
        <pc:sldMkLst>
          <pc:docMk/>
          <pc:sldMk cId="3351434061" sldId="275"/>
        </pc:sldMkLst>
      </pc:sldChg>
      <pc:sldChg chg="del">
        <pc:chgData name="Lei Li" userId="ef082f19-97a4-40f7-8ec1-0e91bb2b2192" providerId="ADAL" clId="{CD12320E-9BC3-E84C-9816-4DA630517125}" dt="2020-12-30T16:07:15.392" v="27" actId="2696"/>
        <pc:sldMkLst>
          <pc:docMk/>
          <pc:sldMk cId="506701415" sldId="276"/>
        </pc:sldMkLst>
      </pc:sldChg>
      <pc:sldChg chg="new del">
        <pc:chgData name="Lei Li" userId="ef082f19-97a4-40f7-8ec1-0e91bb2b2192" providerId="ADAL" clId="{CD12320E-9BC3-E84C-9816-4DA630517125}" dt="2020-12-30T20:09:40.679" v="1432" actId="2696"/>
        <pc:sldMkLst>
          <pc:docMk/>
          <pc:sldMk cId="3021394257" sldId="276"/>
        </pc:sldMkLst>
      </pc:sldChg>
      <pc:sldChg chg="modSp new mod">
        <pc:chgData name="Lei Li" userId="ef082f19-97a4-40f7-8ec1-0e91bb2b2192" providerId="ADAL" clId="{CD12320E-9BC3-E84C-9816-4DA630517125}" dt="2020-12-30T21:26:54.551" v="2234" actId="1076"/>
        <pc:sldMkLst>
          <pc:docMk/>
          <pc:sldMk cId="2049329859" sldId="277"/>
        </pc:sldMkLst>
        <pc:spChg chg="mod">
          <ac:chgData name="Lei Li" userId="ef082f19-97a4-40f7-8ec1-0e91bb2b2192" providerId="ADAL" clId="{CD12320E-9BC3-E84C-9816-4DA630517125}" dt="2020-12-30T21:26:54.551" v="2234" actId="1076"/>
          <ac:spMkLst>
            <pc:docMk/>
            <pc:sldMk cId="2049329859" sldId="277"/>
            <ac:spMk id="2" creationId="{29DCDDB9-76D0-3340-A936-BFFBE11676A7}"/>
          </ac:spMkLst>
        </pc:spChg>
        <pc:spChg chg="mod">
          <ac:chgData name="Lei Li" userId="ef082f19-97a4-40f7-8ec1-0e91bb2b2192" providerId="ADAL" clId="{CD12320E-9BC3-E84C-9816-4DA630517125}" dt="2020-12-30T20:08:32.965" v="1420" actId="20577"/>
          <ac:spMkLst>
            <pc:docMk/>
            <pc:sldMk cId="2049329859" sldId="277"/>
            <ac:spMk id="3" creationId="{5540D787-A943-6149-A0A7-01ECAFB66469}"/>
          </ac:spMkLst>
        </pc:spChg>
      </pc:sldChg>
      <pc:sldChg chg="del">
        <pc:chgData name="Lei Li" userId="ef082f19-97a4-40f7-8ec1-0e91bb2b2192" providerId="ADAL" clId="{CD12320E-9BC3-E84C-9816-4DA630517125}" dt="2020-12-30T16:07:15.670" v="28" actId="2696"/>
        <pc:sldMkLst>
          <pc:docMk/>
          <pc:sldMk cId="4028183573" sldId="277"/>
        </pc:sldMkLst>
      </pc:sldChg>
      <pc:sldChg chg="del">
        <pc:chgData name="Lei Li" userId="ef082f19-97a4-40f7-8ec1-0e91bb2b2192" providerId="ADAL" clId="{CD12320E-9BC3-E84C-9816-4DA630517125}" dt="2020-12-30T16:07:14.206" v="24" actId="2696"/>
        <pc:sldMkLst>
          <pc:docMk/>
          <pc:sldMk cId="159937586" sldId="278"/>
        </pc:sldMkLst>
      </pc:sldChg>
      <pc:sldChg chg="modSp new mod">
        <pc:chgData name="Lei Li" userId="ef082f19-97a4-40f7-8ec1-0e91bb2b2192" providerId="ADAL" clId="{CD12320E-9BC3-E84C-9816-4DA630517125}" dt="2020-12-30T18:40:45.052" v="435" actId="20577"/>
        <pc:sldMkLst>
          <pc:docMk/>
          <pc:sldMk cId="2464185087" sldId="278"/>
        </pc:sldMkLst>
        <pc:spChg chg="mod">
          <ac:chgData name="Lei Li" userId="ef082f19-97a4-40f7-8ec1-0e91bb2b2192" providerId="ADAL" clId="{CD12320E-9BC3-E84C-9816-4DA630517125}" dt="2020-12-30T18:40:14.946" v="423" actId="27636"/>
          <ac:spMkLst>
            <pc:docMk/>
            <pc:sldMk cId="2464185087" sldId="278"/>
            <ac:spMk id="2" creationId="{7E3BBC5C-6082-9A40-9A0D-8BEA49E55CF8}"/>
          </ac:spMkLst>
        </pc:spChg>
        <pc:spChg chg="mod">
          <ac:chgData name="Lei Li" userId="ef082f19-97a4-40f7-8ec1-0e91bb2b2192" providerId="ADAL" clId="{CD12320E-9BC3-E84C-9816-4DA630517125}" dt="2020-12-30T18:40:45.052" v="435" actId="20577"/>
          <ac:spMkLst>
            <pc:docMk/>
            <pc:sldMk cId="2464185087" sldId="278"/>
            <ac:spMk id="3" creationId="{E710C1BC-4DAC-FE4E-B6A2-278EF58F1AF6}"/>
          </ac:spMkLst>
        </pc:spChg>
      </pc:sldChg>
      <pc:sldChg chg="modSp new mod">
        <pc:chgData name="Lei Li" userId="ef082f19-97a4-40f7-8ec1-0e91bb2b2192" providerId="ADAL" clId="{CD12320E-9BC3-E84C-9816-4DA630517125}" dt="2020-12-30T20:07:30.495" v="1415" actId="14"/>
        <pc:sldMkLst>
          <pc:docMk/>
          <pc:sldMk cId="1261276226" sldId="279"/>
        </pc:sldMkLst>
        <pc:spChg chg="mod">
          <ac:chgData name="Lei Li" userId="ef082f19-97a4-40f7-8ec1-0e91bb2b2192" providerId="ADAL" clId="{CD12320E-9BC3-E84C-9816-4DA630517125}" dt="2020-12-30T20:00:23.148" v="1246" actId="20577"/>
          <ac:spMkLst>
            <pc:docMk/>
            <pc:sldMk cId="1261276226" sldId="279"/>
            <ac:spMk id="2" creationId="{08A6405E-1946-5345-8D50-A5DA186E4219}"/>
          </ac:spMkLst>
        </pc:spChg>
        <pc:spChg chg="mod">
          <ac:chgData name="Lei Li" userId="ef082f19-97a4-40f7-8ec1-0e91bb2b2192" providerId="ADAL" clId="{CD12320E-9BC3-E84C-9816-4DA630517125}" dt="2020-12-30T20:07:30.495" v="1415" actId="14"/>
          <ac:spMkLst>
            <pc:docMk/>
            <pc:sldMk cId="1261276226" sldId="279"/>
            <ac:spMk id="3" creationId="{6D697AA2-4A13-4548-B566-CFCB5A935FBD}"/>
          </ac:spMkLst>
        </pc:spChg>
      </pc:sldChg>
      <pc:sldChg chg="del">
        <pc:chgData name="Lei Li" userId="ef082f19-97a4-40f7-8ec1-0e91bb2b2192" providerId="ADAL" clId="{CD12320E-9BC3-E84C-9816-4DA630517125}" dt="2020-12-30T16:07:15.869" v="29" actId="2696"/>
        <pc:sldMkLst>
          <pc:docMk/>
          <pc:sldMk cId="2778239094" sldId="279"/>
        </pc:sldMkLst>
      </pc:sldChg>
      <pc:sldChg chg="del">
        <pc:chgData name="Lei Li" userId="ef082f19-97a4-40f7-8ec1-0e91bb2b2192" providerId="ADAL" clId="{CD12320E-9BC3-E84C-9816-4DA630517125}" dt="2020-12-30T16:07:16.084" v="30" actId="2696"/>
        <pc:sldMkLst>
          <pc:docMk/>
          <pc:sldMk cId="1938130422" sldId="280"/>
        </pc:sldMkLst>
      </pc:sldChg>
      <pc:sldChg chg="addSp modSp new mod">
        <pc:chgData name="Lei Li" userId="ef082f19-97a4-40f7-8ec1-0e91bb2b2192" providerId="ADAL" clId="{CD12320E-9BC3-E84C-9816-4DA630517125}" dt="2020-12-30T20:22:23.829" v="1544" actId="1076"/>
        <pc:sldMkLst>
          <pc:docMk/>
          <pc:sldMk cId="2878677741" sldId="280"/>
        </pc:sldMkLst>
        <pc:spChg chg="mod">
          <ac:chgData name="Lei Li" userId="ef082f19-97a4-40f7-8ec1-0e91bb2b2192" providerId="ADAL" clId="{CD12320E-9BC3-E84C-9816-4DA630517125}" dt="2020-12-30T20:21:17.717" v="1523" actId="20577"/>
          <ac:spMkLst>
            <pc:docMk/>
            <pc:sldMk cId="2878677741" sldId="280"/>
            <ac:spMk id="2" creationId="{1A10D262-4948-F842-AE90-74F495F4E3F8}"/>
          </ac:spMkLst>
        </pc:spChg>
        <pc:spChg chg="add mod">
          <ac:chgData name="Lei Li" userId="ef082f19-97a4-40f7-8ec1-0e91bb2b2192" providerId="ADAL" clId="{CD12320E-9BC3-E84C-9816-4DA630517125}" dt="2020-12-30T20:22:23.829" v="1544" actId="1076"/>
          <ac:spMkLst>
            <pc:docMk/>
            <pc:sldMk cId="2878677741" sldId="280"/>
            <ac:spMk id="6" creationId="{CD00EBD9-D402-1C46-B083-DDCDB2257DB0}"/>
          </ac:spMkLst>
        </pc:spChg>
        <pc:picChg chg="add mod">
          <ac:chgData name="Lei Li" userId="ef082f19-97a4-40f7-8ec1-0e91bb2b2192" providerId="ADAL" clId="{CD12320E-9BC3-E84C-9816-4DA630517125}" dt="2020-12-30T20:21:28.371" v="1526" actId="1076"/>
          <ac:picMkLst>
            <pc:docMk/>
            <pc:sldMk cId="2878677741" sldId="280"/>
            <ac:picMk id="3074" creationId="{AF20FA91-34FF-504A-95C0-96C207CE515E}"/>
          </ac:picMkLst>
        </pc:picChg>
      </pc:sldChg>
      <pc:sldChg chg="del">
        <pc:chgData name="Lei Li" userId="ef082f19-97a4-40f7-8ec1-0e91bb2b2192" providerId="ADAL" clId="{CD12320E-9BC3-E84C-9816-4DA630517125}" dt="2020-12-30T16:07:16.501" v="32" actId="2696"/>
        <pc:sldMkLst>
          <pc:docMk/>
          <pc:sldMk cId="3773507742" sldId="281"/>
        </pc:sldMkLst>
      </pc:sldChg>
      <pc:sldChg chg="modSp new mod">
        <pc:chgData name="Lei Li" userId="ef082f19-97a4-40f7-8ec1-0e91bb2b2192" providerId="ADAL" clId="{CD12320E-9BC3-E84C-9816-4DA630517125}" dt="2020-12-30T20:33:10.685" v="2055" actId="20577"/>
        <pc:sldMkLst>
          <pc:docMk/>
          <pc:sldMk cId="3930092573" sldId="281"/>
        </pc:sldMkLst>
        <pc:spChg chg="mod">
          <ac:chgData name="Lei Li" userId="ef082f19-97a4-40f7-8ec1-0e91bb2b2192" providerId="ADAL" clId="{CD12320E-9BC3-E84C-9816-4DA630517125}" dt="2020-12-30T20:28:10.823" v="1609" actId="20577"/>
          <ac:spMkLst>
            <pc:docMk/>
            <pc:sldMk cId="3930092573" sldId="281"/>
            <ac:spMk id="2" creationId="{4527FAFE-9C9B-6744-8BE3-467DEFBD758E}"/>
          </ac:spMkLst>
        </pc:spChg>
        <pc:spChg chg="mod">
          <ac:chgData name="Lei Li" userId="ef082f19-97a4-40f7-8ec1-0e91bb2b2192" providerId="ADAL" clId="{CD12320E-9BC3-E84C-9816-4DA630517125}" dt="2020-12-30T20:33:10.685" v="2055" actId="20577"/>
          <ac:spMkLst>
            <pc:docMk/>
            <pc:sldMk cId="3930092573" sldId="281"/>
            <ac:spMk id="3" creationId="{544E0268-07D0-6947-AF57-9159E2FFBD2B}"/>
          </ac:spMkLst>
        </pc:spChg>
      </pc:sldChg>
      <pc:sldChg chg="modSp new mod">
        <pc:chgData name="Lei Li" userId="ef082f19-97a4-40f7-8ec1-0e91bb2b2192" providerId="ADAL" clId="{CD12320E-9BC3-E84C-9816-4DA630517125}" dt="2020-12-30T21:38:57.526" v="2450" actId="20577"/>
        <pc:sldMkLst>
          <pc:docMk/>
          <pc:sldMk cId="3986764181" sldId="282"/>
        </pc:sldMkLst>
        <pc:spChg chg="mod">
          <ac:chgData name="Lei Li" userId="ef082f19-97a4-40f7-8ec1-0e91bb2b2192" providerId="ADAL" clId="{CD12320E-9BC3-E84C-9816-4DA630517125}" dt="2020-12-30T21:32:10.107" v="2243" actId="20577"/>
          <ac:spMkLst>
            <pc:docMk/>
            <pc:sldMk cId="3986764181" sldId="282"/>
            <ac:spMk id="2" creationId="{618C584E-3242-CF49-B219-24ABCB64D49D}"/>
          </ac:spMkLst>
        </pc:spChg>
        <pc:spChg chg="mod">
          <ac:chgData name="Lei Li" userId="ef082f19-97a4-40f7-8ec1-0e91bb2b2192" providerId="ADAL" clId="{CD12320E-9BC3-E84C-9816-4DA630517125}" dt="2020-12-30T21:38:57.526" v="2450" actId="20577"/>
          <ac:spMkLst>
            <pc:docMk/>
            <pc:sldMk cId="3986764181" sldId="282"/>
            <ac:spMk id="3" creationId="{9F09AEC6-FE18-E14D-B1BD-B897B2217038}"/>
          </ac:spMkLst>
        </pc:spChg>
      </pc:sldChg>
      <pc:sldChg chg="del">
        <pc:chgData name="Lei Li" userId="ef082f19-97a4-40f7-8ec1-0e91bb2b2192" providerId="ADAL" clId="{CD12320E-9BC3-E84C-9816-4DA630517125}" dt="2020-12-30T16:07:16.284" v="31" actId="2696"/>
        <pc:sldMkLst>
          <pc:docMk/>
          <pc:sldMk cId="4210475198" sldId="282"/>
        </pc:sldMkLst>
      </pc:sldChg>
      <pc:sldChg chg="del">
        <pc:chgData name="Lei Li" userId="ef082f19-97a4-40f7-8ec1-0e91bb2b2192" providerId="ADAL" clId="{CD12320E-9BC3-E84C-9816-4DA630517125}" dt="2020-12-30T16:07:13.394" v="20" actId="2696"/>
        <pc:sldMkLst>
          <pc:docMk/>
          <pc:sldMk cId="347782887" sldId="283"/>
        </pc:sldMkLst>
      </pc:sldChg>
      <pc:sldChg chg="modSp new mod">
        <pc:chgData name="Lei Li" userId="ef082f19-97a4-40f7-8ec1-0e91bb2b2192" providerId="ADAL" clId="{CD12320E-9BC3-E84C-9816-4DA630517125}" dt="2020-12-30T21:22:54.422" v="2164" actId="15"/>
        <pc:sldMkLst>
          <pc:docMk/>
          <pc:sldMk cId="1977245345" sldId="283"/>
        </pc:sldMkLst>
        <pc:spChg chg="mod">
          <ac:chgData name="Lei Li" userId="ef082f19-97a4-40f7-8ec1-0e91bb2b2192" providerId="ADAL" clId="{CD12320E-9BC3-E84C-9816-4DA630517125}" dt="2020-12-30T21:21:39.411" v="2076" actId="20577"/>
          <ac:spMkLst>
            <pc:docMk/>
            <pc:sldMk cId="1977245345" sldId="283"/>
            <ac:spMk id="2" creationId="{F901A029-A949-BF48-980B-95695E900CD4}"/>
          </ac:spMkLst>
        </pc:spChg>
        <pc:spChg chg="mod">
          <ac:chgData name="Lei Li" userId="ef082f19-97a4-40f7-8ec1-0e91bb2b2192" providerId="ADAL" clId="{CD12320E-9BC3-E84C-9816-4DA630517125}" dt="2020-12-30T21:22:54.422" v="2164" actId="15"/>
          <ac:spMkLst>
            <pc:docMk/>
            <pc:sldMk cId="1977245345" sldId="283"/>
            <ac:spMk id="3" creationId="{1757B1C1-0BA4-F546-B716-71E4DDA65B68}"/>
          </ac:spMkLst>
        </pc:spChg>
      </pc:sldChg>
      <pc:sldChg chg="addSp modSp new mod">
        <pc:chgData name="Lei Li" userId="ef082f19-97a4-40f7-8ec1-0e91bb2b2192" providerId="ADAL" clId="{CD12320E-9BC3-E84C-9816-4DA630517125}" dt="2020-12-30T21:24:59.547" v="2218" actId="20577"/>
        <pc:sldMkLst>
          <pc:docMk/>
          <pc:sldMk cId="1477104714" sldId="284"/>
        </pc:sldMkLst>
        <pc:spChg chg="mod">
          <ac:chgData name="Lei Li" userId="ef082f19-97a4-40f7-8ec1-0e91bb2b2192" providerId="ADAL" clId="{CD12320E-9BC3-E84C-9816-4DA630517125}" dt="2020-12-30T21:23:53.661" v="2193" actId="20577"/>
          <ac:spMkLst>
            <pc:docMk/>
            <pc:sldMk cId="1477104714" sldId="284"/>
            <ac:spMk id="2" creationId="{7D4D62D0-2495-CE4D-BF70-13FB8580DD5A}"/>
          </ac:spMkLst>
        </pc:spChg>
        <pc:spChg chg="add mod">
          <ac:chgData name="Lei Li" userId="ef082f19-97a4-40f7-8ec1-0e91bb2b2192" providerId="ADAL" clId="{CD12320E-9BC3-E84C-9816-4DA630517125}" dt="2020-12-30T21:24:59.547" v="2218" actId="20577"/>
          <ac:spMkLst>
            <pc:docMk/>
            <pc:sldMk cId="1477104714" sldId="284"/>
            <ac:spMk id="6" creationId="{E07FCD56-C234-F646-BB95-B97F9A14AB7B}"/>
          </ac:spMkLst>
        </pc:spChg>
        <pc:picChg chg="add mod">
          <ac:chgData name="Lei Li" userId="ef082f19-97a4-40f7-8ec1-0e91bb2b2192" providerId="ADAL" clId="{CD12320E-9BC3-E84C-9816-4DA630517125}" dt="2020-12-30T21:24:10.636" v="2198" actId="1076"/>
          <ac:picMkLst>
            <pc:docMk/>
            <pc:sldMk cId="1477104714" sldId="284"/>
            <ac:picMk id="4098" creationId="{F121A3C0-EFC6-904E-BF5F-42E6A19D71B1}"/>
          </ac:picMkLst>
        </pc:picChg>
      </pc:sldChg>
      <pc:sldChg chg="del">
        <pc:chgData name="Lei Li" userId="ef082f19-97a4-40f7-8ec1-0e91bb2b2192" providerId="ADAL" clId="{CD12320E-9BC3-E84C-9816-4DA630517125}" dt="2020-12-30T16:07:13.982" v="23" actId="2696"/>
        <pc:sldMkLst>
          <pc:docMk/>
          <pc:sldMk cId="2312622038" sldId="284"/>
        </pc:sldMkLst>
      </pc:sldChg>
      <pc:sldChg chg="del">
        <pc:chgData name="Lei Li" userId="ef082f19-97a4-40f7-8ec1-0e91bb2b2192" providerId="ADAL" clId="{CD12320E-9BC3-E84C-9816-4DA630517125}" dt="2020-12-30T16:07:12.509" v="16" actId="2696"/>
        <pc:sldMkLst>
          <pc:docMk/>
          <pc:sldMk cId="104407108" sldId="285"/>
        </pc:sldMkLst>
      </pc:sldChg>
      <pc:sldChg chg="modSp new mod">
        <pc:chgData name="Lei Li" userId="ef082f19-97a4-40f7-8ec1-0e91bb2b2192" providerId="ADAL" clId="{CD12320E-9BC3-E84C-9816-4DA630517125}" dt="2020-12-30T21:26:39.881" v="2233" actId="20577"/>
        <pc:sldMkLst>
          <pc:docMk/>
          <pc:sldMk cId="129276928" sldId="285"/>
        </pc:sldMkLst>
        <pc:spChg chg="mod">
          <ac:chgData name="Lei Li" userId="ef082f19-97a4-40f7-8ec1-0e91bb2b2192" providerId="ADAL" clId="{CD12320E-9BC3-E84C-9816-4DA630517125}" dt="2020-12-30T21:26:05.778" v="2220"/>
          <ac:spMkLst>
            <pc:docMk/>
            <pc:sldMk cId="129276928" sldId="285"/>
            <ac:spMk id="2" creationId="{BDA680C2-E53E-6A46-B976-EE57FCBB3085}"/>
          </ac:spMkLst>
        </pc:spChg>
        <pc:spChg chg="mod">
          <ac:chgData name="Lei Li" userId="ef082f19-97a4-40f7-8ec1-0e91bb2b2192" providerId="ADAL" clId="{CD12320E-9BC3-E84C-9816-4DA630517125}" dt="2020-12-30T21:26:39.881" v="2233" actId="20577"/>
          <ac:spMkLst>
            <pc:docMk/>
            <pc:sldMk cId="129276928" sldId="285"/>
            <ac:spMk id="3" creationId="{64330865-7C5F-CC42-917D-68E4BE7C55EB}"/>
          </ac:spMkLst>
        </pc:spChg>
      </pc:sldChg>
      <pc:sldChg chg="new del">
        <pc:chgData name="Lei Li" userId="ef082f19-97a4-40f7-8ec1-0e91bb2b2192" providerId="ADAL" clId="{CD12320E-9BC3-E84C-9816-4DA630517125}" dt="2020-12-30T21:46:05.731" v="2452" actId="2696"/>
        <pc:sldMkLst>
          <pc:docMk/>
          <pc:sldMk cId="1688500376" sldId="286"/>
        </pc:sldMkLst>
      </pc:sldChg>
      <pc:sldChg chg="del">
        <pc:chgData name="Lei Li" userId="ef082f19-97a4-40f7-8ec1-0e91bb2b2192" providerId="ADAL" clId="{CD12320E-9BC3-E84C-9816-4DA630517125}" dt="2020-12-30T16:07:16.690" v="33" actId="2696"/>
        <pc:sldMkLst>
          <pc:docMk/>
          <pc:sldMk cId="4211972649" sldId="286"/>
        </pc:sldMkLst>
      </pc:sldChg>
      <pc:sldChg chg="del">
        <pc:chgData name="Lei Li" userId="ef082f19-97a4-40f7-8ec1-0e91bb2b2192" providerId="ADAL" clId="{CD12320E-9BC3-E84C-9816-4DA630517125}" dt="2020-12-30T16:07:16.917" v="34" actId="2696"/>
        <pc:sldMkLst>
          <pc:docMk/>
          <pc:sldMk cId="546945096" sldId="287"/>
        </pc:sldMkLst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1/3/21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1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C234-0BDF-EA47-89CC-CC371DF32C24}" type="datetime1">
              <a:rPr lang="en-US" smtClean="0"/>
              <a:t>1/3/21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15531-440F-E746-AA46-622EAA024631}" type="datetime1">
              <a:rPr lang="en-US" smtClean="0"/>
              <a:t>1/3/21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63D9-8EBF-5E48-B9EA-EC01FDF75A06}" type="datetime1">
              <a:rPr lang="en-US" smtClean="0"/>
              <a:t>1/3/21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AC82-D359-A046-B82E-E138F1EAE305}" type="datetime1">
              <a:rPr lang="en-US" smtClean="0"/>
              <a:t>1/3/21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1D0-E786-244D-BC1D-0D157316FEB9}" type="datetime1">
              <a:rPr lang="en-US" smtClean="0"/>
              <a:t>1/3/21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55B5-0DEC-604D-B1C0-A1873C823239}" type="datetime1">
              <a:rPr lang="en-US" smtClean="0"/>
              <a:t>1/3/21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7A326-C9AC-BE46-AEFC-02A031B146F8}" type="datetime1">
              <a:rPr lang="en-US" smtClean="0"/>
              <a:t>1/3/21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57E2-CBC1-0D43-8834-2EB1F9E2CC64}" type="datetime1">
              <a:rPr lang="en-US" smtClean="0"/>
              <a:t>1/3/21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F8EC-3157-4642-B028-29BA88267D13}" type="datetime1">
              <a:rPr lang="en-US" smtClean="0"/>
              <a:t>1/3/21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5860-FA5E-3148-B199-2D20B3CC963E}" type="datetime1">
              <a:rPr lang="en-US" smtClean="0"/>
              <a:t>1/3/21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75BF7-34EC-F440-A427-2F1F82787801}" type="datetime1">
              <a:rPr lang="en-US" smtClean="0"/>
              <a:t>1/3/21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F282-26D6-3A49-B7CB-F3A4F8B04DBE}" type="datetime1">
              <a:rPr lang="en-US" smtClean="0"/>
              <a:t>1/3/21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2A87-399B-4340-B7BF-6F3DE0B4181B}" type="datetime1">
              <a:rPr lang="en-US" smtClean="0"/>
              <a:t>1/3/21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LM9 IDS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9 – Intrusion Detection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44D22-0033-4043-BD87-2D9206BBE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SIDS vs. AIDS</a:t>
            </a:r>
          </a:p>
        </p:txBody>
      </p:sp>
      <p:pic>
        <p:nvPicPr>
          <p:cNvPr id="7" name="Content Placeholder 6" descr="Pros and cons of SIDS vs. AIDS. ">
            <a:extLst>
              <a:ext uri="{FF2B5EF4-FFF2-40B4-BE49-F238E27FC236}">
                <a16:creationId xmlns:a16="http://schemas.microsoft.com/office/drawing/2014/main" id="{B1C01BD7-A4E9-1B43-A49B-B2922C4212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176"/>
          <a:stretch/>
        </p:blipFill>
        <p:spPr>
          <a:xfrm>
            <a:off x="382747" y="1367912"/>
            <a:ext cx="8378506" cy="2577939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E00B3-E350-CF47-B14A-7319AB2E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9D8798-5980-5E45-A0FA-6E81AD19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A9DDB8-4E9C-EB41-890E-A11CA1099D7F}"/>
              </a:ext>
            </a:extLst>
          </p:cNvPr>
          <p:cNvSpPr txBox="1"/>
          <p:nvPr/>
        </p:nvSpPr>
        <p:spPr>
          <a:xfrm>
            <a:off x="3359517" y="4487705"/>
            <a:ext cx="2544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 err="1"/>
              <a:t>Khraisat</a:t>
            </a:r>
            <a:r>
              <a:rPr lang="en-US" sz="1000" dirty="0"/>
              <a:t> et al. 2019 paper </a:t>
            </a:r>
          </a:p>
        </p:txBody>
      </p:sp>
    </p:spTree>
    <p:extLst>
      <p:ext uri="{BB962C8B-B14F-4D97-AF65-F5344CB8AC3E}">
        <p14:creationId xmlns:p14="http://schemas.microsoft.com/office/powerpoint/2010/main" val="75334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5908E-8AAC-C847-A25B-F58840444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AIDS Detection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A431C-F1F2-7C45-8F40-A60EBECA8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Statistics-based</a:t>
            </a:r>
          </a:p>
          <a:p>
            <a:r>
              <a:rPr lang="en-US" dirty="0"/>
              <a:t>Pattern-based,</a:t>
            </a:r>
          </a:p>
          <a:p>
            <a:r>
              <a:rPr lang="en-US" dirty="0"/>
              <a:t>Rule-based</a:t>
            </a:r>
          </a:p>
          <a:p>
            <a:r>
              <a:rPr lang="en-US" dirty="0"/>
              <a:t>State-based </a:t>
            </a:r>
          </a:p>
          <a:p>
            <a:r>
              <a:rPr lang="en-US" dirty="0"/>
              <a:t>Heuristic-based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AAADC-9A4E-2F42-B7AC-D6FCBC2D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BDBAE7-7C4B-264C-BFA8-31B11D78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17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8B976-D1F7-8745-A820-F45280023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Techniques for Implementing AIDS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700A8-B2B4-2C4C-89F4-FC8410619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Statistics-based </a:t>
            </a:r>
          </a:p>
          <a:p>
            <a:r>
              <a:rPr lang="en-US" dirty="0"/>
              <a:t>Knowledge-based </a:t>
            </a:r>
          </a:p>
          <a:p>
            <a:r>
              <a:rPr lang="en-US" dirty="0"/>
              <a:t>Machine learning based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2FF45-AF8D-9049-8860-AF42652E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1332DB-8E9E-9246-B7D8-265141B1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57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B9EB0-F847-EB4F-A810-F824AE309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Statistics-based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263D3-52F8-ED46-BF60-A9A587BAA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Builds a distribution model for normal behavior profile</a:t>
            </a:r>
          </a:p>
          <a:p>
            <a:r>
              <a:rPr lang="en-US" dirty="0"/>
              <a:t>Univariate </a:t>
            </a:r>
          </a:p>
          <a:p>
            <a:r>
              <a:rPr lang="en-US" dirty="0"/>
              <a:t>Multivariate</a:t>
            </a:r>
          </a:p>
          <a:p>
            <a:r>
              <a:rPr lang="en-US" dirty="0"/>
              <a:t>Time series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9DF769-3591-374B-B805-5400F1B4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1E9977-B184-7E49-B378-3CF6C661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5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7668D-1833-E844-B72A-70687C88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Knowledge-based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F4C25-108D-6842-8CB1-EB1906B87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Expert system method</a:t>
            </a:r>
          </a:p>
          <a:p>
            <a:r>
              <a:rPr lang="en-US" dirty="0"/>
              <a:t>Standard profile model created based on human knowledge</a:t>
            </a:r>
          </a:p>
          <a:p>
            <a:r>
              <a:rPr lang="en-US" dirty="0"/>
              <a:t>Be able to reduce false positive alarms</a:t>
            </a:r>
          </a:p>
          <a:p>
            <a:r>
              <a:rPr lang="en-US" dirty="0"/>
              <a:t>Finite state machine</a:t>
            </a:r>
          </a:p>
          <a:p>
            <a:r>
              <a:rPr lang="en-US" dirty="0"/>
              <a:t>Description languages</a:t>
            </a:r>
          </a:p>
          <a:p>
            <a:r>
              <a:rPr lang="en-US" dirty="0"/>
              <a:t>Expert system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0DDA6-2DC1-0B44-AC47-C540A1D9A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40F1E0-F557-6544-BA6B-62D8C54F2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0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B977-2BB4-EC46-AE47-7CD1B0C97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638286-3EB1-BC4D-B2AF-9AA053E9D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Extracting knowledge from large quantities of data</a:t>
            </a:r>
          </a:p>
          <a:p>
            <a:r>
              <a:rPr lang="en-US" dirty="0"/>
              <a:t>Detect patterns and build intrusion detection system based on the dataset</a:t>
            </a:r>
          </a:p>
          <a:p>
            <a:r>
              <a:rPr lang="en-US" dirty="0"/>
              <a:t>Supervised vs unsupervised learning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EAFF55-9BCB-DC4B-8A72-F197D725E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14F2E8-E570-F74E-87A9-01B86DFDF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  <p:pic>
        <p:nvPicPr>
          <p:cNvPr id="2052" name="Picture 4" descr="What Is Machine Learning? - Blog">
            <a:extLst>
              <a:ext uri="{FF2B5EF4-FFF2-40B4-BE49-F238E27FC236}">
                <a16:creationId xmlns:a16="http://schemas.microsoft.com/office/drawing/2014/main" id="{03B4B3E6-C0B0-FB42-95C6-5B302D047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59" y="3261473"/>
            <a:ext cx="2686050" cy="122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EE83BC-7946-7A44-96B8-EC9BF324D7EE}"/>
              </a:ext>
            </a:extLst>
          </p:cNvPr>
          <p:cNvSpPr/>
          <p:nvPr/>
        </p:nvSpPr>
        <p:spPr>
          <a:xfrm>
            <a:off x="628650" y="4509612"/>
            <a:ext cx="61374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ischoolonline.berkeley.edu</a:t>
            </a:r>
            <a:r>
              <a:rPr lang="en-US" sz="1000" dirty="0"/>
              <a:t>/blog/what-is-machine-learning/</a:t>
            </a:r>
          </a:p>
        </p:txBody>
      </p:sp>
    </p:spTree>
    <p:extLst>
      <p:ext uri="{BB962C8B-B14F-4D97-AF65-F5344CB8AC3E}">
        <p14:creationId xmlns:p14="http://schemas.microsoft.com/office/powerpoint/2010/main" val="3420615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69E4D-2593-8F4C-B16B-9BCB332EC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AIDS based on Machine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72107-5E5C-6F4D-9B7F-25BB61B30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C7E95-9401-E741-AD0E-FE7CEE54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FB192E-77E4-2240-AE5D-E48C2EF6B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DA7E4B-5B01-C341-B7F3-787B54E8B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008" y="1335105"/>
            <a:ext cx="5705984" cy="28771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9DE3A0-1A4F-5A4C-B6C4-F5AE28EF0C44}"/>
              </a:ext>
            </a:extLst>
          </p:cNvPr>
          <p:cNvSpPr txBox="1"/>
          <p:nvPr/>
        </p:nvSpPr>
        <p:spPr>
          <a:xfrm>
            <a:off x="3359517" y="4487705"/>
            <a:ext cx="2544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 err="1"/>
              <a:t>Khraisat</a:t>
            </a:r>
            <a:r>
              <a:rPr lang="en-US" sz="1000" dirty="0"/>
              <a:t> et al. 2019 paper </a:t>
            </a:r>
          </a:p>
        </p:txBody>
      </p:sp>
    </p:spTree>
    <p:extLst>
      <p:ext uri="{BB962C8B-B14F-4D97-AF65-F5344CB8AC3E}">
        <p14:creationId xmlns:p14="http://schemas.microsoft.com/office/powerpoint/2010/main" val="126279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784EE-D72E-C04F-A062-1F2D95B5B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Learning in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90677-0D76-1B41-8055-07BEEFB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labeled training data</a:t>
            </a:r>
          </a:p>
          <a:p>
            <a:r>
              <a:rPr lang="en-US" dirty="0"/>
              <a:t>Training </a:t>
            </a:r>
          </a:p>
          <a:p>
            <a:pPr lvl="1"/>
            <a:r>
              <a:rPr lang="en-US" dirty="0"/>
              <a:t>Data pair – data source &amp; associated output value</a:t>
            </a:r>
          </a:p>
          <a:p>
            <a:pPr lvl="1"/>
            <a:r>
              <a:rPr lang="en-US" dirty="0"/>
              <a:t>Feature selection</a:t>
            </a:r>
          </a:p>
          <a:p>
            <a:pPr lvl="1"/>
            <a:r>
              <a:rPr lang="en-US" dirty="0"/>
              <a:t>Relevant features identified </a:t>
            </a:r>
          </a:p>
          <a:p>
            <a:pPr lvl="1"/>
            <a:r>
              <a:rPr lang="en-US" dirty="0"/>
              <a:t>Resultant classifier</a:t>
            </a:r>
          </a:p>
          <a:p>
            <a:r>
              <a:rPr lang="en-US" dirty="0"/>
              <a:t>Testing</a:t>
            </a:r>
          </a:p>
          <a:p>
            <a:pPr lvl="1"/>
            <a:r>
              <a:rPr lang="en-US" dirty="0"/>
              <a:t>Classify unknown data into intrusion/normal class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3EA0BC-CC8B-474C-B4F4-5E615FE8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A456A-F666-BE4E-B76C-CD2EF14D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38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99CBA-59C0-B242-A346-A63F3C1B1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434B3-A1D0-7F4E-9663-D5A57F86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Decision trees</a:t>
            </a:r>
          </a:p>
          <a:p>
            <a:r>
              <a:rPr lang="en-US" dirty="0"/>
              <a:t>Rule-based systems</a:t>
            </a:r>
          </a:p>
          <a:p>
            <a:r>
              <a:rPr lang="en-US" dirty="0"/>
              <a:t>Neural networks</a:t>
            </a:r>
          </a:p>
          <a:p>
            <a:r>
              <a:rPr lang="en-US" dirty="0"/>
              <a:t>Support vector machines</a:t>
            </a:r>
          </a:p>
          <a:p>
            <a:r>
              <a:rPr lang="en-US" dirty="0"/>
              <a:t>Naïve Bayes </a:t>
            </a:r>
          </a:p>
          <a:p>
            <a:r>
              <a:rPr lang="en-US" dirty="0"/>
              <a:t>Nearest-neighbor.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B3932B-1727-9E4E-9818-86F2A856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20FC4-587A-EF4A-AD9F-846A07FD4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3DC417-BC55-CB4D-A0C3-049AE83F2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0" y="1936750"/>
            <a:ext cx="4508500" cy="1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AF5914-FC72-A743-B501-C9C5AD3D3549}"/>
              </a:ext>
            </a:extLst>
          </p:cNvPr>
          <p:cNvSpPr txBox="1"/>
          <p:nvPr/>
        </p:nvSpPr>
        <p:spPr>
          <a:xfrm>
            <a:off x="3359517" y="4487705"/>
            <a:ext cx="2544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 err="1"/>
              <a:t>Khraisat</a:t>
            </a:r>
            <a:r>
              <a:rPr lang="en-US" sz="1000" dirty="0"/>
              <a:t> et al. 2019 paper </a:t>
            </a:r>
          </a:p>
        </p:txBody>
      </p:sp>
    </p:spTree>
    <p:extLst>
      <p:ext uri="{BB962C8B-B14F-4D97-AF65-F5344CB8AC3E}">
        <p14:creationId xmlns:p14="http://schemas.microsoft.com/office/powerpoint/2010/main" val="1260052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08637-4D50-6D49-A4CB-AB0CF34C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Learning in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3670C-B576-C944-90B2-6E72C7510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intrusion using unlabeled data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204E08-DF53-9C48-851A-5EE0D4B22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9BFE7-2BEF-0343-9720-3DD1DD6B2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D976F2-2D4B-5D42-8F5B-0E390BABB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209" y="1734524"/>
            <a:ext cx="4577798" cy="25328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AE4381-502C-BB48-B9A5-E319E30603A6}"/>
              </a:ext>
            </a:extLst>
          </p:cNvPr>
          <p:cNvSpPr txBox="1"/>
          <p:nvPr/>
        </p:nvSpPr>
        <p:spPr>
          <a:xfrm>
            <a:off x="3359517" y="4487705"/>
            <a:ext cx="2544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 err="1"/>
              <a:t>Khraisat</a:t>
            </a:r>
            <a:r>
              <a:rPr lang="en-US" sz="1000" dirty="0"/>
              <a:t> et al. 2019 paper </a:t>
            </a:r>
          </a:p>
        </p:txBody>
      </p:sp>
    </p:spTree>
    <p:extLst>
      <p:ext uri="{BB962C8B-B14F-4D97-AF65-F5344CB8AC3E}">
        <p14:creationId xmlns:p14="http://schemas.microsoft.com/office/powerpoint/2010/main" val="3798137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984" y="1074587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>
            <a:off x="4495279" y="3675641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7A9F7-CC78-544E-91EE-A09D27E0C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Semi-supervised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6C61D-6358-E44B-AC64-39F8296B3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Falls between supervised &amp; unsupervised learning</a:t>
            </a:r>
          </a:p>
          <a:p>
            <a:r>
              <a:rPr lang="en-US" dirty="0"/>
              <a:t>Small amount of labeled data</a:t>
            </a:r>
          </a:p>
          <a:p>
            <a:pPr lvl="1"/>
            <a:r>
              <a:rPr lang="en-US" dirty="0"/>
              <a:t>Improve performance of classifiers</a:t>
            </a:r>
          </a:p>
          <a:p>
            <a:pPr lvl="1"/>
            <a:r>
              <a:rPr lang="en-US" dirty="0"/>
              <a:t>Less time and costs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844AC9-2E22-A148-8E53-03F93510F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9010C-A52E-E549-8455-9F7C2836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26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BD911-6895-B445-ACCF-B17E7FEBF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62392-6654-E346-A3E8-6677A27C5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Combination of AIDS and SIDS</a:t>
            </a:r>
          </a:p>
          <a:p>
            <a:r>
              <a:rPr lang="en-US" dirty="0"/>
              <a:t>Overcome the disadvantages of both</a:t>
            </a:r>
          </a:p>
          <a:p>
            <a:r>
              <a:rPr lang="en-US" dirty="0"/>
              <a:t>Identify new attacks</a:t>
            </a:r>
          </a:p>
          <a:p>
            <a:r>
              <a:rPr lang="en-US" dirty="0"/>
              <a:t>Reduce false positive rate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687A66-42D7-6743-B75F-FC1F55E52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80CD58-BAAB-FF4F-B1F3-E61D8AD3F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09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722D3-B761-1347-9013-DFF9F3C18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Metrics for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29A5D-7952-1541-A13F-CC77DC5FB7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True Positive Rate (TPR)</a:t>
            </a:r>
          </a:p>
          <a:p>
            <a:r>
              <a:rPr lang="en-US" dirty="0"/>
              <a:t>False Positive Rate (FPR)</a:t>
            </a:r>
          </a:p>
          <a:p>
            <a:r>
              <a:rPr lang="en-US" dirty="0"/>
              <a:t>False Negative Rate (FNR)</a:t>
            </a:r>
          </a:p>
          <a:p>
            <a:r>
              <a:rPr lang="en-US" dirty="0"/>
              <a:t>Classification rate (CR)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0C7746-5D83-A340-8471-65D39F9D1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B0BCE-AD2F-1C41-8A4E-8F4365E9E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  <p:pic>
        <p:nvPicPr>
          <p:cNvPr id="8" name="Picture 7" descr="Accuracy fomula">
            <a:extLst>
              <a:ext uri="{FF2B5EF4-FFF2-40B4-BE49-F238E27FC236}">
                <a16:creationId xmlns:a16="http://schemas.microsoft.com/office/drawing/2014/main" id="{F40BAF2D-CAD7-CD4D-861A-C24E171BF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773" y="3199019"/>
            <a:ext cx="3708400" cy="812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0AD57F-28B6-344C-94F0-1CDD413E458F}"/>
              </a:ext>
            </a:extLst>
          </p:cNvPr>
          <p:cNvSpPr txBox="1"/>
          <p:nvPr/>
        </p:nvSpPr>
        <p:spPr>
          <a:xfrm>
            <a:off x="3359517" y="4487705"/>
            <a:ext cx="2544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 err="1"/>
              <a:t>Khraisat</a:t>
            </a:r>
            <a:r>
              <a:rPr lang="en-US" sz="1000" dirty="0"/>
              <a:t> et al. 2019 paper </a:t>
            </a:r>
          </a:p>
        </p:txBody>
      </p:sp>
    </p:spTree>
    <p:extLst>
      <p:ext uri="{BB962C8B-B14F-4D97-AF65-F5344CB8AC3E}">
        <p14:creationId xmlns:p14="http://schemas.microsoft.com/office/powerpoint/2010/main" val="3442878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AA285-A60E-5D4D-94EB-89DCC9226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Intrusion Detection Datasets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CE18-C67B-B448-A82B-7C1D1505A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DARPA/KDD Cup 99</a:t>
            </a:r>
          </a:p>
          <a:p>
            <a:r>
              <a:rPr lang="en-US" dirty="0"/>
              <a:t>CAIDA</a:t>
            </a:r>
          </a:p>
          <a:p>
            <a:r>
              <a:rPr lang="en-US" dirty="0"/>
              <a:t>NSL-KDD</a:t>
            </a:r>
          </a:p>
          <a:p>
            <a:r>
              <a:rPr lang="en-US" dirty="0"/>
              <a:t>ISCX 2012</a:t>
            </a:r>
          </a:p>
          <a:p>
            <a:r>
              <a:rPr lang="en-US" dirty="0"/>
              <a:t>ADFA-LD and ADFA-WD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A040C-765A-C644-AB6C-C02069812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9D8CA0-9E02-CC40-A551-BA237F554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01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77456-207E-E841-A85C-3D3FC1405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IDS Evasion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B9C0-2C97-4A45-B031-C51EF1109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Fragmentation</a:t>
            </a:r>
          </a:p>
          <a:p>
            <a:r>
              <a:rPr lang="en-US" dirty="0"/>
              <a:t>Flooding</a:t>
            </a:r>
          </a:p>
          <a:p>
            <a:r>
              <a:rPr lang="en-US" dirty="0"/>
              <a:t>Obfuscation</a:t>
            </a:r>
          </a:p>
          <a:p>
            <a:r>
              <a:rPr lang="en-US" dirty="0"/>
              <a:t>Encryption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FA706-B46C-4E41-A0E5-0CF675DA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C367CB-F620-654C-9A49-A410A4D0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1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D9289-6575-D04B-B511-C8FF7AE70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A56F4-41AD-914E-89F7-E4DDF0A7D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Intrusion Detection System and its main benefits</a:t>
            </a:r>
          </a:p>
          <a:p>
            <a:r>
              <a:rPr lang="en-US" dirty="0"/>
              <a:t>Compare and contrast SIDS and AIDS</a:t>
            </a:r>
          </a:p>
          <a:p>
            <a:r>
              <a:rPr lang="en-US" dirty="0"/>
              <a:t>Compare and contrast HIDS and NIDS</a:t>
            </a:r>
          </a:p>
          <a:p>
            <a:r>
              <a:rPr lang="en-US" dirty="0"/>
              <a:t>Describe the techniques for the implementation AIDS</a:t>
            </a:r>
          </a:p>
          <a:p>
            <a:r>
              <a:rPr lang="en-US" dirty="0"/>
              <a:t>Explain the performance metrics of IDS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61012-AF72-7549-8D7D-4132370D8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3D9DA7-A84C-B446-AD93-C2D19310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3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28010-6975-924D-8BA1-12D5F5A3A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Intrusion Detection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B4DF-1AF6-0C46-BA82-FB89B6138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Evolution of malware</a:t>
            </a:r>
          </a:p>
          <a:p>
            <a:r>
              <a:rPr lang="en-US" dirty="0"/>
              <a:t>Zero-day attack</a:t>
            </a:r>
          </a:p>
          <a:p>
            <a:r>
              <a:rPr lang="en-US" dirty="0"/>
              <a:t>IDS </a:t>
            </a:r>
          </a:p>
          <a:p>
            <a:pPr lvl="1"/>
            <a:r>
              <a:rPr lang="en-US" dirty="0"/>
              <a:t>Hardware/software</a:t>
            </a:r>
          </a:p>
          <a:p>
            <a:pPr lvl="1"/>
            <a:r>
              <a:rPr lang="en-US" dirty="0"/>
              <a:t>Place behind firewall</a:t>
            </a:r>
          </a:p>
          <a:p>
            <a:pPr lvl="1"/>
            <a:r>
              <a:rPr lang="en-US" dirty="0"/>
              <a:t>Detect malicious attacks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70473E-2360-D646-BA7F-EEB44FFD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4A9BFF-48DE-AA44-971F-A1FFE81C3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 descr="IDS in Security | What is Intrusion Detection System and Functions?">
            <a:extLst>
              <a:ext uri="{FF2B5EF4-FFF2-40B4-BE49-F238E27FC236}">
                <a16:creationId xmlns:a16="http://schemas.microsoft.com/office/drawing/2014/main" id="{7EF8D75E-2610-8D44-82A9-624A02E9A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662" y="1268016"/>
            <a:ext cx="3158576" cy="169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5598015-A856-F849-B0C4-372C1ADAF15E}"/>
              </a:ext>
            </a:extLst>
          </p:cNvPr>
          <p:cNvSpPr/>
          <p:nvPr/>
        </p:nvSpPr>
        <p:spPr>
          <a:xfrm>
            <a:off x="2802409" y="4386502"/>
            <a:ext cx="37466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www.comodo.com</a:t>
            </a:r>
            <a:r>
              <a:rPr lang="en-US" sz="1000" dirty="0"/>
              <a:t>/ids-in-</a:t>
            </a:r>
            <a:r>
              <a:rPr lang="en-US" sz="1000" dirty="0" err="1"/>
              <a:t>security.php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884927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DA24-37F3-D54A-8532-CDF0CCF9A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0C8F-EA82-2A47-98C8-C86514744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Intrusion</a:t>
            </a:r>
          </a:p>
          <a:p>
            <a:r>
              <a:rPr lang="en-US" dirty="0"/>
              <a:t>Detection methods</a:t>
            </a:r>
          </a:p>
          <a:p>
            <a:pPr lvl="1"/>
            <a:r>
              <a:rPr lang="en-US" dirty="0"/>
              <a:t>Signature-based intrusion detection systems (SIDS)</a:t>
            </a:r>
          </a:p>
          <a:p>
            <a:pPr lvl="1"/>
            <a:r>
              <a:rPr lang="en-US" dirty="0"/>
              <a:t>Anomaly-based intrusion detection system (AIDS)</a:t>
            </a:r>
          </a:p>
          <a:p>
            <a:r>
              <a:rPr lang="en-US" dirty="0"/>
              <a:t>Data Source</a:t>
            </a:r>
          </a:p>
          <a:p>
            <a:pPr lvl="1"/>
            <a:r>
              <a:rPr lang="en-US" dirty="0"/>
              <a:t>Host-based IDS (HIDS)</a:t>
            </a:r>
          </a:p>
          <a:p>
            <a:pPr lvl="1"/>
            <a:r>
              <a:rPr lang="en-US" dirty="0"/>
              <a:t>Network-based IDS (NIDS)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465C10-431D-DC47-B379-599F41F4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6D1ED-C93D-1E40-889A-2CF2AF4A5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2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FE2C9-6C54-E345-A2FA-6C38FB512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3FA6E-6244-B249-8CEF-84C688E6D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end-to-end encrypted communications behavior</a:t>
            </a:r>
          </a:p>
          <a:p>
            <a:r>
              <a:rPr lang="en-US" dirty="0"/>
              <a:t>No extra hardware required</a:t>
            </a:r>
          </a:p>
          <a:p>
            <a:r>
              <a:rPr lang="en-US" dirty="0"/>
              <a:t>Detects intrusions by checking host’s file system, system calls or network events.</a:t>
            </a:r>
          </a:p>
          <a:p>
            <a:r>
              <a:rPr lang="en-US" dirty="0"/>
              <a:t>Every packet is reassembled</a:t>
            </a:r>
          </a:p>
          <a:p>
            <a:r>
              <a:rPr lang="en-US" dirty="0"/>
              <a:t>Looks at the entire item, not streams only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63AE6B-FD2B-1445-A2EB-86DCC0620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F8ECB8-0522-024E-9592-32CAAE7ED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00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5D60B-0054-384F-8509-8817C462F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97745-840C-BB4E-936C-C59820B39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Detects attacks by checking network packets</a:t>
            </a:r>
          </a:p>
          <a:p>
            <a:r>
              <a:rPr lang="en-US" dirty="0"/>
              <a:t>Not required to install on each host</a:t>
            </a:r>
          </a:p>
          <a:p>
            <a:r>
              <a:rPr lang="en-US" dirty="0"/>
              <a:t>Can check various hosts at the same period</a:t>
            </a:r>
          </a:p>
          <a:p>
            <a:r>
              <a:rPr lang="en-US" dirty="0"/>
              <a:t>Capable of detecting the broadest ranges of network protocols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D14199-F5CD-F446-93C6-C2FDB024D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4BC20E-231A-D845-8CC3-EF61EE512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9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3A1C0-7A6D-3D46-9794-82ADD79A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2AB20-8F86-C14C-96C6-661802066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Pattern matting</a:t>
            </a:r>
          </a:p>
          <a:p>
            <a:r>
              <a:rPr lang="en-US" dirty="0"/>
              <a:t>Also called knowledge-based or misuse detection</a:t>
            </a:r>
          </a:p>
          <a:p>
            <a:r>
              <a:rPr lang="en-US" dirty="0"/>
              <a:t>DB of intrusion signatures</a:t>
            </a:r>
          </a:p>
          <a:p>
            <a:r>
              <a:rPr lang="en-US" dirty="0"/>
              <a:t>Excellent accuracy detecting known intrusion</a:t>
            </a:r>
          </a:p>
          <a:p>
            <a:r>
              <a:rPr lang="en-US" dirty="0"/>
              <a:t>Difficulty in detecting zero-day attack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479EF-62A6-1A46-8FFD-8F0C9941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E4BEE9-68DA-314E-AEB3-6B7CAFA6D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 descr="Signature-based IDS">
            <a:extLst>
              <a:ext uri="{FF2B5EF4-FFF2-40B4-BE49-F238E27FC236}">
                <a16:creationId xmlns:a16="http://schemas.microsoft.com/office/drawing/2014/main" id="{FE999D84-F47A-D249-BE5C-D8FBE4880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538330"/>
            <a:ext cx="3205552" cy="7727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FD1689-08C1-4E4C-9B2B-1B1506A0DD7A}"/>
              </a:ext>
            </a:extLst>
          </p:cNvPr>
          <p:cNvSpPr txBox="1"/>
          <p:nvPr/>
        </p:nvSpPr>
        <p:spPr>
          <a:xfrm>
            <a:off x="3359517" y="4487705"/>
            <a:ext cx="2544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 err="1"/>
              <a:t>Khraisat</a:t>
            </a:r>
            <a:r>
              <a:rPr lang="en-US" sz="1000" dirty="0"/>
              <a:t> et al. 2019 paper </a:t>
            </a:r>
          </a:p>
        </p:txBody>
      </p:sp>
    </p:spTree>
    <p:extLst>
      <p:ext uri="{BB962C8B-B14F-4D97-AF65-F5344CB8AC3E}">
        <p14:creationId xmlns:p14="http://schemas.microsoft.com/office/powerpoint/2010/main" val="200045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198D9-CB16-9341-980B-36E064AC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7D146-C6C2-5A49-AC31-F5ED97EE5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Overcome the limitation of SIDS</a:t>
            </a:r>
          </a:p>
          <a:p>
            <a:r>
              <a:rPr lang="en-US" dirty="0"/>
              <a:t>Normal model of behavior of system</a:t>
            </a:r>
          </a:p>
          <a:p>
            <a:pPr lvl="1"/>
            <a:r>
              <a:rPr lang="en-US" dirty="0"/>
              <a:t>Machine learning, statistical-based or knowledge-based methods </a:t>
            </a:r>
          </a:p>
          <a:p>
            <a:r>
              <a:rPr lang="en-US" dirty="0"/>
              <a:t>Two phases </a:t>
            </a:r>
          </a:p>
          <a:p>
            <a:r>
              <a:rPr lang="en-US" dirty="0"/>
              <a:t>Training and testing phases</a:t>
            </a:r>
          </a:p>
          <a:p>
            <a:r>
              <a:rPr lang="en-US" dirty="0"/>
              <a:t>Can identify zero-day attack</a:t>
            </a:r>
          </a:p>
          <a:p>
            <a:r>
              <a:rPr lang="en-US" dirty="0"/>
              <a:t>High false positive rate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B6225-95B5-6B4F-AF40-397BCB36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LM9 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912C9-EBB1-3342-A563-9D1DC2BF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77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A71A5533-FC6A-41FE-A2E4-74DBE99B66CB}"/>
</file>

<file path=customXml/itemProps2.xml><?xml version="1.0" encoding="utf-8"?>
<ds:datastoreItem xmlns:ds="http://schemas.openxmlformats.org/officeDocument/2006/customXml" ds:itemID="{FDCF42FC-0125-4C1B-BBFC-0034333BAFAA}"/>
</file>

<file path=customXml/itemProps3.xml><?xml version="1.0" encoding="utf-8"?>
<ds:datastoreItem xmlns:ds="http://schemas.openxmlformats.org/officeDocument/2006/customXml" ds:itemID="{3DA5E621-A633-481C-8E3C-2D41728EF8B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2010</TotalTime>
  <Words>698</Words>
  <Application>Microsoft Macintosh PowerPoint</Application>
  <PresentationFormat>On-screen Show (16:9)</PresentationFormat>
  <Paragraphs>177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IT 6823 LM 9 – Intrusion Detection System</vt:lpstr>
      <vt:lpstr>NIST Framework Core</vt:lpstr>
      <vt:lpstr>Learning Outcomes</vt:lpstr>
      <vt:lpstr>Intrusion Detection System</vt:lpstr>
      <vt:lpstr>Classification </vt:lpstr>
      <vt:lpstr>HIDS</vt:lpstr>
      <vt:lpstr>NIDS</vt:lpstr>
      <vt:lpstr>SIDS</vt:lpstr>
      <vt:lpstr>AIDS</vt:lpstr>
      <vt:lpstr>SIDS vs. AIDS</vt:lpstr>
      <vt:lpstr>AIDS Detection Methods</vt:lpstr>
      <vt:lpstr>Techniques for Implementing AIDS</vt:lpstr>
      <vt:lpstr>Statistics-based Techniques</vt:lpstr>
      <vt:lpstr>Knowledge-based Techniques</vt:lpstr>
      <vt:lpstr>Machine Learning</vt:lpstr>
      <vt:lpstr>AIDS based on Machine Learning</vt:lpstr>
      <vt:lpstr>Supervised Learning in IDS</vt:lpstr>
      <vt:lpstr>Classification Methods</vt:lpstr>
      <vt:lpstr>Unsupervised Learning in IDS</vt:lpstr>
      <vt:lpstr>Semi-supervised Learning</vt:lpstr>
      <vt:lpstr>Hybrid IDS</vt:lpstr>
      <vt:lpstr>Performance Metrics for IDS</vt:lpstr>
      <vt:lpstr>Intrusion Detection Datasets</vt:lpstr>
      <vt:lpstr>IDS Evasion Techniques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2021-01-04T00:22:17Z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