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60" r:id="rId1"/>
  </p:sldMasterIdLst>
  <p:notesMasterIdLst>
    <p:notesMasterId r:id="rId24"/>
  </p:notesMasterIdLst>
  <p:sldIdLst>
    <p:sldId id="256" r:id="rId2"/>
    <p:sldId id="265" r:id="rId3"/>
    <p:sldId id="287" r:id="rId4"/>
    <p:sldId id="266" r:id="rId5"/>
    <p:sldId id="267" r:id="rId6"/>
    <p:sldId id="272" r:id="rId7"/>
    <p:sldId id="273" r:id="rId8"/>
    <p:sldId id="268" r:id="rId9"/>
    <p:sldId id="269" r:id="rId10"/>
    <p:sldId id="270" r:id="rId11"/>
    <p:sldId id="271" r:id="rId12"/>
    <p:sldId id="288" r:id="rId13"/>
    <p:sldId id="274" r:id="rId14"/>
    <p:sldId id="275" r:id="rId15"/>
    <p:sldId id="276" r:id="rId16"/>
    <p:sldId id="277" r:id="rId17"/>
    <p:sldId id="279" r:id="rId18"/>
    <p:sldId id="289" r:id="rId19"/>
    <p:sldId id="278" r:id="rId20"/>
    <p:sldId id="280" r:id="rId21"/>
    <p:sldId id="281" r:id="rId22"/>
    <p:sldId id="286" r:id="rId23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D609AA1-EE7E-3647-918F-DC1CD5F69F9D}" v="46" dt="2021-03-23T12:47:19.890"/>
    <p1510:client id="{CE1167E0-670F-604C-9C40-CECAB59246A1}" v="1" dt="2021-03-23T01:42:33.00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743"/>
    <p:restoredTop sz="80000"/>
  </p:normalViewPr>
  <p:slideViewPr>
    <p:cSldViewPr snapToGrid="0" snapToObjects="1" showGuides="1">
      <p:cViewPr varScale="1">
        <p:scale>
          <a:sx n="131" d="100"/>
          <a:sy n="131" d="100"/>
        </p:scale>
        <p:origin x="176" y="24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33" Type="http://schemas.openxmlformats.org/officeDocument/2006/relationships/customXml" Target="../customXml/item3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32" Type="http://schemas.openxmlformats.org/officeDocument/2006/relationships/customXml" Target="../customXml/item2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customXml" Target="../customXml/item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Relationship Id="rId30" Type="http://schemas.microsoft.com/office/2015/10/relationships/revisionInfo" Target="revisionInfo.xml"/><Relationship Id="rId8" Type="http://schemas.openxmlformats.org/officeDocument/2006/relationships/slide" Target="slides/slide7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ei Li" userId="ef082f19-97a4-40f7-8ec1-0e91bb2b2192" providerId="ADAL" clId="{93776437-7B75-3948-B25A-E059C11E9714}"/>
    <pc:docChg chg="undo custSel addSld delSld modSld sldOrd">
      <pc:chgData name="Lei Li" userId="ef082f19-97a4-40f7-8ec1-0e91bb2b2192" providerId="ADAL" clId="{93776437-7B75-3948-B25A-E059C11E9714}" dt="2021-01-04T00:22:10.395" v="3162" actId="2696"/>
      <pc:docMkLst>
        <pc:docMk/>
      </pc:docMkLst>
      <pc:sldChg chg="modSp mod">
        <pc:chgData name="Lei Li" userId="ef082f19-97a4-40f7-8ec1-0e91bb2b2192" providerId="ADAL" clId="{93776437-7B75-3948-B25A-E059C11E9714}" dt="2021-01-03T20:48:47.236" v="78" actId="20577"/>
        <pc:sldMkLst>
          <pc:docMk/>
          <pc:sldMk cId="2503590105" sldId="256"/>
        </pc:sldMkLst>
        <pc:spChg chg="mod">
          <ac:chgData name="Lei Li" userId="ef082f19-97a4-40f7-8ec1-0e91bb2b2192" providerId="ADAL" clId="{93776437-7B75-3948-B25A-E059C11E9714}" dt="2021-01-03T20:48:47.236" v="78" actId="20577"/>
          <ac:spMkLst>
            <pc:docMk/>
            <pc:sldMk cId="2503590105" sldId="256"/>
            <ac:spMk id="2" creationId="{5BA05E45-F349-0641-9ADA-AF2384D8DF72}"/>
          </ac:spMkLst>
        </pc:spChg>
      </pc:sldChg>
      <pc:sldChg chg="modSp del mod">
        <pc:chgData name="Lei Li" userId="ef082f19-97a4-40f7-8ec1-0e91bb2b2192" providerId="ADAL" clId="{93776437-7B75-3948-B25A-E059C11E9714}" dt="2021-01-04T00:22:10.395" v="3162" actId="2696"/>
        <pc:sldMkLst>
          <pc:docMk/>
          <pc:sldMk cId="2686351654" sldId="260"/>
        </pc:sldMkLst>
        <pc:spChg chg="mod">
          <ac:chgData name="Lei Li" userId="ef082f19-97a4-40f7-8ec1-0e91bb2b2192" providerId="ADAL" clId="{93776437-7B75-3948-B25A-E059C11E9714}" dt="2021-01-04T00:22:02.493" v="3160" actId="21"/>
          <ac:spMkLst>
            <pc:docMk/>
            <pc:sldMk cId="2686351654" sldId="260"/>
            <ac:spMk id="2" creationId="{1A73466F-8117-2F4F-9C20-B98A384A624F}"/>
          </ac:spMkLst>
        </pc:spChg>
        <pc:spChg chg="mod">
          <ac:chgData name="Lei Li" userId="ef082f19-97a4-40f7-8ec1-0e91bb2b2192" providerId="ADAL" clId="{93776437-7B75-3948-B25A-E059C11E9714}" dt="2021-01-03T20:46:43.849" v="0" actId="20577"/>
          <ac:spMkLst>
            <pc:docMk/>
            <pc:sldMk cId="2686351654" sldId="260"/>
            <ac:spMk id="3" creationId="{DBE6C686-1D63-F045-B38D-E7FD311172C3}"/>
          </ac:spMkLst>
        </pc:spChg>
      </pc:sldChg>
      <pc:sldChg chg="addSp modSp new mod">
        <pc:chgData name="Lei Li" userId="ef082f19-97a4-40f7-8ec1-0e91bb2b2192" providerId="ADAL" clId="{93776437-7B75-3948-B25A-E059C11E9714}" dt="2021-01-03T23:59:59.944" v="3152" actId="313"/>
        <pc:sldMkLst>
          <pc:docMk/>
          <pc:sldMk cId="2884927348" sldId="266"/>
        </pc:sldMkLst>
        <pc:spChg chg="mod">
          <ac:chgData name="Lei Li" userId="ef082f19-97a4-40f7-8ec1-0e91bb2b2192" providerId="ADAL" clId="{93776437-7B75-3948-B25A-E059C11E9714}" dt="2021-01-03T20:51:54.659" v="188" actId="20577"/>
          <ac:spMkLst>
            <pc:docMk/>
            <pc:sldMk cId="2884927348" sldId="266"/>
            <ac:spMk id="2" creationId="{92928010-6975-924D-8BA1-12D5F5A3AD9A}"/>
          </ac:spMkLst>
        </pc:spChg>
        <pc:spChg chg="mod">
          <ac:chgData name="Lei Li" userId="ef082f19-97a4-40f7-8ec1-0e91bb2b2192" providerId="ADAL" clId="{93776437-7B75-3948-B25A-E059C11E9714}" dt="2021-01-03T23:59:59.944" v="3152" actId="313"/>
          <ac:spMkLst>
            <pc:docMk/>
            <pc:sldMk cId="2884927348" sldId="266"/>
            <ac:spMk id="3" creationId="{2555B4DF-1AF6-0C46-BA82-FB89B6138EF5}"/>
          </ac:spMkLst>
        </pc:spChg>
        <pc:spChg chg="add mod">
          <ac:chgData name="Lei Li" userId="ef082f19-97a4-40f7-8ec1-0e91bb2b2192" providerId="ADAL" clId="{93776437-7B75-3948-B25A-E059C11E9714}" dt="2021-01-03T20:54:41.889" v="303" actId="1076"/>
          <ac:spMkLst>
            <pc:docMk/>
            <pc:sldMk cId="2884927348" sldId="266"/>
            <ac:spMk id="6" creationId="{75598015-A856-F849-B0C4-372C1ADAF15E}"/>
          </ac:spMkLst>
        </pc:spChg>
        <pc:picChg chg="add mod">
          <ac:chgData name="Lei Li" userId="ef082f19-97a4-40f7-8ec1-0e91bb2b2192" providerId="ADAL" clId="{93776437-7B75-3948-B25A-E059C11E9714}" dt="2021-01-03T20:53:39.532" v="282" actId="1076"/>
          <ac:picMkLst>
            <pc:docMk/>
            <pc:sldMk cId="2884927348" sldId="266"/>
            <ac:picMk id="1026" creationId="{7EF8D75E-2610-8D44-82A9-624A02E9A89D}"/>
          </ac:picMkLst>
        </pc:picChg>
      </pc:sldChg>
      <pc:sldChg chg="del">
        <pc:chgData name="Lei Li" userId="ef082f19-97a4-40f7-8ec1-0e91bb2b2192" providerId="ADAL" clId="{93776437-7B75-3948-B25A-E059C11E9714}" dt="2021-01-03T20:46:47.815" v="1" actId="2696"/>
        <pc:sldMkLst>
          <pc:docMk/>
          <pc:sldMk cId="3497575219" sldId="266"/>
        </pc:sldMkLst>
      </pc:sldChg>
      <pc:sldChg chg="addSp delSp modSp new mod">
        <pc:chgData name="Lei Li" userId="ef082f19-97a4-40f7-8ec1-0e91bb2b2192" providerId="ADAL" clId="{93776437-7B75-3948-B25A-E059C11E9714}" dt="2021-01-03T21:58:41.863" v="1284" actId="20577"/>
        <pc:sldMkLst>
          <pc:docMk/>
          <pc:sldMk cId="236672929" sldId="267"/>
        </pc:sldMkLst>
        <pc:spChg chg="mod">
          <ac:chgData name="Lei Li" userId="ef082f19-97a4-40f7-8ec1-0e91bb2b2192" providerId="ADAL" clId="{93776437-7B75-3948-B25A-E059C11E9714}" dt="2021-01-03T20:57:11.506" v="324" actId="20577"/>
          <ac:spMkLst>
            <pc:docMk/>
            <pc:sldMk cId="236672929" sldId="267"/>
            <ac:spMk id="2" creationId="{0AEFDA24-37F3-D54A-8532-CDF0CCF9AB89}"/>
          </ac:spMkLst>
        </pc:spChg>
        <pc:spChg chg="mod">
          <ac:chgData name="Lei Li" userId="ef082f19-97a4-40f7-8ec1-0e91bb2b2192" providerId="ADAL" clId="{93776437-7B75-3948-B25A-E059C11E9714}" dt="2021-01-03T21:58:41.863" v="1284" actId="20577"/>
          <ac:spMkLst>
            <pc:docMk/>
            <pc:sldMk cId="236672929" sldId="267"/>
            <ac:spMk id="3" creationId="{7C350C8F-EA82-2A47-98C8-C86514744716}"/>
          </ac:spMkLst>
        </pc:spChg>
        <pc:picChg chg="add del mod">
          <ac:chgData name="Lei Li" userId="ef082f19-97a4-40f7-8ec1-0e91bb2b2192" providerId="ADAL" clId="{93776437-7B75-3948-B25A-E059C11E9714}" dt="2021-01-03T21:01:55.132" v="453" actId="478"/>
          <ac:picMkLst>
            <pc:docMk/>
            <pc:sldMk cId="236672929" sldId="267"/>
            <ac:picMk id="6" creationId="{43883847-F538-CF49-9F1D-55336552A805}"/>
          </ac:picMkLst>
        </pc:picChg>
      </pc:sldChg>
      <pc:sldChg chg="del">
        <pc:chgData name="Lei Li" userId="ef082f19-97a4-40f7-8ec1-0e91bb2b2192" providerId="ADAL" clId="{93776437-7B75-3948-B25A-E059C11E9714}" dt="2021-01-03T20:46:48.245" v="3" actId="2696"/>
        <pc:sldMkLst>
          <pc:docMk/>
          <pc:sldMk cId="978230550" sldId="267"/>
        </pc:sldMkLst>
      </pc:sldChg>
      <pc:sldChg chg="del">
        <pc:chgData name="Lei Li" userId="ef082f19-97a4-40f7-8ec1-0e91bb2b2192" providerId="ADAL" clId="{93776437-7B75-3948-B25A-E059C11E9714}" dt="2021-01-03T20:46:48.086" v="2" actId="2696"/>
        <pc:sldMkLst>
          <pc:docMk/>
          <pc:sldMk cId="1553196425" sldId="268"/>
        </pc:sldMkLst>
      </pc:sldChg>
      <pc:sldChg chg="addSp delSp modSp new mod">
        <pc:chgData name="Lei Li" userId="ef082f19-97a4-40f7-8ec1-0e91bb2b2192" providerId="ADAL" clId="{93776437-7B75-3948-B25A-E059C11E9714}" dt="2021-01-03T21:14:48.814" v="1075" actId="1076"/>
        <pc:sldMkLst>
          <pc:docMk/>
          <pc:sldMk cId="2000455258" sldId="268"/>
        </pc:sldMkLst>
        <pc:spChg chg="mod">
          <ac:chgData name="Lei Li" userId="ef082f19-97a4-40f7-8ec1-0e91bb2b2192" providerId="ADAL" clId="{93776437-7B75-3948-B25A-E059C11E9714}" dt="2021-01-03T21:02:58.397" v="476" actId="20577"/>
          <ac:spMkLst>
            <pc:docMk/>
            <pc:sldMk cId="2000455258" sldId="268"/>
            <ac:spMk id="2" creationId="{4E03A1C0-7A6D-3D46-9794-82ADD79A923E}"/>
          </ac:spMkLst>
        </pc:spChg>
        <pc:spChg chg="mod">
          <ac:chgData name="Lei Li" userId="ef082f19-97a4-40f7-8ec1-0e91bb2b2192" providerId="ADAL" clId="{93776437-7B75-3948-B25A-E059C11E9714}" dt="2021-01-03T21:06:37.847" v="657" actId="20577"/>
          <ac:spMkLst>
            <pc:docMk/>
            <pc:sldMk cId="2000455258" sldId="268"/>
            <ac:spMk id="3" creationId="{2A32AB20-8F86-C14C-96C6-66180206620D}"/>
          </ac:spMkLst>
        </pc:spChg>
        <pc:spChg chg="add mod">
          <ac:chgData name="Lei Li" userId="ef082f19-97a4-40f7-8ec1-0e91bb2b2192" providerId="ADAL" clId="{93776437-7B75-3948-B25A-E059C11E9714}" dt="2021-01-03T21:14:48.814" v="1075" actId="1076"/>
          <ac:spMkLst>
            <pc:docMk/>
            <pc:sldMk cId="2000455258" sldId="268"/>
            <ac:spMk id="8" creationId="{15FD1689-08C1-4E4C-9B2B-1B1506A0DD7A}"/>
          </ac:spMkLst>
        </pc:spChg>
        <pc:picChg chg="add mod">
          <ac:chgData name="Lei Li" userId="ef082f19-97a4-40f7-8ec1-0e91bb2b2192" providerId="ADAL" clId="{93776437-7B75-3948-B25A-E059C11E9714}" dt="2021-01-03T21:13:16.915" v="1006" actId="962"/>
          <ac:picMkLst>
            <pc:docMk/>
            <pc:sldMk cId="2000455258" sldId="268"/>
            <ac:picMk id="6" creationId="{FE999D84-F47A-D249-BE5C-D8FBE4880840}"/>
          </ac:picMkLst>
        </pc:picChg>
        <pc:picChg chg="add del">
          <ac:chgData name="Lei Li" userId="ef082f19-97a4-40f7-8ec1-0e91bb2b2192" providerId="ADAL" clId="{93776437-7B75-3948-B25A-E059C11E9714}" dt="2021-01-03T21:13:25.237" v="1008" actId="478"/>
          <ac:picMkLst>
            <pc:docMk/>
            <pc:sldMk cId="2000455258" sldId="268"/>
            <ac:picMk id="7" creationId="{697A047A-2CCF-E64A-B092-DB9341C1EF0D}"/>
          </ac:picMkLst>
        </pc:picChg>
      </pc:sldChg>
      <pc:sldChg chg="modSp new mod">
        <pc:chgData name="Lei Li" userId="ef082f19-97a4-40f7-8ec1-0e91bb2b2192" providerId="ADAL" clId="{93776437-7B75-3948-B25A-E059C11E9714}" dt="2021-01-03T21:12:27.102" v="948" actId="20577"/>
        <pc:sldMkLst>
          <pc:docMk/>
          <pc:sldMk cId="2706777096" sldId="269"/>
        </pc:sldMkLst>
        <pc:spChg chg="mod">
          <ac:chgData name="Lei Li" userId="ef082f19-97a4-40f7-8ec1-0e91bb2b2192" providerId="ADAL" clId="{93776437-7B75-3948-B25A-E059C11E9714}" dt="2021-01-03T21:06:48.871" v="663" actId="20577"/>
          <ac:spMkLst>
            <pc:docMk/>
            <pc:sldMk cId="2706777096" sldId="269"/>
            <ac:spMk id="2" creationId="{E22198D9-CB16-9341-980B-36E064AC449C}"/>
          </ac:spMkLst>
        </pc:spChg>
        <pc:spChg chg="mod">
          <ac:chgData name="Lei Li" userId="ef082f19-97a4-40f7-8ec1-0e91bb2b2192" providerId="ADAL" clId="{93776437-7B75-3948-B25A-E059C11E9714}" dt="2021-01-03T21:12:27.102" v="948" actId="20577"/>
          <ac:spMkLst>
            <pc:docMk/>
            <pc:sldMk cId="2706777096" sldId="269"/>
            <ac:spMk id="3" creationId="{27A7D146-C6C2-5A49-AC31-F5ED97EE5BF2}"/>
          </ac:spMkLst>
        </pc:spChg>
      </pc:sldChg>
      <pc:sldChg chg="del">
        <pc:chgData name="Lei Li" userId="ef082f19-97a4-40f7-8ec1-0e91bb2b2192" providerId="ADAL" clId="{93776437-7B75-3948-B25A-E059C11E9714}" dt="2021-01-03T20:46:48.401" v="4" actId="2696"/>
        <pc:sldMkLst>
          <pc:docMk/>
          <pc:sldMk cId="3135584468" sldId="269"/>
        </pc:sldMkLst>
      </pc:sldChg>
      <pc:sldChg chg="del">
        <pc:chgData name="Lei Li" userId="ef082f19-97a4-40f7-8ec1-0e91bb2b2192" providerId="ADAL" clId="{93776437-7B75-3948-B25A-E059C11E9714}" dt="2021-01-03T20:46:48.590" v="5" actId="2696"/>
        <pc:sldMkLst>
          <pc:docMk/>
          <pc:sldMk cId="228133424" sldId="270"/>
        </pc:sldMkLst>
      </pc:sldChg>
      <pc:sldChg chg="addSp delSp modSp new mod ord">
        <pc:chgData name="Lei Li" userId="ef082f19-97a4-40f7-8ec1-0e91bb2b2192" providerId="ADAL" clId="{93776437-7B75-3948-B25A-E059C11E9714}" dt="2021-01-03T22:28:44.802" v="2367"/>
        <pc:sldMkLst>
          <pc:docMk/>
          <pc:sldMk cId="753341294" sldId="270"/>
        </pc:sldMkLst>
        <pc:spChg chg="mod">
          <ac:chgData name="Lei Li" userId="ef082f19-97a4-40f7-8ec1-0e91bb2b2192" providerId="ADAL" clId="{93776437-7B75-3948-B25A-E059C11E9714}" dt="2021-01-03T21:27:23.833" v="1088" actId="20577"/>
          <ac:spMkLst>
            <pc:docMk/>
            <pc:sldMk cId="753341294" sldId="270"/>
            <ac:spMk id="2" creationId="{54C44D22-0033-4043-BD87-2D9206BBE155}"/>
          </ac:spMkLst>
        </pc:spChg>
        <pc:spChg chg="del">
          <ac:chgData name="Lei Li" userId="ef082f19-97a4-40f7-8ec1-0e91bb2b2192" providerId="ADAL" clId="{93776437-7B75-3948-B25A-E059C11E9714}" dt="2021-01-03T21:27:40.043" v="1089"/>
          <ac:spMkLst>
            <pc:docMk/>
            <pc:sldMk cId="753341294" sldId="270"/>
            <ac:spMk id="3" creationId="{F195C8EE-5AEE-D549-B4BF-6265D0FD3EE3}"/>
          </ac:spMkLst>
        </pc:spChg>
        <pc:spChg chg="add mod">
          <ac:chgData name="Lei Li" userId="ef082f19-97a4-40f7-8ec1-0e91bb2b2192" providerId="ADAL" clId="{93776437-7B75-3948-B25A-E059C11E9714}" dt="2021-01-03T22:28:44.802" v="2367"/>
          <ac:spMkLst>
            <pc:docMk/>
            <pc:sldMk cId="753341294" sldId="270"/>
            <ac:spMk id="8" creationId="{54A9DDB8-4E9C-EB41-890E-A11CA1099D7F}"/>
          </ac:spMkLst>
        </pc:spChg>
        <pc:picChg chg="add mod modCrop">
          <ac:chgData name="Lei Li" userId="ef082f19-97a4-40f7-8ec1-0e91bb2b2192" providerId="ADAL" clId="{93776437-7B75-3948-B25A-E059C11E9714}" dt="2021-01-03T21:28:37.951" v="1161" actId="962"/>
          <ac:picMkLst>
            <pc:docMk/>
            <pc:sldMk cId="753341294" sldId="270"/>
            <ac:picMk id="7" creationId="{B1C01BD7-A4E9-1B43-A49B-B2922C4212E4}"/>
          </ac:picMkLst>
        </pc:picChg>
      </pc:sldChg>
      <pc:sldChg chg="del">
        <pc:chgData name="Lei Li" userId="ef082f19-97a4-40f7-8ec1-0e91bb2b2192" providerId="ADAL" clId="{93776437-7B75-3948-B25A-E059C11E9714}" dt="2021-01-03T20:46:48.796" v="6" actId="2696"/>
        <pc:sldMkLst>
          <pc:docMk/>
          <pc:sldMk cId="126109767" sldId="271"/>
        </pc:sldMkLst>
      </pc:sldChg>
      <pc:sldChg chg="modSp new mod ord">
        <pc:chgData name="Lei Li" userId="ef082f19-97a4-40f7-8ec1-0e91bb2b2192" providerId="ADAL" clId="{93776437-7B75-3948-B25A-E059C11E9714}" dt="2021-01-03T21:31:47.309" v="1268" actId="20577"/>
        <pc:sldMkLst>
          <pc:docMk/>
          <pc:sldMk cId="1470617101" sldId="271"/>
        </pc:sldMkLst>
        <pc:spChg chg="mod">
          <ac:chgData name="Lei Li" userId="ef082f19-97a4-40f7-8ec1-0e91bb2b2192" providerId="ADAL" clId="{93776437-7B75-3948-B25A-E059C11E9714}" dt="2021-01-03T21:31:19.187" v="1258" actId="20577"/>
          <ac:spMkLst>
            <pc:docMk/>
            <pc:sldMk cId="1470617101" sldId="271"/>
            <ac:spMk id="2" creationId="{27E5908E-8AAC-C847-A25B-F58840444533}"/>
          </ac:spMkLst>
        </pc:spChg>
        <pc:spChg chg="mod">
          <ac:chgData name="Lei Li" userId="ef082f19-97a4-40f7-8ec1-0e91bb2b2192" providerId="ADAL" clId="{93776437-7B75-3948-B25A-E059C11E9714}" dt="2021-01-03T21:31:47.309" v="1268" actId="20577"/>
          <ac:spMkLst>
            <pc:docMk/>
            <pc:sldMk cId="1470617101" sldId="271"/>
            <ac:spMk id="3" creationId="{BABA431C-F1F2-7C45-8F40-A60EBECA8A50}"/>
          </ac:spMkLst>
        </pc:spChg>
      </pc:sldChg>
      <pc:sldChg chg="modSp new mod ord">
        <pc:chgData name="Lei Li" userId="ef082f19-97a4-40f7-8ec1-0e91bb2b2192" providerId="ADAL" clId="{93776437-7B75-3948-B25A-E059C11E9714}" dt="2021-01-03T22:01:14.660" v="1342" actId="20577"/>
        <pc:sldMkLst>
          <pc:docMk/>
          <pc:sldMk cId="1124200568" sldId="272"/>
        </pc:sldMkLst>
        <pc:spChg chg="mod">
          <ac:chgData name="Lei Li" userId="ef082f19-97a4-40f7-8ec1-0e91bb2b2192" providerId="ADAL" clId="{93776437-7B75-3948-B25A-E059C11E9714}" dt="2021-01-03T22:00:09.606" v="1317" actId="20577"/>
          <ac:spMkLst>
            <pc:docMk/>
            <pc:sldMk cId="1124200568" sldId="272"/>
            <ac:spMk id="2" creationId="{7B2FE2C9-6C54-E345-A2FA-6C38FB512BC8}"/>
          </ac:spMkLst>
        </pc:spChg>
        <pc:spChg chg="mod">
          <ac:chgData name="Lei Li" userId="ef082f19-97a4-40f7-8ec1-0e91bb2b2192" providerId="ADAL" clId="{93776437-7B75-3948-B25A-E059C11E9714}" dt="2021-01-03T22:01:14.660" v="1342" actId="20577"/>
          <ac:spMkLst>
            <pc:docMk/>
            <pc:sldMk cId="1124200568" sldId="272"/>
            <ac:spMk id="3" creationId="{C463FA6E-6244-B249-8CEF-84C688E6D3C3}"/>
          </ac:spMkLst>
        </pc:spChg>
      </pc:sldChg>
      <pc:sldChg chg="del">
        <pc:chgData name="Lei Li" userId="ef082f19-97a4-40f7-8ec1-0e91bb2b2192" providerId="ADAL" clId="{93776437-7B75-3948-B25A-E059C11E9714}" dt="2021-01-03T20:46:48.987" v="7" actId="2696"/>
        <pc:sldMkLst>
          <pc:docMk/>
          <pc:sldMk cId="1318160824" sldId="272"/>
        </pc:sldMkLst>
      </pc:sldChg>
      <pc:sldChg chg="del">
        <pc:chgData name="Lei Li" userId="ef082f19-97a4-40f7-8ec1-0e91bb2b2192" providerId="ADAL" clId="{93776437-7B75-3948-B25A-E059C11E9714}" dt="2021-01-03T20:46:49.213" v="8" actId="2696"/>
        <pc:sldMkLst>
          <pc:docMk/>
          <pc:sldMk cId="415077177" sldId="273"/>
        </pc:sldMkLst>
      </pc:sldChg>
      <pc:sldChg chg="modSp new mod ord">
        <pc:chgData name="Lei Li" userId="ef082f19-97a4-40f7-8ec1-0e91bb2b2192" providerId="ADAL" clId="{93776437-7B75-3948-B25A-E059C11E9714}" dt="2021-01-03T22:02:18.477" v="1364" actId="20577"/>
        <pc:sldMkLst>
          <pc:docMk/>
          <pc:sldMk cId="2138098864" sldId="273"/>
        </pc:sldMkLst>
        <pc:spChg chg="mod">
          <ac:chgData name="Lei Li" userId="ef082f19-97a4-40f7-8ec1-0e91bb2b2192" providerId="ADAL" clId="{93776437-7B75-3948-B25A-E059C11E9714}" dt="2021-01-03T22:01:36.934" v="1348" actId="20577"/>
          <ac:spMkLst>
            <pc:docMk/>
            <pc:sldMk cId="2138098864" sldId="273"/>
            <ac:spMk id="2" creationId="{66C5D60B-0054-384F-8509-8817C462FA09}"/>
          </ac:spMkLst>
        </pc:spChg>
        <pc:spChg chg="mod">
          <ac:chgData name="Lei Li" userId="ef082f19-97a4-40f7-8ec1-0e91bb2b2192" providerId="ADAL" clId="{93776437-7B75-3948-B25A-E059C11E9714}" dt="2021-01-03T22:02:18.477" v="1364" actId="20577"/>
          <ac:spMkLst>
            <pc:docMk/>
            <pc:sldMk cId="2138098864" sldId="273"/>
            <ac:spMk id="3" creationId="{A8697745-840C-BB4E-936C-C59820B39F0F}"/>
          </ac:spMkLst>
        </pc:spChg>
      </pc:sldChg>
      <pc:sldChg chg="modSp new mod">
        <pc:chgData name="Lei Li" userId="ef082f19-97a4-40f7-8ec1-0e91bb2b2192" providerId="ADAL" clId="{93776437-7B75-3948-B25A-E059C11E9714}" dt="2021-01-03T22:06:47.614" v="1478" actId="20577"/>
        <pc:sldMkLst>
          <pc:docMk/>
          <pc:sldMk cId="1608357386" sldId="274"/>
        </pc:sldMkLst>
        <pc:spChg chg="mod">
          <ac:chgData name="Lei Li" userId="ef082f19-97a4-40f7-8ec1-0e91bb2b2192" providerId="ADAL" clId="{93776437-7B75-3948-B25A-E059C11E9714}" dt="2021-01-03T22:04:24.592" v="1399" actId="20577"/>
          <ac:spMkLst>
            <pc:docMk/>
            <pc:sldMk cId="1608357386" sldId="274"/>
            <ac:spMk id="2" creationId="{5508B976-D1F7-8745-A820-F45280023483}"/>
          </ac:spMkLst>
        </pc:spChg>
        <pc:spChg chg="mod">
          <ac:chgData name="Lei Li" userId="ef082f19-97a4-40f7-8ec1-0e91bb2b2192" providerId="ADAL" clId="{93776437-7B75-3948-B25A-E059C11E9714}" dt="2021-01-03T22:06:47.614" v="1478" actId="20577"/>
          <ac:spMkLst>
            <pc:docMk/>
            <pc:sldMk cId="1608357386" sldId="274"/>
            <ac:spMk id="3" creationId="{298700A8-B2B4-2C4C-89F4-FC84106194FC}"/>
          </ac:spMkLst>
        </pc:spChg>
      </pc:sldChg>
      <pc:sldChg chg="del">
        <pc:chgData name="Lei Li" userId="ef082f19-97a4-40f7-8ec1-0e91bb2b2192" providerId="ADAL" clId="{93776437-7B75-3948-B25A-E059C11E9714}" dt="2021-01-03T20:46:49.482" v="9" actId="2696"/>
        <pc:sldMkLst>
          <pc:docMk/>
          <pc:sldMk cId="3222646847" sldId="274"/>
        </pc:sldMkLst>
      </pc:sldChg>
      <pc:sldChg chg="del">
        <pc:chgData name="Lei Li" userId="ef082f19-97a4-40f7-8ec1-0e91bb2b2192" providerId="ADAL" clId="{93776437-7B75-3948-B25A-E059C11E9714}" dt="2021-01-03T20:46:49.851" v="10" actId="2696"/>
        <pc:sldMkLst>
          <pc:docMk/>
          <pc:sldMk cId="45722916" sldId="275"/>
        </pc:sldMkLst>
      </pc:sldChg>
      <pc:sldChg chg="modSp new mod">
        <pc:chgData name="Lei Li" userId="ef082f19-97a4-40f7-8ec1-0e91bb2b2192" providerId="ADAL" clId="{93776437-7B75-3948-B25A-E059C11E9714}" dt="2021-01-03T22:08:40.949" v="1617" actId="20577"/>
        <pc:sldMkLst>
          <pc:docMk/>
          <pc:sldMk cId="2080153156" sldId="275"/>
        </pc:sldMkLst>
        <pc:spChg chg="mod">
          <ac:chgData name="Lei Li" userId="ef082f19-97a4-40f7-8ec1-0e91bb2b2192" providerId="ADAL" clId="{93776437-7B75-3948-B25A-E059C11E9714}" dt="2021-01-03T22:07:28.098" v="1507" actId="20577"/>
          <ac:spMkLst>
            <pc:docMk/>
            <pc:sldMk cId="2080153156" sldId="275"/>
            <ac:spMk id="2" creationId="{4A2B9EB0-F847-EB4F-A810-F824AE309CE4}"/>
          </ac:spMkLst>
        </pc:spChg>
        <pc:spChg chg="mod">
          <ac:chgData name="Lei Li" userId="ef082f19-97a4-40f7-8ec1-0e91bb2b2192" providerId="ADAL" clId="{93776437-7B75-3948-B25A-E059C11E9714}" dt="2021-01-03T22:08:40.949" v="1617" actId="20577"/>
          <ac:spMkLst>
            <pc:docMk/>
            <pc:sldMk cId="2080153156" sldId="275"/>
            <ac:spMk id="3" creationId="{420263D3-52F8-ED46-BF60-A9A587BAA352}"/>
          </ac:spMkLst>
        </pc:spChg>
      </pc:sldChg>
      <pc:sldChg chg="del">
        <pc:chgData name="Lei Li" userId="ef082f19-97a4-40f7-8ec1-0e91bb2b2192" providerId="ADAL" clId="{93776437-7B75-3948-B25A-E059C11E9714}" dt="2021-01-03T20:46:50.746" v="12" actId="2696"/>
        <pc:sldMkLst>
          <pc:docMk/>
          <pc:sldMk cId="922632677" sldId="276"/>
        </pc:sldMkLst>
      </pc:sldChg>
      <pc:sldChg chg="modSp new mod">
        <pc:chgData name="Lei Li" userId="ef082f19-97a4-40f7-8ec1-0e91bb2b2192" providerId="ADAL" clId="{93776437-7B75-3948-B25A-E059C11E9714}" dt="2021-01-03T22:11:59.924" v="1855" actId="20577"/>
        <pc:sldMkLst>
          <pc:docMk/>
          <pc:sldMk cId="3576080273" sldId="276"/>
        </pc:sldMkLst>
        <pc:spChg chg="mod">
          <ac:chgData name="Lei Li" userId="ef082f19-97a4-40f7-8ec1-0e91bb2b2192" providerId="ADAL" clId="{93776437-7B75-3948-B25A-E059C11E9714}" dt="2021-01-03T22:09:34.933" v="1645" actId="20577"/>
          <ac:spMkLst>
            <pc:docMk/>
            <pc:sldMk cId="3576080273" sldId="276"/>
            <ac:spMk id="2" creationId="{5E07668D-1833-E844-B72A-70687C88E95A}"/>
          </ac:spMkLst>
        </pc:spChg>
        <pc:spChg chg="mod">
          <ac:chgData name="Lei Li" userId="ef082f19-97a4-40f7-8ec1-0e91bb2b2192" providerId="ADAL" clId="{93776437-7B75-3948-B25A-E059C11E9714}" dt="2021-01-03T22:11:59.924" v="1855" actId="20577"/>
          <ac:spMkLst>
            <pc:docMk/>
            <pc:sldMk cId="3576080273" sldId="276"/>
            <ac:spMk id="3" creationId="{D57F4C25-108D-6842-8CB1-EB1906B87589}"/>
          </ac:spMkLst>
        </pc:spChg>
      </pc:sldChg>
      <pc:sldChg chg="del">
        <pc:chgData name="Lei Li" userId="ef082f19-97a4-40f7-8ec1-0e91bb2b2192" providerId="ADAL" clId="{93776437-7B75-3948-B25A-E059C11E9714}" dt="2021-01-03T20:46:50.427" v="11" actId="2696"/>
        <pc:sldMkLst>
          <pc:docMk/>
          <pc:sldMk cId="691614238" sldId="277"/>
        </pc:sldMkLst>
      </pc:sldChg>
      <pc:sldChg chg="addSp delSp modSp new mod">
        <pc:chgData name="Lei Li" userId="ef082f19-97a4-40f7-8ec1-0e91bb2b2192" providerId="ADAL" clId="{93776437-7B75-3948-B25A-E059C11E9714}" dt="2021-01-03T22:20:09.935" v="2043" actId="1076"/>
        <pc:sldMkLst>
          <pc:docMk/>
          <pc:sldMk cId="3420615275" sldId="277"/>
        </pc:sldMkLst>
        <pc:spChg chg="mod">
          <ac:chgData name="Lei Li" userId="ef082f19-97a4-40f7-8ec1-0e91bb2b2192" providerId="ADAL" clId="{93776437-7B75-3948-B25A-E059C11E9714}" dt="2021-01-03T22:12:33.727" v="1881" actId="20577"/>
          <ac:spMkLst>
            <pc:docMk/>
            <pc:sldMk cId="3420615275" sldId="277"/>
            <ac:spMk id="2" creationId="{C982B977-2BB4-EC46-AE47-7CD1B0C9702C}"/>
          </ac:spMkLst>
        </pc:spChg>
        <pc:spChg chg="mod">
          <ac:chgData name="Lei Li" userId="ef082f19-97a4-40f7-8ec1-0e91bb2b2192" providerId="ADAL" clId="{93776437-7B75-3948-B25A-E059C11E9714}" dt="2021-01-03T22:15:24.085" v="2015" actId="20577"/>
          <ac:spMkLst>
            <pc:docMk/>
            <pc:sldMk cId="3420615275" sldId="277"/>
            <ac:spMk id="3" creationId="{36638286-3EB1-BC4D-B2AF-9AA053E9D0D3}"/>
          </ac:spMkLst>
        </pc:spChg>
        <pc:spChg chg="add mod">
          <ac:chgData name="Lei Li" userId="ef082f19-97a4-40f7-8ec1-0e91bb2b2192" providerId="ADAL" clId="{93776437-7B75-3948-B25A-E059C11E9714}" dt="2021-01-03T22:20:09.935" v="2043" actId="1076"/>
          <ac:spMkLst>
            <pc:docMk/>
            <pc:sldMk cId="3420615275" sldId="277"/>
            <ac:spMk id="6" creationId="{5FEE83BC-7946-7A44-96B8-EC9BF324D7EE}"/>
          </ac:spMkLst>
        </pc:spChg>
        <pc:picChg chg="add del mod">
          <ac:chgData name="Lei Li" userId="ef082f19-97a4-40f7-8ec1-0e91bb2b2192" providerId="ADAL" clId="{93776437-7B75-3948-B25A-E059C11E9714}" dt="2021-01-03T22:19:25.680" v="2020" actId="478"/>
          <ac:picMkLst>
            <pc:docMk/>
            <pc:sldMk cId="3420615275" sldId="277"/>
            <ac:picMk id="2050" creationId="{47905837-EBCA-E14C-B903-F2AD6DB12C05}"/>
          </ac:picMkLst>
        </pc:picChg>
        <pc:picChg chg="add mod">
          <ac:chgData name="Lei Li" userId="ef082f19-97a4-40f7-8ec1-0e91bb2b2192" providerId="ADAL" clId="{93776437-7B75-3948-B25A-E059C11E9714}" dt="2021-01-03T22:19:39.417" v="2024" actId="1076"/>
          <ac:picMkLst>
            <pc:docMk/>
            <pc:sldMk cId="3420615275" sldId="277"/>
            <ac:picMk id="2052" creationId="{03B4B3E6-C0B0-FB42-95C6-5B302D0471A9}"/>
          </ac:picMkLst>
        </pc:picChg>
      </pc:sldChg>
      <pc:sldChg chg="del">
        <pc:chgData name="Lei Li" userId="ef082f19-97a4-40f7-8ec1-0e91bb2b2192" providerId="ADAL" clId="{93776437-7B75-3948-B25A-E059C11E9714}" dt="2021-01-03T20:46:51.018" v="13" actId="2696"/>
        <pc:sldMkLst>
          <pc:docMk/>
          <pc:sldMk cId="19751962" sldId="278"/>
        </pc:sldMkLst>
      </pc:sldChg>
      <pc:sldChg chg="modSp new mod">
        <pc:chgData name="Lei Li" userId="ef082f19-97a4-40f7-8ec1-0e91bb2b2192" providerId="ADAL" clId="{93776437-7B75-3948-B25A-E059C11E9714}" dt="2021-01-03T22:26:23.844" v="2322" actId="20577"/>
        <pc:sldMkLst>
          <pc:docMk/>
          <pc:sldMk cId="943738089" sldId="278"/>
        </pc:sldMkLst>
        <pc:spChg chg="mod">
          <ac:chgData name="Lei Li" userId="ef082f19-97a4-40f7-8ec1-0e91bb2b2192" providerId="ADAL" clId="{93776437-7B75-3948-B25A-E059C11E9714}" dt="2021-01-03T22:20:42.940" v="2075" actId="20577"/>
          <ac:spMkLst>
            <pc:docMk/>
            <pc:sldMk cId="943738089" sldId="278"/>
            <ac:spMk id="2" creationId="{A95784EE-D72E-C04F-A062-1F2D95B5BF4D}"/>
          </ac:spMkLst>
        </pc:spChg>
        <pc:spChg chg="mod">
          <ac:chgData name="Lei Li" userId="ef082f19-97a4-40f7-8ec1-0e91bb2b2192" providerId="ADAL" clId="{93776437-7B75-3948-B25A-E059C11E9714}" dt="2021-01-03T22:26:23.844" v="2322" actId="20577"/>
          <ac:spMkLst>
            <pc:docMk/>
            <pc:sldMk cId="943738089" sldId="278"/>
            <ac:spMk id="3" creationId="{80790677-0D76-1B41-8055-07BEEFBBCED7}"/>
          </ac:spMkLst>
        </pc:spChg>
      </pc:sldChg>
      <pc:sldChg chg="addSp modSp new mod ord">
        <pc:chgData name="Lei Li" userId="ef082f19-97a4-40f7-8ec1-0e91bb2b2192" providerId="ADAL" clId="{93776437-7B75-3948-B25A-E059C11E9714}" dt="2021-01-03T22:28:50.548" v="2368"/>
        <pc:sldMkLst>
          <pc:docMk/>
          <pc:sldMk cId="1262796627" sldId="279"/>
        </pc:sldMkLst>
        <pc:spChg chg="mod">
          <ac:chgData name="Lei Li" userId="ef082f19-97a4-40f7-8ec1-0e91bb2b2192" providerId="ADAL" clId="{93776437-7B75-3948-B25A-E059C11E9714}" dt="2021-01-03T22:28:20.402" v="2363" actId="20577"/>
          <ac:spMkLst>
            <pc:docMk/>
            <pc:sldMk cId="1262796627" sldId="279"/>
            <ac:spMk id="2" creationId="{95769E4D-2593-8F4C-B16B-9BCB332EC2CA}"/>
          </ac:spMkLst>
        </pc:spChg>
        <pc:spChg chg="add mod">
          <ac:chgData name="Lei Li" userId="ef082f19-97a4-40f7-8ec1-0e91bb2b2192" providerId="ADAL" clId="{93776437-7B75-3948-B25A-E059C11E9714}" dt="2021-01-03T22:28:50.548" v="2368"/>
          <ac:spMkLst>
            <pc:docMk/>
            <pc:sldMk cId="1262796627" sldId="279"/>
            <ac:spMk id="7" creationId="{C39DE3A0-1A4F-5A4C-B6C4-F5AE28EF0C44}"/>
          </ac:spMkLst>
        </pc:spChg>
        <pc:picChg chg="add mod">
          <ac:chgData name="Lei Li" userId="ef082f19-97a4-40f7-8ec1-0e91bb2b2192" providerId="ADAL" clId="{93776437-7B75-3948-B25A-E059C11E9714}" dt="2021-01-03T22:28:28.546" v="2366" actId="1076"/>
          <ac:picMkLst>
            <pc:docMk/>
            <pc:sldMk cId="1262796627" sldId="279"/>
            <ac:picMk id="6" creationId="{CBDA7E4B-5B01-C341-B7F3-787B54E8B870}"/>
          </ac:picMkLst>
        </pc:picChg>
      </pc:sldChg>
      <pc:sldChg chg="del">
        <pc:chgData name="Lei Li" userId="ef082f19-97a4-40f7-8ec1-0e91bb2b2192" providerId="ADAL" clId="{93776437-7B75-3948-B25A-E059C11E9714}" dt="2021-01-03T20:46:51.271" v="14" actId="2696"/>
        <pc:sldMkLst>
          <pc:docMk/>
          <pc:sldMk cId="3384359376" sldId="279"/>
        </pc:sldMkLst>
      </pc:sldChg>
      <pc:sldChg chg="addSp modSp new mod">
        <pc:chgData name="Lei Li" userId="ef082f19-97a4-40f7-8ec1-0e91bb2b2192" providerId="ADAL" clId="{93776437-7B75-3948-B25A-E059C11E9714}" dt="2021-01-03T22:31:23.342" v="2441"/>
        <pc:sldMkLst>
          <pc:docMk/>
          <pc:sldMk cId="1260052555" sldId="280"/>
        </pc:sldMkLst>
        <pc:spChg chg="mod">
          <ac:chgData name="Lei Li" userId="ef082f19-97a4-40f7-8ec1-0e91bb2b2192" providerId="ADAL" clId="{93776437-7B75-3948-B25A-E059C11E9714}" dt="2021-01-03T22:29:29.893" v="2410" actId="20577"/>
          <ac:spMkLst>
            <pc:docMk/>
            <pc:sldMk cId="1260052555" sldId="280"/>
            <ac:spMk id="2" creationId="{0F599CBA-59C0-B242-A346-A63F3C1B189C}"/>
          </ac:spMkLst>
        </pc:spChg>
        <pc:spChg chg="mod">
          <ac:chgData name="Lei Li" userId="ef082f19-97a4-40f7-8ec1-0e91bb2b2192" providerId="ADAL" clId="{93776437-7B75-3948-B25A-E059C11E9714}" dt="2021-01-03T22:30:32.618" v="2437" actId="20577"/>
          <ac:spMkLst>
            <pc:docMk/>
            <pc:sldMk cId="1260052555" sldId="280"/>
            <ac:spMk id="3" creationId="{4F1434B3-A1D0-7F4E-9663-D5A57F86690B}"/>
          </ac:spMkLst>
        </pc:spChg>
        <pc:spChg chg="add mod">
          <ac:chgData name="Lei Li" userId="ef082f19-97a4-40f7-8ec1-0e91bb2b2192" providerId="ADAL" clId="{93776437-7B75-3948-B25A-E059C11E9714}" dt="2021-01-03T22:31:23.342" v="2441"/>
          <ac:spMkLst>
            <pc:docMk/>
            <pc:sldMk cId="1260052555" sldId="280"/>
            <ac:spMk id="7" creationId="{D5AF5914-FC72-A743-B501-C9C5AD3D3549}"/>
          </ac:spMkLst>
        </pc:spChg>
        <pc:picChg chg="add mod">
          <ac:chgData name="Lei Li" userId="ef082f19-97a4-40f7-8ec1-0e91bb2b2192" providerId="ADAL" clId="{93776437-7B75-3948-B25A-E059C11E9714}" dt="2021-01-03T22:31:08.132" v="2440" actId="1076"/>
          <ac:picMkLst>
            <pc:docMk/>
            <pc:sldMk cId="1260052555" sldId="280"/>
            <ac:picMk id="6" creationId="{E63DC417-BC55-CB4D-A0C3-049AE83F2856}"/>
          </ac:picMkLst>
        </pc:picChg>
      </pc:sldChg>
      <pc:sldChg chg="del">
        <pc:chgData name="Lei Li" userId="ef082f19-97a4-40f7-8ec1-0e91bb2b2192" providerId="ADAL" clId="{93776437-7B75-3948-B25A-E059C11E9714}" dt="2021-01-03T20:46:51.515" v="15" actId="2696"/>
        <pc:sldMkLst>
          <pc:docMk/>
          <pc:sldMk cId="4209947923" sldId="280"/>
        </pc:sldMkLst>
      </pc:sldChg>
      <pc:sldChg chg="del">
        <pc:chgData name="Lei Li" userId="ef082f19-97a4-40f7-8ec1-0e91bb2b2192" providerId="ADAL" clId="{93776437-7B75-3948-B25A-E059C11E9714}" dt="2021-01-03T20:46:51.753" v="16" actId="2696"/>
        <pc:sldMkLst>
          <pc:docMk/>
          <pc:sldMk cId="2071909738" sldId="281"/>
        </pc:sldMkLst>
      </pc:sldChg>
      <pc:sldChg chg="addSp modSp new mod">
        <pc:chgData name="Lei Li" userId="ef082f19-97a4-40f7-8ec1-0e91bb2b2192" providerId="ADAL" clId="{93776437-7B75-3948-B25A-E059C11E9714}" dt="2021-01-03T22:34:31.600" v="2606"/>
        <pc:sldMkLst>
          <pc:docMk/>
          <pc:sldMk cId="3798137831" sldId="281"/>
        </pc:sldMkLst>
        <pc:spChg chg="mod">
          <ac:chgData name="Lei Li" userId="ef082f19-97a4-40f7-8ec1-0e91bb2b2192" providerId="ADAL" clId="{93776437-7B75-3948-B25A-E059C11E9714}" dt="2021-01-03T22:31:57.491" v="2477" actId="20577"/>
          <ac:spMkLst>
            <pc:docMk/>
            <pc:sldMk cId="3798137831" sldId="281"/>
            <ac:spMk id="2" creationId="{F8308637-4D50-6D49-A4CB-AB0CF34C6550}"/>
          </ac:spMkLst>
        </pc:spChg>
        <pc:spChg chg="mod">
          <ac:chgData name="Lei Li" userId="ef082f19-97a4-40f7-8ec1-0e91bb2b2192" providerId="ADAL" clId="{93776437-7B75-3948-B25A-E059C11E9714}" dt="2021-01-03T22:33:42.736" v="2602" actId="313"/>
          <ac:spMkLst>
            <pc:docMk/>
            <pc:sldMk cId="3798137831" sldId="281"/>
            <ac:spMk id="3" creationId="{B723670C-B576-C944-90B2-6E72C751038F}"/>
          </ac:spMkLst>
        </pc:spChg>
        <pc:spChg chg="add mod">
          <ac:chgData name="Lei Li" userId="ef082f19-97a4-40f7-8ec1-0e91bb2b2192" providerId="ADAL" clId="{93776437-7B75-3948-B25A-E059C11E9714}" dt="2021-01-03T22:34:31.600" v="2606"/>
          <ac:spMkLst>
            <pc:docMk/>
            <pc:sldMk cId="3798137831" sldId="281"/>
            <ac:spMk id="7" creationId="{F8AE4381-502C-BB48-B9A5-E319E30603A6}"/>
          </ac:spMkLst>
        </pc:spChg>
        <pc:picChg chg="add mod">
          <ac:chgData name="Lei Li" userId="ef082f19-97a4-40f7-8ec1-0e91bb2b2192" providerId="ADAL" clId="{93776437-7B75-3948-B25A-E059C11E9714}" dt="2021-01-03T22:34:19.922" v="2605" actId="1076"/>
          <ac:picMkLst>
            <pc:docMk/>
            <pc:sldMk cId="3798137831" sldId="281"/>
            <ac:picMk id="6" creationId="{83D976F2-2D4B-5D42-8F5B-0E390BABBDE4}"/>
          </ac:picMkLst>
        </pc:picChg>
      </pc:sldChg>
      <pc:sldChg chg="del">
        <pc:chgData name="Lei Li" userId="ef082f19-97a4-40f7-8ec1-0e91bb2b2192" providerId="ADAL" clId="{93776437-7B75-3948-B25A-E059C11E9714}" dt="2021-01-03T20:46:51.974" v="17" actId="2696"/>
        <pc:sldMkLst>
          <pc:docMk/>
          <pc:sldMk cId="3961256379" sldId="282"/>
        </pc:sldMkLst>
      </pc:sldChg>
      <pc:sldChg chg="modSp new mod">
        <pc:chgData name="Lei Li" userId="ef082f19-97a4-40f7-8ec1-0e91bb2b2192" providerId="ADAL" clId="{93776437-7B75-3948-B25A-E059C11E9714}" dt="2021-01-03T22:38:11.116" v="2737" actId="15"/>
        <pc:sldMkLst>
          <pc:docMk/>
          <pc:sldMk cId="4195626971" sldId="282"/>
        </pc:sldMkLst>
        <pc:spChg chg="mod">
          <ac:chgData name="Lei Li" userId="ef082f19-97a4-40f7-8ec1-0e91bb2b2192" providerId="ADAL" clId="{93776437-7B75-3948-B25A-E059C11E9714}" dt="2021-01-03T22:35:50.206" v="2612" actId="20577"/>
          <ac:spMkLst>
            <pc:docMk/>
            <pc:sldMk cId="4195626971" sldId="282"/>
            <ac:spMk id="2" creationId="{EDE7A9F7-CC78-544E-91EE-A09D27E0C379}"/>
          </ac:spMkLst>
        </pc:spChg>
        <pc:spChg chg="mod">
          <ac:chgData name="Lei Li" userId="ef082f19-97a4-40f7-8ec1-0e91bb2b2192" providerId="ADAL" clId="{93776437-7B75-3948-B25A-E059C11E9714}" dt="2021-01-03T22:38:11.116" v="2737" actId="15"/>
          <ac:spMkLst>
            <pc:docMk/>
            <pc:sldMk cId="4195626971" sldId="282"/>
            <ac:spMk id="3" creationId="{0C56C61D-6358-E44B-AC64-39F8296B3363}"/>
          </ac:spMkLst>
        </pc:spChg>
      </pc:sldChg>
      <pc:sldChg chg="del">
        <pc:chgData name="Lei Li" userId="ef082f19-97a4-40f7-8ec1-0e91bb2b2192" providerId="ADAL" clId="{93776437-7B75-3948-B25A-E059C11E9714}" dt="2021-01-03T20:46:52.207" v="18" actId="2696"/>
        <pc:sldMkLst>
          <pc:docMk/>
          <pc:sldMk cId="2309582499" sldId="283"/>
        </pc:sldMkLst>
      </pc:sldChg>
      <pc:sldChg chg="modSp new mod">
        <pc:chgData name="Lei Li" userId="ef082f19-97a4-40f7-8ec1-0e91bb2b2192" providerId="ADAL" clId="{93776437-7B75-3948-B25A-E059C11E9714}" dt="2021-01-03T22:41:18.377" v="2903" actId="20577"/>
        <pc:sldMkLst>
          <pc:docMk/>
          <pc:sldMk cId="3235909142" sldId="283"/>
        </pc:sldMkLst>
        <pc:spChg chg="mod">
          <ac:chgData name="Lei Li" userId="ef082f19-97a4-40f7-8ec1-0e91bb2b2192" providerId="ADAL" clId="{93776437-7B75-3948-B25A-E059C11E9714}" dt="2021-01-03T22:38:53.386" v="2747" actId="20577"/>
          <ac:spMkLst>
            <pc:docMk/>
            <pc:sldMk cId="3235909142" sldId="283"/>
            <ac:spMk id="2" creationId="{CB6BD911-6895-B445-ACCF-B17E7FEBF09A}"/>
          </ac:spMkLst>
        </pc:spChg>
        <pc:spChg chg="mod">
          <ac:chgData name="Lei Li" userId="ef082f19-97a4-40f7-8ec1-0e91bb2b2192" providerId="ADAL" clId="{93776437-7B75-3948-B25A-E059C11E9714}" dt="2021-01-03T22:41:18.377" v="2903" actId="20577"/>
          <ac:spMkLst>
            <pc:docMk/>
            <pc:sldMk cId="3235909142" sldId="283"/>
            <ac:spMk id="3" creationId="{F1662392-6654-E346-A3E8-6677A27C546F}"/>
          </ac:spMkLst>
        </pc:spChg>
      </pc:sldChg>
      <pc:sldChg chg="del">
        <pc:chgData name="Lei Li" userId="ef082f19-97a4-40f7-8ec1-0e91bb2b2192" providerId="ADAL" clId="{93776437-7B75-3948-B25A-E059C11E9714}" dt="2021-01-03T20:46:52.424" v="19" actId="2696"/>
        <pc:sldMkLst>
          <pc:docMk/>
          <pc:sldMk cId="3204015597" sldId="284"/>
        </pc:sldMkLst>
      </pc:sldChg>
      <pc:sldChg chg="addSp delSp modSp new mod">
        <pc:chgData name="Lei Li" userId="ef082f19-97a4-40f7-8ec1-0e91bb2b2192" providerId="ADAL" clId="{93776437-7B75-3948-B25A-E059C11E9714}" dt="2021-01-03T22:44:51.192" v="2979" actId="962"/>
        <pc:sldMkLst>
          <pc:docMk/>
          <pc:sldMk cId="3442878057" sldId="284"/>
        </pc:sldMkLst>
        <pc:spChg chg="mod">
          <ac:chgData name="Lei Li" userId="ef082f19-97a4-40f7-8ec1-0e91bb2b2192" providerId="ADAL" clId="{93776437-7B75-3948-B25A-E059C11E9714}" dt="2021-01-03T22:41:47.894" v="2936" actId="20577"/>
          <ac:spMkLst>
            <pc:docMk/>
            <pc:sldMk cId="3442878057" sldId="284"/>
            <ac:spMk id="2" creationId="{27C722D3-B761-1347-9013-DFF9F3C18713}"/>
          </ac:spMkLst>
        </pc:spChg>
        <pc:spChg chg="mod">
          <ac:chgData name="Lei Li" userId="ef082f19-97a4-40f7-8ec1-0e91bb2b2192" providerId="ADAL" clId="{93776437-7B75-3948-B25A-E059C11E9714}" dt="2021-01-03T22:43:16.857" v="2941"/>
          <ac:spMkLst>
            <pc:docMk/>
            <pc:sldMk cId="3442878057" sldId="284"/>
            <ac:spMk id="3" creationId="{C6629A5D-7952-1541-A13F-CC77DC5FB7F0}"/>
          </ac:spMkLst>
        </pc:spChg>
        <pc:spChg chg="add del mod">
          <ac:chgData name="Lei Li" userId="ef082f19-97a4-40f7-8ec1-0e91bb2b2192" providerId="ADAL" clId="{93776437-7B75-3948-B25A-E059C11E9714}" dt="2021-01-03T22:43:32.265" v="2944" actId="478"/>
          <ac:spMkLst>
            <pc:docMk/>
            <pc:sldMk cId="3442878057" sldId="284"/>
            <ac:spMk id="6" creationId="{89642504-6095-5D48-8E88-1E2B41E8FE25}"/>
          </ac:spMkLst>
        </pc:spChg>
        <pc:spChg chg="add mod">
          <ac:chgData name="Lei Li" userId="ef082f19-97a4-40f7-8ec1-0e91bb2b2192" providerId="ADAL" clId="{93776437-7B75-3948-B25A-E059C11E9714}" dt="2021-01-03T22:44:40.495" v="2949"/>
          <ac:spMkLst>
            <pc:docMk/>
            <pc:sldMk cId="3442878057" sldId="284"/>
            <ac:spMk id="9" creationId="{2F0AD57F-28B6-344C-94F0-1CDD413E458F}"/>
          </ac:spMkLst>
        </pc:spChg>
        <pc:picChg chg="add mod">
          <ac:chgData name="Lei Li" userId="ef082f19-97a4-40f7-8ec1-0e91bb2b2192" providerId="ADAL" clId="{93776437-7B75-3948-B25A-E059C11E9714}" dt="2021-01-03T22:44:51.192" v="2979" actId="962"/>
          <ac:picMkLst>
            <pc:docMk/>
            <pc:sldMk cId="3442878057" sldId="284"/>
            <ac:picMk id="8" creationId="{F40BAF2D-CAD7-CD4D-861A-C24E171BFA83}"/>
          </ac:picMkLst>
        </pc:picChg>
      </pc:sldChg>
      <pc:sldChg chg="del">
        <pc:chgData name="Lei Li" userId="ef082f19-97a4-40f7-8ec1-0e91bb2b2192" providerId="ADAL" clId="{93776437-7B75-3948-B25A-E059C11E9714}" dt="2021-01-03T20:46:52.629" v="20" actId="2696"/>
        <pc:sldMkLst>
          <pc:docMk/>
          <pc:sldMk cId="132074916" sldId="285"/>
        </pc:sldMkLst>
      </pc:sldChg>
      <pc:sldChg chg="modSp new mod">
        <pc:chgData name="Lei Li" userId="ef082f19-97a4-40f7-8ec1-0e91bb2b2192" providerId="ADAL" clId="{93776437-7B75-3948-B25A-E059C11E9714}" dt="2021-01-03T23:43:33.813" v="3061"/>
        <pc:sldMkLst>
          <pc:docMk/>
          <pc:sldMk cId="670001095" sldId="285"/>
        </pc:sldMkLst>
        <pc:spChg chg="mod">
          <ac:chgData name="Lei Li" userId="ef082f19-97a4-40f7-8ec1-0e91bb2b2192" providerId="ADAL" clId="{93776437-7B75-3948-B25A-E059C11E9714}" dt="2021-01-03T23:42:34.103" v="3015" actId="20577"/>
          <ac:spMkLst>
            <pc:docMk/>
            <pc:sldMk cId="670001095" sldId="285"/>
            <ac:spMk id="2" creationId="{125AA285-A60E-5D4D-94EB-89DCC9226A54}"/>
          </ac:spMkLst>
        </pc:spChg>
        <pc:spChg chg="mod">
          <ac:chgData name="Lei Li" userId="ef082f19-97a4-40f7-8ec1-0e91bb2b2192" providerId="ADAL" clId="{93776437-7B75-3948-B25A-E059C11E9714}" dt="2021-01-03T23:43:33.813" v="3061"/>
          <ac:spMkLst>
            <pc:docMk/>
            <pc:sldMk cId="670001095" sldId="285"/>
            <ac:spMk id="3" creationId="{CE9ACE18-C67B-B448-A82B-7C1D1505A931}"/>
          </ac:spMkLst>
        </pc:spChg>
      </pc:sldChg>
      <pc:sldChg chg="modSp new mod">
        <pc:chgData name="Lei Li" userId="ef082f19-97a4-40f7-8ec1-0e91bb2b2192" providerId="ADAL" clId="{93776437-7B75-3948-B25A-E059C11E9714}" dt="2021-01-03T23:45:30.074" v="3133" actId="20577"/>
        <pc:sldMkLst>
          <pc:docMk/>
          <pc:sldMk cId="723119252" sldId="286"/>
        </pc:sldMkLst>
        <pc:spChg chg="mod">
          <ac:chgData name="Lei Li" userId="ef082f19-97a4-40f7-8ec1-0e91bb2b2192" providerId="ADAL" clId="{93776437-7B75-3948-B25A-E059C11E9714}" dt="2021-01-03T23:44:37.673" v="3088" actId="20577"/>
          <ac:spMkLst>
            <pc:docMk/>
            <pc:sldMk cId="723119252" sldId="286"/>
            <ac:spMk id="2" creationId="{99577456-207E-E841-A85C-3D3FC1405665}"/>
          </ac:spMkLst>
        </pc:spChg>
        <pc:spChg chg="mod">
          <ac:chgData name="Lei Li" userId="ef082f19-97a4-40f7-8ec1-0e91bb2b2192" providerId="ADAL" clId="{93776437-7B75-3948-B25A-E059C11E9714}" dt="2021-01-03T23:45:30.074" v="3133" actId="20577"/>
          <ac:spMkLst>
            <pc:docMk/>
            <pc:sldMk cId="723119252" sldId="286"/>
            <ac:spMk id="3" creationId="{6454B9C0-2C97-4A45-B031-C51EF110969A}"/>
          </ac:spMkLst>
        </pc:spChg>
      </pc:sldChg>
      <pc:sldChg chg="del">
        <pc:chgData name="Lei Li" userId="ef082f19-97a4-40f7-8ec1-0e91bb2b2192" providerId="ADAL" clId="{93776437-7B75-3948-B25A-E059C11E9714}" dt="2021-01-03T20:46:52.822" v="21" actId="2696"/>
        <pc:sldMkLst>
          <pc:docMk/>
          <pc:sldMk cId="734128331" sldId="286"/>
        </pc:sldMkLst>
      </pc:sldChg>
      <pc:sldChg chg="modSp new mod">
        <pc:chgData name="Lei Li" userId="ef082f19-97a4-40f7-8ec1-0e91bb2b2192" providerId="ADAL" clId="{93776437-7B75-3948-B25A-E059C11E9714}" dt="2021-01-04T00:22:07.966" v="3161"/>
        <pc:sldMkLst>
          <pc:docMk/>
          <pc:sldMk cId="1968337605" sldId="287"/>
        </pc:sldMkLst>
        <pc:spChg chg="mod">
          <ac:chgData name="Lei Li" userId="ef082f19-97a4-40f7-8ec1-0e91bb2b2192" providerId="ADAL" clId="{93776437-7B75-3948-B25A-E059C11E9714}" dt="2021-01-04T00:22:07.966" v="3161"/>
          <ac:spMkLst>
            <pc:docMk/>
            <pc:sldMk cId="1968337605" sldId="287"/>
            <ac:spMk id="2" creationId="{803D9289-6575-D04B-B511-C8FF7AE7020B}"/>
          </ac:spMkLst>
        </pc:spChg>
        <pc:spChg chg="mod">
          <ac:chgData name="Lei Li" userId="ef082f19-97a4-40f7-8ec1-0e91bb2b2192" providerId="ADAL" clId="{93776437-7B75-3948-B25A-E059C11E9714}" dt="2021-01-04T00:21:57.153" v="3159" actId="113"/>
          <ac:spMkLst>
            <pc:docMk/>
            <pc:sldMk cId="1968337605" sldId="287"/>
            <ac:spMk id="3" creationId="{863A56F4-41AD-914E-89F7-E4DDF0A7DA47}"/>
          </ac:spMkLst>
        </pc:spChg>
      </pc:sldChg>
      <pc:sldChg chg="del">
        <pc:chgData name="Lei Li" userId="ef082f19-97a4-40f7-8ec1-0e91bb2b2192" providerId="ADAL" clId="{93776437-7B75-3948-B25A-E059C11E9714}" dt="2021-01-03T20:46:53.067" v="22" actId="2696"/>
        <pc:sldMkLst>
          <pc:docMk/>
          <pc:sldMk cId="3514982569" sldId="287"/>
        </pc:sldMkLst>
      </pc:sldChg>
      <pc:sldChg chg="del">
        <pc:chgData name="Lei Li" userId="ef082f19-97a4-40f7-8ec1-0e91bb2b2192" providerId="ADAL" clId="{93776437-7B75-3948-B25A-E059C11E9714}" dt="2021-01-03T20:46:53.405" v="23" actId="2696"/>
        <pc:sldMkLst>
          <pc:docMk/>
          <pc:sldMk cId="3419611344" sldId="288"/>
        </pc:sldMkLst>
      </pc:sldChg>
      <pc:sldChg chg="del">
        <pc:chgData name="Lei Li" userId="ef082f19-97a4-40f7-8ec1-0e91bb2b2192" providerId="ADAL" clId="{93776437-7B75-3948-B25A-E059C11E9714}" dt="2021-01-03T20:48:11.985" v="24" actId="2696"/>
        <pc:sldMkLst>
          <pc:docMk/>
          <pc:sldMk cId="3688963370" sldId="289"/>
        </pc:sldMkLst>
      </pc:sldChg>
    </pc:docChg>
  </pc:docChgLst>
  <pc:docChgLst>
    <pc:chgData name="Lei Li" userId="ef082f19-97a4-40f7-8ec1-0e91bb2b2192" providerId="ADAL" clId="{B3426BA5-69F8-7542-9BD5-97FA48E9AC94}"/>
    <pc:docChg chg="undo custSel addSld delSld modSld">
      <pc:chgData name="Lei Li" userId="ef082f19-97a4-40f7-8ec1-0e91bb2b2192" providerId="ADAL" clId="{B3426BA5-69F8-7542-9BD5-97FA48E9AC94}" dt="2020-12-26T19:11:51.648" v="1475" actId="1076"/>
      <pc:docMkLst>
        <pc:docMk/>
      </pc:docMkLst>
      <pc:sldChg chg="modSp mod">
        <pc:chgData name="Lei Li" userId="ef082f19-97a4-40f7-8ec1-0e91bb2b2192" providerId="ADAL" clId="{B3426BA5-69F8-7542-9BD5-97FA48E9AC94}" dt="2020-12-26T16:24:06.373" v="73" actId="20577"/>
        <pc:sldMkLst>
          <pc:docMk/>
          <pc:sldMk cId="2503590105" sldId="256"/>
        </pc:sldMkLst>
        <pc:spChg chg="mod">
          <ac:chgData name="Lei Li" userId="ef082f19-97a4-40f7-8ec1-0e91bb2b2192" providerId="ADAL" clId="{B3426BA5-69F8-7542-9BD5-97FA48E9AC94}" dt="2020-12-26T16:24:06.373" v="73" actId="20577"/>
          <ac:spMkLst>
            <pc:docMk/>
            <pc:sldMk cId="2503590105" sldId="256"/>
            <ac:spMk id="2" creationId="{5BA05E45-F349-0641-9ADA-AF2384D8DF72}"/>
          </ac:spMkLst>
        </pc:spChg>
      </pc:sldChg>
      <pc:sldChg chg="del">
        <pc:chgData name="Lei Li" userId="ef082f19-97a4-40f7-8ec1-0e91bb2b2192" providerId="ADAL" clId="{B3426BA5-69F8-7542-9BD5-97FA48E9AC94}" dt="2020-12-26T16:36:19.948" v="459" actId="2696"/>
        <pc:sldMkLst>
          <pc:docMk/>
          <pc:sldMk cId="3238765989" sldId="257"/>
        </pc:sldMkLst>
      </pc:sldChg>
      <pc:sldChg chg="modSp add del mod">
        <pc:chgData name="Lei Li" userId="ef082f19-97a4-40f7-8ec1-0e91bb2b2192" providerId="ADAL" clId="{B3426BA5-69F8-7542-9BD5-97FA48E9AC94}" dt="2020-12-26T16:36:26.465" v="477" actId="2696"/>
        <pc:sldMkLst>
          <pc:docMk/>
          <pc:sldMk cId="2686351654" sldId="260"/>
        </pc:sldMkLst>
        <pc:spChg chg="mod">
          <ac:chgData name="Lei Li" userId="ef082f19-97a4-40f7-8ec1-0e91bb2b2192" providerId="ADAL" clId="{B3426BA5-69F8-7542-9BD5-97FA48E9AC94}" dt="2020-12-26T16:35:30.410" v="457" actId="20577"/>
          <ac:spMkLst>
            <pc:docMk/>
            <pc:sldMk cId="2686351654" sldId="260"/>
            <ac:spMk id="3" creationId="{DBE6C686-1D63-F045-B38D-E7FD311172C3}"/>
          </ac:spMkLst>
        </pc:spChg>
      </pc:sldChg>
      <pc:sldChg chg="addSp modSp add mod">
        <pc:chgData name="Lei Li" userId="ef082f19-97a4-40f7-8ec1-0e91bb2b2192" providerId="ADAL" clId="{B3426BA5-69F8-7542-9BD5-97FA48E9AC94}" dt="2020-12-26T16:31:14.988" v="388" actId="962"/>
        <pc:sldMkLst>
          <pc:docMk/>
          <pc:sldMk cId="1501327649" sldId="265"/>
        </pc:sldMkLst>
        <pc:spChg chg="add mod">
          <ac:chgData name="Lei Li" userId="ef082f19-97a4-40f7-8ec1-0e91bb2b2192" providerId="ADAL" clId="{B3426BA5-69F8-7542-9BD5-97FA48E9AC94}" dt="2020-12-26T16:31:14.988" v="388" actId="962"/>
          <ac:spMkLst>
            <pc:docMk/>
            <pc:sldMk cId="1501327649" sldId="265"/>
            <ac:spMk id="3" creationId="{FA68097E-337B-9746-83CA-6590371DEBBC}"/>
          </ac:spMkLst>
        </pc:spChg>
      </pc:sldChg>
      <pc:sldChg chg="modSp new mod">
        <pc:chgData name="Lei Li" userId="ef082f19-97a4-40f7-8ec1-0e91bb2b2192" providerId="ADAL" clId="{B3426BA5-69F8-7542-9BD5-97FA48E9AC94}" dt="2020-12-26T16:37:17.035" v="557" actId="20577"/>
        <pc:sldMkLst>
          <pc:docMk/>
          <pc:sldMk cId="1356622284" sldId="266"/>
        </pc:sldMkLst>
        <pc:spChg chg="mod">
          <ac:chgData name="Lei Li" userId="ef082f19-97a4-40f7-8ec1-0e91bb2b2192" providerId="ADAL" clId="{B3426BA5-69F8-7542-9BD5-97FA48E9AC94}" dt="2020-12-26T16:36:45.964" v="513" actId="20577"/>
          <ac:spMkLst>
            <pc:docMk/>
            <pc:sldMk cId="1356622284" sldId="266"/>
            <ac:spMk id="2" creationId="{89FF9E50-7920-2E48-B388-5F6C88301A2E}"/>
          </ac:spMkLst>
        </pc:spChg>
        <pc:spChg chg="mod">
          <ac:chgData name="Lei Li" userId="ef082f19-97a4-40f7-8ec1-0e91bb2b2192" providerId="ADAL" clId="{B3426BA5-69F8-7542-9BD5-97FA48E9AC94}" dt="2020-12-26T16:37:17.035" v="557" actId="20577"/>
          <ac:spMkLst>
            <pc:docMk/>
            <pc:sldMk cId="1356622284" sldId="266"/>
            <ac:spMk id="3" creationId="{4B97AD2E-860F-9940-B358-625E2FA4DDED}"/>
          </ac:spMkLst>
        </pc:spChg>
      </pc:sldChg>
      <pc:sldChg chg="addSp delSp modSp new mod">
        <pc:chgData name="Lei Li" userId="ef082f19-97a4-40f7-8ec1-0e91bb2b2192" providerId="ADAL" clId="{B3426BA5-69F8-7542-9BD5-97FA48E9AC94}" dt="2020-12-26T16:39:30.201" v="614" actId="14100"/>
        <pc:sldMkLst>
          <pc:docMk/>
          <pc:sldMk cId="3485201458" sldId="267"/>
        </pc:sldMkLst>
        <pc:spChg chg="mod">
          <ac:chgData name="Lei Li" userId="ef082f19-97a4-40f7-8ec1-0e91bb2b2192" providerId="ADAL" clId="{B3426BA5-69F8-7542-9BD5-97FA48E9AC94}" dt="2020-12-26T16:37:34.608" v="574" actId="20577"/>
          <ac:spMkLst>
            <pc:docMk/>
            <pc:sldMk cId="3485201458" sldId="267"/>
            <ac:spMk id="2" creationId="{55407BB1-0D7E-B648-9085-72B941AE1F6B}"/>
          </ac:spMkLst>
        </pc:spChg>
        <pc:spChg chg="del mod">
          <ac:chgData name="Lei Li" userId="ef082f19-97a4-40f7-8ec1-0e91bb2b2192" providerId="ADAL" clId="{B3426BA5-69F8-7542-9BD5-97FA48E9AC94}" dt="2020-12-26T16:37:49.264" v="577" actId="478"/>
          <ac:spMkLst>
            <pc:docMk/>
            <pc:sldMk cId="3485201458" sldId="267"/>
            <ac:spMk id="3" creationId="{2664655D-2488-FD4E-B685-C54CA0152440}"/>
          </ac:spMkLst>
        </pc:spChg>
        <pc:spChg chg="add mod">
          <ac:chgData name="Lei Li" userId="ef082f19-97a4-40f7-8ec1-0e91bb2b2192" providerId="ADAL" clId="{B3426BA5-69F8-7542-9BD5-97FA48E9AC94}" dt="2020-12-26T16:37:45.526" v="576" actId="1076"/>
          <ac:spMkLst>
            <pc:docMk/>
            <pc:sldMk cId="3485201458" sldId="267"/>
            <ac:spMk id="6" creationId="{538D5D41-BE1F-5145-A688-B226D4A07281}"/>
          </ac:spMkLst>
        </pc:spChg>
        <pc:spChg chg="add mod">
          <ac:chgData name="Lei Li" userId="ef082f19-97a4-40f7-8ec1-0e91bb2b2192" providerId="ADAL" clId="{B3426BA5-69F8-7542-9BD5-97FA48E9AC94}" dt="2020-12-26T16:39:17.651" v="612" actId="1076"/>
          <ac:spMkLst>
            <pc:docMk/>
            <pc:sldMk cId="3485201458" sldId="267"/>
            <ac:spMk id="7" creationId="{13547718-12F1-E947-B687-F8DDA6170162}"/>
          </ac:spMkLst>
        </pc:spChg>
        <pc:picChg chg="add mod">
          <ac:chgData name="Lei Li" userId="ef082f19-97a4-40f7-8ec1-0e91bb2b2192" providerId="ADAL" clId="{B3426BA5-69F8-7542-9BD5-97FA48E9AC94}" dt="2020-12-26T16:39:30.201" v="614" actId="14100"/>
          <ac:picMkLst>
            <pc:docMk/>
            <pc:sldMk cId="3485201458" sldId="267"/>
            <ac:picMk id="1025" creationId="{DDEA6174-602C-6749-8AE1-09C79FAE55DF}"/>
          </ac:picMkLst>
        </pc:picChg>
      </pc:sldChg>
      <pc:sldChg chg="modSp new mod">
        <pc:chgData name="Lei Li" userId="ef082f19-97a4-40f7-8ec1-0e91bb2b2192" providerId="ADAL" clId="{B3426BA5-69F8-7542-9BD5-97FA48E9AC94}" dt="2020-12-26T16:40:36.535" v="636" actId="20577"/>
        <pc:sldMkLst>
          <pc:docMk/>
          <pc:sldMk cId="603760346" sldId="268"/>
        </pc:sldMkLst>
        <pc:spChg chg="mod">
          <ac:chgData name="Lei Li" userId="ef082f19-97a4-40f7-8ec1-0e91bb2b2192" providerId="ADAL" clId="{B3426BA5-69F8-7542-9BD5-97FA48E9AC94}" dt="2020-12-26T16:40:06.313" v="621"/>
          <ac:spMkLst>
            <pc:docMk/>
            <pc:sldMk cId="603760346" sldId="268"/>
            <ac:spMk id="2" creationId="{8F7EA50E-1629-AE42-89B4-3CDB461D04A0}"/>
          </ac:spMkLst>
        </pc:spChg>
        <pc:spChg chg="mod">
          <ac:chgData name="Lei Li" userId="ef082f19-97a4-40f7-8ec1-0e91bb2b2192" providerId="ADAL" clId="{B3426BA5-69F8-7542-9BD5-97FA48E9AC94}" dt="2020-12-26T16:40:36.535" v="636" actId="20577"/>
          <ac:spMkLst>
            <pc:docMk/>
            <pc:sldMk cId="603760346" sldId="268"/>
            <ac:spMk id="3" creationId="{F06A94F3-9FBC-CF4D-9679-596F5BE0A224}"/>
          </ac:spMkLst>
        </pc:spChg>
      </pc:sldChg>
      <pc:sldChg chg="modSp new mod">
        <pc:chgData name="Lei Li" userId="ef082f19-97a4-40f7-8ec1-0e91bb2b2192" providerId="ADAL" clId="{B3426BA5-69F8-7542-9BD5-97FA48E9AC94}" dt="2020-12-26T16:42:22.010" v="786" actId="15"/>
        <pc:sldMkLst>
          <pc:docMk/>
          <pc:sldMk cId="1719065277" sldId="269"/>
        </pc:sldMkLst>
        <pc:spChg chg="mod">
          <ac:chgData name="Lei Li" userId="ef082f19-97a4-40f7-8ec1-0e91bb2b2192" providerId="ADAL" clId="{B3426BA5-69F8-7542-9BD5-97FA48E9AC94}" dt="2020-12-26T16:41:04.981" v="669" actId="20577"/>
          <ac:spMkLst>
            <pc:docMk/>
            <pc:sldMk cId="1719065277" sldId="269"/>
            <ac:spMk id="2" creationId="{BEA7E1FE-87F0-2F4A-A4D6-C0CEF421BCDC}"/>
          </ac:spMkLst>
        </pc:spChg>
        <pc:spChg chg="mod">
          <ac:chgData name="Lei Li" userId="ef082f19-97a4-40f7-8ec1-0e91bb2b2192" providerId="ADAL" clId="{B3426BA5-69F8-7542-9BD5-97FA48E9AC94}" dt="2020-12-26T16:42:22.010" v="786" actId="15"/>
          <ac:spMkLst>
            <pc:docMk/>
            <pc:sldMk cId="1719065277" sldId="269"/>
            <ac:spMk id="3" creationId="{87DD4D22-AC5D-3B48-97A1-C05B86974A26}"/>
          </ac:spMkLst>
        </pc:spChg>
      </pc:sldChg>
      <pc:sldChg chg="modSp new mod">
        <pc:chgData name="Lei Li" userId="ef082f19-97a4-40f7-8ec1-0e91bb2b2192" providerId="ADAL" clId="{B3426BA5-69F8-7542-9BD5-97FA48E9AC94}" dt="2020-12-26T16:43:31.111" v="841" actId="20577"/>
        <pc:sldMkLst>
          <pc:docMk/>
          <pc:sldMk cId="1873416173" sldId="270"/>
        </pc:sldMkLst>
        <pc:spChg chg="mod">
          <ac:chgData name="Lei Li" userId="ef082f19-97a4-40f7-8ec1-0e91bb2b2192" providerId="ADAL" clId="{B3426BA5-69F8-7542-9BD5-97FA48E9AC94}" dt="2020-12-26T16:43:00.315" v="787"/>
          <ac:spMkLst>
            <pc:docMk/>
            <pc:sldMk cId="1873416173" sldId="270"/>
            <ac:spMk id="2" creationId="{7487589C-63B7-9243-A302-3C3A8329D49D}"/>
          </ac:spMkLst>
        </pc:spChg>
        <pc:spChg chg="mod">
          <ac:chgData name="Lei Li" userId="ef082f19-97a4-40f7-8ec1-0e91bb2b2192" providerId="ADAL" clId="{B3426BA5-69F8-7542-9BD5-97FA48E9AC94}" dt="2020-12-26T16:43:31.111" v="841" actId="20577"/>
          <ac:spMkLst>
            <pc:docMk/>
            <pc:sldMk cId="1873416173" sldId="270"/>
            <ac:spMk id="3" creationId="{E9194565-E6E3-CB4E-9461-FAA709ADFB84}"/>
          </ac:spMkLst>
        </pc:spChg>
      </pc:sldChg>
      <pc:sldChg chg="modSp new mod">
        <pc:chgData name="Lei Li" userId="ef082f19-97a4-40f7-8ec1-0e91bb2b2192" providerId="ADAL" clId="{B3426BA5-69F8-7542-9BD5-97FA48E9AC94}" dt="2020-12-26T16:44:46.261" v="867"/>
        <pc:sldMkLst>
          <pc:docMk/>
          <pc:sldMk cId="4087111974" sldId="271"/>
        </pc:sldMkLst>
        <pc:spChg chg="mod">
          <ac:chgData name="Lei Li" userId="ef082f19-97a4-40f7-8ec1-0e91bb2b2192" providerId="ADAL" clId="{B3426BA5-69F8-7542-9BD5-97FA48E9AC94}" dt="2020-12-26T16:43:58.154" v="859" actId="20577"/>
          <ac:spMkLst>
            <pc:docMk/>
            <pc:sldMk cId="4087111974" sldId="271"/>
            <ac:spMk id="2" creationId="{3AB78689-BE60-E644-8311-A21123C845A2}"/>
          </ac:spMkLst>
        </pc:spChg>
        <pc:spChg chg="mod">
          <ac:chgData name="Lei Li" userId="ef082f19-97a4-40f7-8ec1-0e91bb2b2192" providerId="ADAL" clId="{B3426BA5-69F8-7542-9BD5-97FA48E9AC94}" dt="2020-12-26T16:44:46.261" v="867"/>
          <ac:spMkLst>
            <pc:docMk/>
            <pc:sldMk cId="4087111974" sldId="271"/>
            <ac:spMk id="3" creationId="{2400E2C1-E72A-8A49-B0C9-5A0E6233B425}"/>
          </ac:spMkLst>
        </pc:spChg>
      </pc:sldChg>
      <pc:sldChg chg="modSp new mod">
        <pc:chgData name="Lei Li" userId="ef082f19-97a4-40f7-8ec1-0e91bb2b2192" providerId="ADAL" clId="{B3426BA5-69F8-7542-9BD5-97FA48E9AC94}" dt="2020-12-26T16:45:35.778" v="886" actId="20577"/>
        <pc:sldMkLst>
          <pc:docMk/>
          <pc:sldMk cId="604105860" sldId="272"/>
        </pc:sldMkLst>
        <pc:spChg chg="mod">
          <ac:chgData name="Lei Li" userId="ef082f19-97a4-40f7-8ec1-0e91bb2b2192" providerId="ADAL" clId="{B3426BA5-69F8-7542-9BD5-97FA48E9AC94}" dt="2020-12-26T16:45:01.184" v="882" actId="20577"/>
          <ac:spMkLst>
            <pc:docMk/>
            <pc:sldMk cId="604105860" sldId="272"/>
            <ac:spMk id="2" creationId="{3DE92347-D696-9344-ACD9-EAFAF90CDB24}"/>
          </ac:spMkLst>
        </pc:spChg>
        <pc:spChg chg="mod">
          <ac:chgData name="Lei Li" userId="ef082f19-97a4-40f7-8ec1-0e91bb2b2192" providerId="ADAL" clId="{B3426BA5-69F8-7542-9BD5-97FA48E9AC94}" dt="2020-12-26T16:45:35.778" v="886" actId="20577"/>
          <ac:spMkLst>
            <pc:docMk/>
            <pc:sldMk cId="604105860" sldId="272"/>
            <ac:spMk id="3" creationId="{2011EB71-C4F3-7840-9EDC-43E3FC1BFAC3}"/>
          </ac:spMkLst>
        </pc:spChg>
      </pc:sldChg>
      <pc:sldChg chg="del">
        <pc:chgData name="Lei Li" userId="ef082f19-97a4-40f7-8ec1-0e91bb2b2192" providerId="ADAL" clId="{B3426BA5-69F8-7542-9BD5-97FA48E9AC94}" dt="2020-12-26T16:36:09.823" v="458" actId="2696"/>
        <pc:sldMkLst>
          <pc:docMk/>
          <pc:sldMk cId="2243392386" sldId="273"/>
        </pc:sldMkLst>
      </pc:sldChg>
      <pc:sldChg chg="modSp new mod">
        <pc:chgData name="Lei Li" userId="ef082f19-97a4-40f7-8ec1-0e91bb2b2192" providerId="ADAL" clId="{B3426BA5-69F8-7542-9BD5-97FA48E9AC94}" dt="2020-12-26T16:49:30.238" v="994" actId="20577"/>
        <pc:sldMkLst>
          <pc:docMk/>
          <pc:sldMk cId="2747483130" sldId="273"/>
        </pc:sldMkLst>
        <pc:spChg chg="mod">
          <ac:chgData name="Lei Li" userId="ef082f19-97a4-40f7-8ec1-0e91bb2b2192" providerId="ADAL" clId="{B3426BA5-69F8-7542-9BD5-97FA48E9AC94}" dt="2020-12-26T16:46:16.702" v="918" actId="20577"/>
          <ac:spMkLst>
            <pc:docMk/>
            <pc:sldMk cId="2747483130" sldId="273"/>
            <ac:spMk id="2" creationId="{0E00396C-B35A-FA4D-8232-BBFDF0F7F90E}"/>
          </ac:spMkLst>
        </pc:spChg>
        <pc:spChg chg="mod">
          <ac:chgData name="Lei Li" userId="ef082f19-97a4-40f7-8ec1-0e91bb2b2192" providerId="ADAL" clId="{B3426BA5-69F8-7542-9BD5-97FA48E9AC94}" dt="2020-12-26T16:49:30.238" v="994" actId="20577"/>
          <ac:spMkLst>
            <pc:docMk/>
            <pc:sldMk cId="2747483130" sldId="273"/>
            <ac:spMk id="3" creationId="{D870E639-8566-BA4B-AA9C-1B7A1F876987}"/>
          </ac:spMkLst>
        </pc:spChg>
      </pc:sldChg>
      <pc:sldChg chg="del">
        <pc:chgData name="Lei Li" userId="ef082f19-97a4-40f7-8ec1-0e91bb2b2192" providerId="ADAL" clId="{B3426BA5-69F8-7542-9BD5-97FA48E9AC94}" dt="2020-12-26T16:36:20.322" v="460" actId="2696"/>
        <pc:sldMkLst>
          <pc:docMk/>
          <pc:sldMk cId="2271961417" sldId="274"/>
        </pc:sldMkLst>
      </pc:sldChg>
      <pc:sldChg chg="modSp new mod">
        <pc:chgData name="Lei Li" userId="ef082f19-97a4-40f7-8ec1-0e91bb2b2192" providerId="ADAL" clId="{B3426BA5-69F8-7542-9BD5-97FA48E9AC94}" dt="2020-12-26T16:54:32.720" v="1196" actId="20577"/>
        <pc:sldMkLst>
          <pc:docMk/>
          <pc:sldMk cId="4199112485" sldId="274"/>
        </pc:sldMkLst>
        <pc:spChg chg="mod">
          <ac:chgData name="Lei Li" userId="ef082f19-97a4-40f7-8ec1-0e91bb2b2192" providerId="ADAL" clId="{B3426BA5-69F8-7542-9BD5-97FA48E9AC94}" dt="2020-12-26T16:52:45.524" v="1009" actId="20577"/>
          <ac:spMkLst>
            <pc:docMk/>
            <pc:sldMk cId="4199112485" sldId="274"/>
            <ac:spMk id="2" creationId="{2E20535C-61C9-3F40-A6AD-4D5AB398E883}"/>
          </ac:spMkLst>
        </pc:spChg>
        <pc:spChg chg="mod">
          <ac:chgData name="Lei Li" userId="ef082f19-97a4-40f7-8ec1-0e91bb2b2192" providerId="ADAL" clId="{B3426BA5-69F8-7542-9BD5-97FA48E9AC94}" dt="2020-12-26T16:54:32.720" v="1196" actId="20577"/>
          <ac:spMkLst>
            <pc:docMk/>
            <pc:sldMk cId="4199112485" sldId="274"/>
            <ac:spMk id="3" creationId="{F82FBBD7-D189-E142-B7CD-390C2B1958B7}"/>
          </ac:spMkLst>
        </pc:spChg>
      </pc:sldChg>
      <pc:sldChg chg="del">
        <pc:chgData name="Lei Li" userId="ef082f19-97a4-40f7-8ec1-0e91bb2b2192" providerId="ADAL" clId="{B3426BA5-69F8-7542-9BD5-97FA48E9AC94}" dt="2020-12-26T16:36:20.744" v="461" actId="2696"/>
        <pc:sldMkLst>
          <pc:docMk/>
          <pc:sldMk cId="886838117" sldId="275"/>
        </pc:sldMkLst>
      </pc:sldChg>
      <pc:sldChg chg="addSp modSp new mod">
        <pc:chgData name="Lei Li" userId="ef082f19-97a4-40f7-8ec1-0e91bb2b2192" providerId="ADAL" clId="{B3426BA5-69F8-7542-9BD5-97FA48E9AC94}" dt="2020-12-26T18:58:39.237" v="1247" actId="20577"/>
        <pc:sldMkLst>
          <pc:docMk/>
          <pc:sldMk cId="4135360591" sldId="275"/>
        </pc:sldMkLst>
        <pc:spChg chg="mod">
          <ac:chgData name="Lei Li" userId="ef082f19-97a4-40f7-8ec1-0e91bb2b2192" providerId="ADAL" clId="{B3426BA5-69F8-7542-9BD5-97FA48E9AC94}" dt="2020-12-26T18:58:39.237" v="1247" actId="20577"/>
          <ac:spMkLst>
            <pc:docMk/>
            <pc:sldMk cId="4135360591" sldId="275"/>
            <ac:spMk id="2" creationId="{09FA26D1-CE81-0649-BD76-FE806FFFCF09}"/>
          </ac:spMkLst>
        </pc:spChg>
        <pc:picChg chg="add mod">
          <ac:chgData name="Lei Li" userId="ef082f19-97a4-40f7-8ec1-0e91bb2b2192" providerId="ADAL" clId="{B3426BA5-69F8-7542-9BD5-97FA48E9AC94}" dt="2020-12-26T18:58:24.330" v="1201" actId="14100"/>
          <ac:picMkLst>
            <pc:docMk/>
            <pc:sldMk cId="4135360591" sldId="275"/>
            <ac:picMk id="2050" creationId="{45CEB419-D848-C54B-8B19-241B5BC1583B}"/>
          </ac:picMkLst>
        </pc:picChg>
      </pc:sldChg>
      <pc:sldChg chg="modSp new mod">
        <pc:chgData name="Lei Li" userId="ef082f19-97a4-40f7-8ec1-0e91bb2b2192" providerId="ADAL" clId="{B3426BA5-69F8-7542-9BD5-97FA48E9AC94}" dt="2020-12-26T19:08:35.909" v="1401"/>
        <pc:sldMkLst>
          <pc:docMk/>
          <pc:sldMk cId="1309878246" sldId="276"/>
        </pc:sldMkLst>
        <pc:spChg chg="mod">
          <ac:chgData name="Lei Li" userId="ef082f19-97a4-40f7-8ec1-0e91bb2b2192" providerId="ADAL" clId="{B3426BA5-69F8-7542-9BD5-97FA48E9AC94}" dt="2020-12-26T18:59:51.982" v="1249"/>
          <ac:spMkLst>
            <pc:docMk/>
            <pc:sldMk cId="1309878246" sldId="276"/>
            <ac:spMk id="2" creationId="{1A74F8A3-8612-3449-ABC4-C2A3DD8B1375}"/>
          </ac:spMkLst>
        </pc:spChg>
        <pc:spChg chg="mod">
          <ac:chgData name="Lei Li" userId="ef082f19-97a4-40f7-8ec1-0e91bb2b2192" providerId="ADAL" clId="{B3426BA5-69F8-7542-9BD5-97FA48E9AC94}" dt="2020-12-26T19:08:35.909" v="1401"/>
          <ac:spMkLst>
            <pc:docMk/>
            <pc:sldMk cId="1309878246" sldId="276"/>
            <ac:spMk id="3" creationId="{19063F5D-7A89-2C44-B833-4FB5EFE0F173}"/>
          </ac:spMkLst>
        </pc:spChg>
      </pc:sldChg>
      <pc:sldChg chg="del">
        <pc:chgData name="Lei Li" userId="ef082f19-97a4-40f7-8ec1-0e91bb2b2192" providerId="ADAL" clId="{B3426BA5-69F8-7542-9BD5-97FA48E9AC94}" dt="2020-12-26T16:36:20.779" v="462" actId="2696"/>
        <pc:sldMkLst>
          <pc:docMk/>
          <pc:sldMk cId="3461795000" sldId="276"/>
        </pc:sldMkLst>
      </pc:sldChg>
      <pc:sldChg chg="del">
        <pc:chgData name="Lei Li" userId="ef082f19-97a4-40f7-8ec1-0e91bb2b2192" providerId="ADAL" clId="{B3426BA5-69F8-7542-9BD5-97FA48E9AC94}" dt="2020-12-26T16:36:20.811" v="463" actId="2696"/>
        <pc:sldMkLst>
          <pc:docMk/>
          <pc:sldMk cId="1865562979" sldId="277"/>
        </pc:sldMkLst>
      </pc:sldChg>
      <pc:sldChg chg="addSp modSp new mod">
        <pc:chgData name="Lei Li" userId="ef082f19-97a4-40f7-8ec1-0e91bb2b2192" providerId="ADAL" clId="{B3426BA5-69F8-7542-9BD5-97FA48E9AC94}" dt="2020-12-26T19:06:40.413" v="1345" actId="962"/>
        <pc:sldMkLst>
          <pc:docMk/>
          <pc:sldMk cId="3851779116" sldId="277"/>
        </pc:sldMkLst>
        <pc:spChg chg="mod">
          <ac:chgData name="Lei Li" userId="ef082f19-97a4-40f7-8ec1-0e91bb2b2192" providerId="ADAL" clId="{B3426BA5-69F8-7542-9BD5-97FA48E9AC94}" dt="2020-12-26T19:06:27.376" v="1343" actId="20577"/>
          <ac:spMkLst>
            <pc:docMk/>
            <pc:sldMk cId="3851779116" sldId="277"/>
            <ac:spMk id="2" creationId="{3C7160AA-1AFE-2849-A63E-8B3021C39FB0}"/>
          </ac:spMkLst>
        </pc:spChg>
        <pc:spChg chg="add mod">
          <ac:chgData name="Lei Li" userId="ef082f19-97a4-40f7-8ec1-0e91bb2b2192" providerId="ADAL" clId="{B3426BA5-69F8-7542-9BD5-97FA48E9AC94}" dt="2020-12-26T19:06:15.553" v="1311" actId="1076"/>
          <ac:spMkLst>
            <pc:docMk/>
            <pc:sldMk cId="3851779116" sldId="277"/>
            <ac:spMk id="6" creationId="{73C73C50-BC03-EB4B-9FC3-9FC5562B724E}"/>
          </ac:spMkLst>
        </pc:spChg>
        <pc:picChg chg="add mod">
          <ac:chgData name="Lei Li" userId="ef082f19-97a4-40f7-8ec1-0e91bb2b2192" providerId="ADAL" clId="{B3426BA5-69F8-7542-9BD5-97FA48E9AC94}" dt="2020-12-26T19:06:40.413" v="1345" actId="962"/>
          <ac:picMkLst>
            <pc:docMk/>
            <pc:sldMk cId="3851779116" sldId="277"/>
            <ac:picMk id="3074" creationId="{EDE43197-DB4B-6B41-8E6E-131F9951EBD9}"/>
          </ac:picMkLst>
        </pc:picChg>
      </pc:sldChg>
      <pc:sldChg chg="del">
        <pc:chgData name="Lei Li" userId="ef082f19-97a4-40f7-8ec1-0e91bb2b2192" providerId="ADAL" clId="{B3426BA5-69F8-7542-9BD5-97FA48E9AC94}" dt="2020-12-26T16:36:21.203" v="464" actId="2696"/>
        <pc:sldMkLst>
          <pc:docMk/>
          <pc:sldMk cId="1284609544" sldId="278"/>
        </pc:sldMkLst>
      </pc:sldChg>
      <pc:sldChg chg="addSp modSp new mod">
        <pc:chgData name="Lei Li" userId="ef082f19-97a4-40f7-8ec1-0e91bb2b2192" providerId="ADAL" clId="{B3426BA5-69F8-7542-9BD5-97FA48E9AC94}" dt="2020-12-26T19:11:51.648" v="1475" actId="1076"/>
        <pc:sldMkLst>
          <pc:docMk/>
          <pc:sldMk cId="3477228418" sldId="278"/>
        </pc:sldMkLst>
        <pc:spChg chg="mod">
          <ac:chgData name="Lei Li" userId="ef082f19-97a4-40f7-8ec1-0e91bb2b2192" providerId="ADAL" clId="{B3426BA5-69F8-7542-9BD5-97FA48E9AC94}" dt="2020-12-26T19:10:36.056" v="1466" actId="313"/>
          <ac:spMkLst>
            <pc:docMk/>
            <pc:sldMk cId="3477228418" sldId="278"/>
            <ac:spMk id="2" creationId="{D10816EE-2B84-2546-A02B-E07F9B5FDAFF}"/>
          </ac:spMkLst>
        </pc:spChg>
        <pc:spChg chg="mod">
          <ac:chgData name="Lei Li" userId="ef082f19-97a4-40f7-8ec1-0e91bb2b2192" providerId="ADAL" clId="{B3426BA5-69F8-7542-9BD5-97FA48E9AC94}" dt="2020-12-26T19:11:48.341" v="1474" actId="20577"/>
          <ac:spMkLst>
            <pc:docMk/>
            <pc:sldMk cId="3477228418" sldId="278"/>
            <ac:spMk id="3" creationId="{41448536-DD25-0646-9CF9-9259068E131D}"/>
          </ac:spMkLst>
        </pc:spChg>
        <pc:picChg chg="add mod">
          <ac:chgData name="Lei Li" userId="ef082f19-97a4-40f7-8ec1-0e91bb2b2192" providerId="ADAL" clId="{B3426BA5-69F8-7542-9BD5-97FA48E9AC94}" dt="2020-12-26T19:11:51.648" v="1475" actId="1076"/>
          <ac:picMkLst>
            <pc:docMk/>
            <pc:sldMk cId="3477228418" sldId="278"/>
            <ac:picMk id="7" creationId="{C719AF79-29C2-E041-9275-C597F671B9F0}"/>
          </ac:picMkLst>
        </pc:picChg>
      </pc:sldChg>
      <pc:sldChg chg="del">
        <pc:chgData name="Lei Li" userId="ef082f19-97a4-40f7-8ec1-0e91bb2b2192" providerId="ADAL" clId="{B3426BA5-69F8-7542-9BD5-97FA48E9AC94}" dt="2020-12-26T16:36:21.239" v="465" actId="2696"/>
        <pc:sldMkLst>
          <pc:docMk/>
          <pc:sldMk cId="1452675489" sldId="279"/>
        </pc:sldMkLst>
      </pc:sldChg>
      <pc:sldChg chg="del">
        <pc:chgData name="Lei Li" userId="ef082f19-97a4-40f7-8ec1-0e91bb2b2192" providerId="ADAL" clId="{B3426BA5-69F8-7542-9BD5-97FA48E9AC94}" dt="2020-12-26T16:36:21.619" v="466" actId="2696"/>
        <pc:sldMkLst>
          <pc:docMk/>
          <pc:sldMk cId="4136327083" sldId="280"/>
        </pc:sldMkLst>
      </pc:sldChg>
      <pc:sldChg chg="del">
        <pc:chgData name="Lei Li" userId="ef082f19-97a4-40f7-8ec1-0e91bb2b2192" providerId="ADAL" clId="{B3426BA5-69F8-7542-9BD5-97FA48E9AC94}" dt="2020-12-26T16:36:21.654" v="467" actId="2696"/>
        <pc:sldMkLst>
          <pc:docMk/>
          <pc:sldMk cId="1972338574" sldId="281"/>
        </pc:sldMkLst>
      </pc:sldChg>
      <pc:sldChg chg="del">
        <pc:chgData name="Lei Li" userId="ef082f19-97a4-40f7-8ec1-0e91bb2b2192" providerId="ADAL" clId="{B3426BA5-69F8-7542-9BD5-97FA48E9AC94}" dt="2020-12-26T16:36:22.033" v="468" actId="2696"/>
        <pc:sldMkLst>
          <pc:docMk/>
          <pc:sldMk cId="2952590177" sldId="282"/>
        </pc:sldMkLst>
      </pc:sldChg>
      <pc:sldChg chg="del">
        <pc:chgData name="Lei Li" userId="ef082f19-97a4-40f7-8ec1-0e91bb2b2192" providerId="ADAL" clId="{B3426BA5-69F8-7542-9BD5-97FA48E9AC94}" dt="2020-12-26T16:36:22.067" v="469" actId="2696"/>
        <pc:sldMkLst>
          <pc:docMk/>
          <pc:sldMk cId="1535416256" sldId="283"/>
        </pc:sldMkLst>
      </pc:sldChg>
      <pc:sldChg chg="del">
        <pc:chgData name="Lei Li" userId="ef082f19-97a4-40f7-8ec1-0e91bb2b2192" providerId="ADAL" clId="{B3426BA5-69F8-7542-9BD5-97FA48E9AC94}" dt="2020-12-26T16:36:22.097" v="470" actId="2696"/>
        <pc:sldMkLst>
          <pc:docMk/>
          <pc:sldMk cId="4100137317" sldId="284"/>
        </pc:sldMkLst>
      </pc:sldChg>
      <pc:sldChg chg="del">
        <pc:chgData name="Lei Li" userId="ef082f19-97a4-40f7-8ec1-0e91bb2b2192" providerId="ADAL" clId="{B3426BA5-69F8-7542-9BD5-97FA48E9AC94}" dt="2020-12-26T16:36:22.476" v="471" actId="2696"/>
        <pc:sldMkLst>
          <pc:docMk/>
          <pc:sldMk cId="3901943431" sldId="285"/>
        </pc:sldMkLst>
      </pc:sldChg>
      <pc:sldChg chg="del">
        <pc:chgData name="Lei Li" userId="ef082f19-97a4-40f7-8ec1-0e91bb2b2192" providerId="ADAL" clId="{B3426BA5-69F8-7542-9BD5-97FA48E9AC94}" dt="2020-12-26T16:36:22.509" v="472" actId="2696"/>
        <pc:sldMkLst>
          <pc:docMk/>
          <pc:sldMk cId="484395841" sldId="286"/>
        </pc:sldMkLst>
      </pc:sldChg>
      <pc:sldChg chg="del">
        <pc:chgData name="Lei Li" userId="ef082f19-97a4-40f7-8ec1-0e91bb2b2192" providerId="ADAL" clId="{B3426BA5-69F8-7542-9BD5-97FA48E9AC94}" dt="2020-12-26T16:36:22.867" v="473" actId="2696"/>
        <pc:sldMkLst>
          <pc:docMk/>
          <pc:sldMk cId="1627866833" sldId="287"/>
        </pc:sldMkLst>
      </pc:sldChg>
      <pc:sldChg chg="del">
        <pc:chgData name="Lei Li" userId="ef082f19-97a4-40f7-8ec1-0e91bb2b2192" providerId="ADAL" clId="{B3426BA5-69F8-7542-9BD5-97FA48E9AC94}" dt="2020-12-26T16:36:22.901" v="474" actId="2696"/>
        <pc:sldMkLst>
          <pc:docMk/>
          <pc:sldMk cId="368676669" sldId="288"/>
        </pc:sldMkLst>
      </pc:sldChg>
      <pc:sldChg chg="del">
        <pc:chgData name="Lei Li" userId="ef082f19-97a4-40f7-8ec1-0e91bb2b2192" providerId="ADAL" clId="{B3426BA5-69F8-7542-9BD5-97FA48E9AC94}" dt="2020-12-26T16:36:23.255" v="475" actId="2696"/>
        <pc:sldMkLst>
          <pc:docMk/>
          <pc:sldMk cId="1224762236" sldId="289"/>
        </pc:sldMkLst>
      </pc:sldChg>
      <pc:sldChg chg="addSp delSp modSp new del mod">
        <pc:chgData name="Lei Li" userId="ef082f19-97a4-40f7-8ec1-0e91bb2b2192" providerId="ADAL" clId="{B3426BA5-69F8-7542-9BD5-97FA48E9AC94}" dt="2020-12-26T16:32:58.437" v="389" actId="2696"/>
        <pc:sldMkLst>
          <pc:docMk/>
          <pc:sldMk cId="234972567" sldId="290"/>
        </pc:sldMkLst>
        <pc:spChg chg="mod">
          <ac:chgData name="Lei Li" userId="ef082f19-97a4-40f7-8ec1-0e91bb2b2192" providerId="ADAL" clId="{B3426BA5-69F8-7542-9BD5-97FA48E9AC94}" dt="2020-12-26T16:24:29.903" v="101" actId="20577"/>
          <ac:spMkLst>
            <pc:docMk/>
            <pc:sldMk cId="234972567" sldId="290"/>
            <ac:spMk id="2" creationId="{6AD939DA-BBAC-5D43-831F-07CBF6617E9D}"/>
          </ac:spMkLst>
        </pc:spChg>
        <pc:spChg chg="del mod">
          <ac:chgData name="Lei Li" userId="ef082f19-97a4-40f7-8ec1-0e91bb2b2192" providerId="ADAL" clId="{B3426BA5-69F8-7542-9BD5-97FA48E9AC94}" dt="2020-12-26T16:24:45.838" v="111" actId="478"/>
          <ac:spMkLst>
            <pc:docMk/>
            <pc:sldMk cId="234972567" sldId="290"/>
            <ac:spMk id="3" creationId="{EA820AC7-F35F-C04E-B6E0-59285EB8CD05}"/>
          </ac:spMkLst>
        </pc:spChg>
        <pc:spChg chg="add del mod">
          <ac:chgData name="Lei Li" userId="ef082f19-97a4-40f7-8ec1-0e91bb2b2192" providerId="ADAL" clId="{B3426BA5-69F8-7542-9BD5-97FA48E9AC94}" dt="2020-12-26T16:25:52.027" v="156" actId="20577"/>
          <ac:spMkLst>
            <pc:docMk/>
            <pc:sldMk cId="234972567" sldId="290"/>
            <ac:spMk id="7" creationId="{67E39EB5-2E6D-9046-8792-95F6AA62F48B}"/>
          </ac:spMkLst>
        </pc:spChg>
        <pc:graphicFrameChg chg="add del mod ord modGraphic">
          <ac:chgData name="Lei Li" userId="ef082f19-97a4-40f7-8ec1-0e91bb2b2192" providerId="ADAL" clId="{B3426BA5-69F8-7542-9BD5-97FA48E9AC94}" dt="2020-12-26T16:25:25.601" v="115" actId="3680"/>
          <ac:graphicFrameMkLst>
            <pc:docMk/>
            <pc:sldMk cId="234972567" sldId="290"/>
            <ac:graphicFrameMk id="8" creationId="{9B1083D0-BF1F-AD42-9DB5-8FE848C6AF9E}"/>
          </ac:graphicFrameMkLst>
        </pc:graphicFrameChg>
      </pc:sldChg>
    </pc:docChg>
  </pc:docChgLst>
  <pc:docChgLst>
    <pc:chgData name="Lei Li" userId="ef082f19-97a4-40f7-8ec1-0e91bb2b2192" providerId="ADAL" clId="{E505F6E1-6C04-4E40-A5F0-1BCDD2526916}"/>
    <pc:docChg chg="undo custSel addSld delSld modSld">
      <pc:chgData name="Lei Li" userId="ef082f19-97a4-40f7-8ec1-0e91bb2b2192" providerId="ADAL" clId="{E505F6E1-6C04-4E40-A5F0-1BCDD2526916}" dt="2020-12-27T15:07:07.463" v="3054" actId="2696"/>
      <pc:docMkLst>
        <pc:docMk/>
      </pc:docMkLst>
      <pc:sldChg chg="modSp mod">
        <pc:chgData name="Lei Li" userId="ef082f19-97a4-40f7-8ec1-0e91bb2b2192" providerId="ADAL" clId="{E505F6E1-6C04-4E40-A5F0-1BCDD2526916}" dt="2020-12-27T02:41:19.715" v="75" actId="20577"/>
        <pc:sldMkLst>
          <pc:docMk/>
          <pc:sldMk cId="2503590105" sldId="256"/>
        </pc:sldMkLst>
        <pc:spChg chg="mod">
          <ac:chgData name="Lei Li" userId="ef082f19-97a4-40f7-8ec1-0e91bb2b2192" providerId="ADAL" clId="{E505F6E1-6C04-4E40-A5F0-1BCDD2526916}" dt="2020-12-27T02:41:19.715" v="75" actId="20577"/>
          <ac:spMkLst>
            <pc:docMk/>
            <pc:sldMk cId="2503590105" sldId="256"/>
            <ac:spMk id="2" creationId="{5BA05E45-F349-0641-9ADA-AF2384D8DF72}"/>
          </ac:spMkLst>
        </pc:spChg>
      </pc:sldChg>
      <pc:sldChg chg="modSp mod">
        <pc:chgData name="Lei Li" userId="ef082f19-97a4-40f7-8ec1-0e91bb2b2192" providerId="ADAL" clId="{E505F6E1-6C04-4E40-A5F0-1BCDD2526916}" dt="2020-12-27T02:46:44.522" v="150" actId="255"/>
        <pc:sldMkLst>
          <pc:docMk/>
          <pc:sldMk cId="2686351654" sldId="260"/>
        </pc:sldMkLst>
        <pc:spChg chg="mod">
          <ac:chgData name="Lei Li" userId="ef082f19-97a4-40f7-8ec1-0e91bb2b2192" providerId="ADAL" clId="{E505F6E1-6C04-4E40-A5F0-1BCDD2526916}" dt="2020-12-27T02:46:44.522" v="150" actId="255"/>
          <ac:spMkLst>
            <pc:docMk/>
            <pc:sldMk cId="2686351654" sldId="260"/>
            <ac:spMk id="3" creationId="{DBE6C686-1D63-F045-B38D-E7FD311172C3}"/>
          </ac:spMkLst>
        </pc:spChg>
      </pc:sldChg>
      <pc:sldChg chg="del">
        <pc:chgData name="Lei Li" userId="ef082f19-97a4-40f7-8ec1-0e91bb2b2192" providerId="ADAL" clId="{E505F6E1-6C04-4E40-A5F0-1BCDD2526916}" dt="2020-12-27T02:40:24.969" v="28" actId="2696"/>
        <pc:sldMkLst>
          <pc:docMk/>
          <pc:sldMk cId="1356622284" sldId="266"/>
        </pc:sldMkLst>
      </pc:sldChg>
      <pc:sldChg chg="modSp new mod">
        <pc:chgData name="Lei Li" userId="ef082f19-97a4-40f7-8ec1-0e91bb2b2192" providerId="ADAL" clId="{E505F6E1-6C04-4E40-A5F0-1BCDD2526916}" dt="2020-12-27T02:47:22.243" v="187" actId="20577"/>
        <pc:sldMkLst>
          <pc:docMk/>
          <pc:sldMk cId="3853145088" sldId="266"/>
        </pc:sldMkLst>
        <pc:spChg chg="mod">
          <ac:chgData name="Lei Li" userId="ef082f19-97a4-40f7-8ec1-0e91bb2b2192" providerId="ADAL" clId="{E505F6E1-6C04-4E40-A5F0-1BCDD2526916}" dt="2020-12-27T02:42:57.347" v="112" actId="20577"/>
          <ac:spMkLst>
            <pc:docMk/>
            <pc:sldMk cId="3853145088" sldId="266"/>
            <ac:spMk id="2" creationId="{2D57DF7C-32D3-CE46-B605-AD78987FB09C}"/>
          </ac:spMkLst>
        </pc:spChg>
        <pc:spChg chg="mod">
          <ac:chgData name="Lei Li" userId="ef082f19-97a4-40f7-8ec1-0e91bb2b2192" providerId="ADAL" clId="{E505F6E1-6C04-4E40-A5F0-1BCDD2526916}" dt="2020-12-27T02:47:22.243" v="187" actId="20577"/>
          <ac:spMkLst>
            <pc:docMk/>
            <pc:sldMk cId="3853145088" sldId="266"/>
            <ac:spMk id="3" creationId="{C95971AC-7EEE-AB43-A8D6-0F05AFF0D2C8}"/>
          </ac:spMkLst>
        </pc:spChg>
      </pc:sldChg>
      <pc:sldChg chg="modSp new mod">
        <pc:chgData name="Lei Li" userId="ef082f19-97a4-40f7-8ec1-0e91bb2b2192" providerId="ADAL" clId="{E505F6E1-6C04-4E40-A5F0-1BCDD2526916}" dt="2020-12-27T14:45:25.763" v="2307" actId="14"/>
        <pc:sldMkLst>
          <pc:docMk/>
          <pc:sldMk cId="2670290099" sldId="267"/>
        </pc:sldMkLst>
        <pc:spChg chg="mod">
          <ac:chgData name="Lei Li" userId="ef082f19-97a4-40f7-8ec1-0e91bb2b2192" providerId="ADAL" clId="{E505F6E1-6C04-4E40-A5F0-1BCDD2526916}" dt="2020-12-27T02:48:20.975" v="231" actId="20577"/>
          <ac:spMkLst>
            <pc:docMk/>
            <pc:sldMk cId="2670290099" sldId="267"/>
            <ac:spMk id="2" creationId="{E28A08BF-BF92-B346-8EDA-0F21C475F442}"/>
          </ac:spMkLst>
        </pc:spChg>
        <pc:spChg chg="mod">
          <ac:chgData name="Lei Li" userId="ef082f19-97a4-40f7-8ec1-0e91bb2b2192" providerId="ADAL" clId="{E505F6E1-6C04-4E40-A5F0-1BCDD2526916}" dt="2020-12-27T14:45:25.763" v="2307" actId="14"/>
          <ac:spMkLst>
            <pc:docMk/>
            <pc:sldMk cId="2670290099" sldId="267"/>
            <ac:spMk id="3" creationId="{3D409879-4F1B-2147-85A8-50312855E849}"/>
          </ac:spMkLst>
        </pc:spChg>
      </pc:sldChg>
      <pc:sldChg chg="del">
        <pc:chgData name="Lei Li" userId="ef082f19-97a4-40f7-8ec1-0e91bb2b2192" providerId="ADAL" clId="{E505F6E1-6C04-4E40-A5F0-1BCDD2526916}" dt="2020-12-27T02:40:25.216" v="29" actId="2696"/>
        <pc:sldMkLst>
          <pc:docMk/>
          <pc:sldMk cId="3485201458" sldId="267"/>
        </pc:sldMkLst>
      </pc:sldChg>
      <pc:sldChg chg="del">
        <pc:chgData name="Lei Li" userId="ef082f19-97a4-40f7-8ec1-0e91bb2b2192" providerId="ADAL" clId="{E505F6E1-6C04-4E40-A5F0-1BCDD2526916}" dt="2020-12-27T02:40:25.413" v="30" actId="2696"/>
        <pc:sldMkLst>
          <pc:docMk/>
          <pc:sldMk cId="603760346" sldId="268"/>
        </pc:sldMkLst>
      </pc:sldChg>
      <pc:sldChg chg="modSp new mod">
        <pc:chgData name="Lei Li" userId="ef082f19-97a4-40f7-8ec1-0e91bb2b2192" providerId="ADAL" clId="{E505F6E1-6C04-4E40-A5F0-1BCDD2526916}" dt="2020-12-27T03:07:29.856" v="604" actId="20577"/>
        <pc:sldMkLst>
          <pc:docMk/>
          <pc:sldMk cId="3715786329" sldId="268"/>
        </pc:sldMkLst>
        <pc:spChg chg="mod">
          <ac:chgData name="Lei Li" userId="ef082f19-97a4-40f7-8ec1-0e91bb2b2192" providerId="ADAL" clId="{E505F6E1-6C04-4E40-A5F0-1BCDD2526916}" dt="2020-12-27T02:51:01.535" v="454" actId="20577"/>
          <ac:spMkLst>
            <pc:docMk/>
            <pc:sldMk cId="3715786329" sldId="268"/>
            <ac:spMk id="2" creationId="{DE7BD2D7-65CA-9C48-83E8-0DFA65E6873A}"/>
          </ac:spMkLst>
        </pc:spChg>
        <pc:spChg chg="mod">
          <ac:chgData name="Lei Li" userId="ef082f19-97a4-40f7-8ec1-0e91bb2b2192" providerId="ADAL" clId="{E505F6E1-6C04-4E40-A5F0-1BCDD2526916}" dt="2020-12-27T03:07:29.856" v="604" actId="20577"/>
          <ac:spMkLst>
            <pc:docMk/>
            <pc:sldMk cId="3715786329" sldId="268"/>
            <ac:spMk id="3" creationId="{354D0CCE-7F64-F042-906D-94CAE888F118}"/>
          </ac:spMkLst>
        </pc:spChg>
      </pc:sldChg>
      <pc:sldChg chg="del">
        <pc:chgData name="Lei Li" userId="ef082f19-97a4-40f7-8ec1-0e91bb2b2192" providerId="ADAL" clId="{E505F6E1-6C04-4E40-A5F0-1BCDD2526916}" dt="2020-12-27T02:40:25.635" v="31" actId="2696"/>
        <pc:sldMkLst>
          <pc:docMk/>
          <pc:sldMk cId="1719065277" sldId="269"/>
        </pc:sldMkLst>
      </pc:sldChg>
      <pc:sldChg chg="addSp modSp new mod">
        <pc:chgData name="Lei Li" userId="ef082f19-97a4-40f7-8ec1-0e91bb2b2192" providerId="ADAL" clId="{E505F6E1-6C04-4E40-A5F0-1BCDD2526916}" dt="2020-12-27T03:10:56.934" v="768" actId="962"/>
        <pc:sldMkLst>
          <pc:docMk/>
          <pc:sldMk cId="3167216689" sldId="269"/>
        </pc:sldMkLst>
        <pc:spChg chg="mod">
          <ac:chgData name="Lei Li" userId="ef082f19-97a4-40f7-8ec1-0e91bb2b2192" providerId="ADAL" clId="{E505F6E1-6C04-4E40-A5F0-1BCDD2526916}" dt="2020-12-27T03:08:13.313" v="610" actId="20577"/>
          <ac:spMkLst>
            <pc:docMk/>
            <pc:sldMk cId="3167216689" sldId="269"/>
            <ac:spMk id="2" creationId="{93421204-F929-944D-82ED-45294762B986}"/>
          </ac:spMkLst>
        </pc:spChg>
        <pc:spChg chg="mod">
          <ac:chgData name="Lei Li" userId="ef082f19-97a4-40f7-8ec1-0e91bb2b2192" providerId="ADAL" clId="{E505F6E1-6C04-4E40-A5F0-1BCDD2526916}" dt="2020-12-27T03:09:57.193" v="645" actId="14100"/>
          <ac:spMkLst>
            <pc:docMk/>
            <pc:sldMk cId="3167216689" sldId="269"/>
            <ac:spMk id="3" creationId="{C8F376FA-FC8C-AE4B-8910-72034CC49697}"/>
          </ac:spMkLst>
        </pc:spChg>
        <pc:picChg chg="add mod">
          <ac:chgData name="Lei Li" userId="ef082f19-97a4-40f7-8ec1-0e91bb2b2192" providerId="ADAL" clId="{E505F6E1-6C04-4E40-A5F0-1BCDD2526916}" dt="2020-12-27T03:10:56.934" v="768" actId="962"/>
          <ac:picMkLst>
            <pc:docMk/>
            <pc:sldMk cId="3167216689" sldId="269"/>
            <ac:picMk id="1026" creationId="{055B4D4D-439B-894F-A341-7043CD6878B5}"/>
          </ac:picMkLst>
        </pc:picChg>
      </pc:sldChg>
      <pc:sldChg chg="del">
        <pc:chgData name="Lei Li" userId="ef082f19-97a4-40f7-8ec1-0e91bb2b2192" providerId="ADAL" clId="{E505F6E1-6C04-4E40-A5F0-1BCDD2526916}" dt="2020-12-27T02:40:25.796" v="32" actId="2696"/>
        <pc:sldMkLst>
          <pc:docMk/>
          <pc:sldMk cId="1873416173" sldId="270"/>
        </pc:sldMkLst>
      </pc:sldChg>
      <pc:sldChg chg="modSp new mod">
        <pc:chgData name="Lei Li" userId="ef082f19-97a4-40f7-8ec1-0e91bb2b2192" providerId="ADAL" clId="{E505F6E1-6C04-4E40-A5F0-1BCDD2526916}" dt="2020-12-27T03:14:02.912" v="898" actId="20577"/>
        <pc:sldMkLst>
          <pc:docMk/>
          <pc:sldMk cId="4095252923" sldId="270"/>
        </pc:sldMkLst>
        <pc:spChg chg="mod">
          <ac:chgData name="Lei Li" userId="ef082f19-97a4-40f7-8ec1-0e91bb2b2192" providerId="ADAL" clId="{E505F6E1-6C04-4E40-A5F0-1BCDD2526916}" dt="2020-12-27T03:12:32.489" v="874" actId="20577"/>
          <ac:spMkLst>
            <pc:docMk/>
            <pc:sldMk cId="4095252923" sldId="270"/>
            <ac:spMk id="2" creationId="{A22C2C0F-D9E2-3A47-9B77-BC5DCBB2C5EA}"/>
          </ac:spMkLst>
        </pc:spChg>
        <pc:spChg chg="mod">
          <ac:chgData name="Lei Li" userId="ef082f19-97a4-40f7-8ec1-0e91bb2b2192" providerId="ADAL" clId="{E505F6E1-6C04-4E40-A5F0-1BCDD2526916}" dt="2020-12-27T03:14:02.912" v="898" actId="20577"/>
          <ac:spMkLst>
            <pc:docMk/>
            <pc:sldMk cId="4095252923" sldId="270"/>
            <ac:spMk id="3" creationId="{1F8261F2-FC72-1C46-9637-FA9C2F5E9C6A}"/>
          </ac:spMkLst>
        </pc:spChg>
      </pc:sldChg>
      <pc:sldChg chg="modSp new mod">
        <pc:chgData name="Lei Li" userId="ef082f19-97a4-40f7-8ec1-0e91bb2b2192" providerId="ADAL" clId="{E505F6E1-6C04-4E40-A5F0-1BCDD2526916}" dt="2020-12-27T03:15:13.695" v="936" actId="20577"/>
        <pc:sldMkLst>
          <pc:docMk/>
          <pc:sldMk cId="1483381761" sldId="271"/>
        </pc:sldMkLst>
        <pc:spChg chg="mod">
          <ac:chgData name="Lei Li" userId="ef082f19-97a4-40f7-8ec1-0e91bb2b2192" providerId="ADAL" clId="{E505F6E1-6C04-4E40-A5F0-1BCDD2526916}" dt="2020-12-27T03:14:39.455" v="928" actId="20577"/>
          <ac:spMkLst>
            <pc:docMk/>
            <pc:sldMk cId="1483381761" sldId="271"/>
            <ac:spMk id="2" creationId="{1AF50922-78EB-1747-ABF4-BAFBC3362FF1}"/>
          </ac:spMkLst>
        </pc:spChg>
        <pc:spChg chg="mod">
          <ac:chgData name="Lei Li" userId="ef082f19-97a4-40f7-8ec1-0e91bb2b2192" providerId="ADAL" clId="{E505F6E1-6C04-4E40-A5F0-1BCDD2526916}" dt="2020-12-27T03:15:13.695" v="936" actId="20577"/>
          <ac:spMkLst>
            <pc:docMk/>
            <pc:sldMk cId="1483381761" sldId="271"/>
            <ac:spMk id="3" creationId="{3F3C0545-3D01-C142-A6CF-112E1593D2AC}"/>
          </ac:spMkLst>
        </pc:spChg>
      </pc:sldChg>
      <pc:sldChg chg="del">
        <pc:chgData name="Lei Li" userId="ef082f19-97a4-40f7-8ec1-0e91bb2b2192" providerId="ADAL" clId="{E505F6E1-6C04-4E40-A5F0-1BCDD2526916}" dt="2020-12-27T02:40:25.979" v="33" actId="2696"/>
        <pc:sldMkLst>
          <pc:docMk/>
          <pc:sldMk cId="4087111974" sldId="271"/>
        </pc:sldMkLst>
      </pc:sldChg>
      <pc:sldChg chg="del">
        <pc:chgData name="Lei Li" userId="ef082f19-97a4-40f7-8ec1-0e91bb2b2192" providerId="ADAL" clId="{E505F6E1-6C04-4E40-A5F0-1BCDD2526916}" dt="2020-12-27T02:40:26.389" v="35" actId="2696"/>
        <pc:sldMkLst>
          <pc:docMk/>
          <pc:sldMk cId="604105860" sldId="272"/>
        </pc:sldMkLst>
      </pc:sldChg>
      <pc:sldChg chg="modSp new mod">
        <pc:chgData name="Lei Li" userId="ef082f19-97a4-40f7-8ec1-0e91bb2b2192" providerId="ADAL" clId="{E505F6E1-6C04-4E40-A5F0-1BCDD2526916}" dt="2020-12-27T14:50:00.322" v="2353" actId="15"/>
        <pc:sldMkLst>
          <pc:docMk/>
          <pc:sldMk cId="1606393577" sldId="272"/>
        </pc:sldMkLst>
        <pc:spChg chg="mod">
          <ac:chgData name="Lei Li" userId="ef082f19-97a4-40f7-8ec1-0e91bb2b2192" providerId="ADAL" clId="{E505F6E1-6C04-4E40-A5F0-1BCDD2526916}" dt="2020-12-27T03:15:51.040" v="946" actId="20577"/>
          <ac:spMkLst>
            <pc:docMk/>
            <pc:sldMk cId="1606393577" sldId="272"/>
            <ac:spMk id="2" creationId="{3FDE2248-B1A1-8A46-AC17-9EAE7FB02C81}"/>
          </ac:spMkLst>
        </pc:spChg>
        <pc:spChg chg="mod">
          <ac:chgData name="Lei Li" userId="ef082f19-97a4-40f7-8ec1-0e91bb2b2192" providerId="ADAL" clId="{E505F6E1-6C04-4E40-A5F0-1BCDD2526916}" dt="2020-12-27T14:50:00.322" v="2353" actId="15"/>
          <ac:spMkLst>
            <pc:docMk/>
            <pc:sldMk cId="1606393577" sldId="272"/>
            <ac:spMk id="3" creationId="{FF7A5435-AE43-7344-A88F-91AB30885DFF}"/>
          </ac:spMkLst>
        </pc:spChg>
      </pc:sldChg>
      <pc:sldChg chg="modSp new mod">
        <pc:chgData name="Lei Li" userId="ef082f19-97a4-40f7-8ec1-0e91bb2b2192" providerId="ADAL" clId="{E505F6E1-6C04-4E40-A5F0-1BCDD2526916}" dt="2020-12-27T14:23:44.253" v="1537" actId="21"/>
        <pc:sldMkLst>
          <pc:docMk/>
          <pc:sldMk cId="1285718832" sldId="273"/>
        </pc:sldMkLst>
        <pc:spChg chg="mod">
          <ac:chgData name="Lei Li" userId="ef082f19-97a4-40f7-8ec1-0e91bb2b2192" providerId="ADAL" clId="{E505F6E1-6C04-4E40-A5F0-1BCDD2526916}" dt="2020-12-27T03:21:23.408" v="1194" actId="20577"/>
          <ac:spMkLst>
            <pc:docMk/>
            <pc:sldMk cId="1285718832" sldId="273"/>
            <ac:spMk id="2" creationId="{7521A2A5-30A1-6C41-A86D-4159C95902B3}"/>
          </ac:spMkLst>
        </pc:spChg>
        <pc:spChg chg="mod">
          <ac:chgData name="Lei Li" userId="ef082f19-97a4-40f7-8ec1-0e91bb2b2192" providerId="ADAL" clId="{E505F6E1-6C04-4E40-A5F0-1BCDD2526916}" dt="2020-12-27T14:23:44.253" v="1537" actId="21"/>
          <ac:spMkLst>
            <pc:docMk/>
            <pc:sldMk cId="1285718832" sldId="273"/>
            <ac:spMk id="3" creationId="{9763978A-3A6D-2648-AB90-039F351F00BB}"/>
          </ac:spMkLst>
        </pc:spChg>
      </pc:sldChg>
      <pc:sldChg chg="del">
        <pc:chgData name="Lei Li" userId="ef082f19-97a4-40f7-8ec1-0e91bb2b2192" providerId="ADAL" clId="{E505F6E1-6C04-4E40-A5F0-1BCDD2526916}" dt="2020-12-27T02:40:26.605" v="36" actId="2696"/>
        <pc:sldMkLst>
          <pc:docMk/>
          <pc:sldMk cId="2747483130" sldId="273"/>
        </pc:sldMkLst>
      </pc:sldChg>
      <pc:sldChg chg="modSp new mod">
        <pc:chgData name="Lei Li" userId="ef082f19-97a4-40f7-8ec1-0e91bb2b2192" providerId="ADAL" clId="{E505F6E1-6C04-4E40-A5F0-1BCDD2526916}" dt="2020-12-27T14:19:57.886" v="1516" actId="20577"/>
        <pc:sldMkLst>
          <pc:docMk/>
          <pc:sldMk cId="634977580" sldId="274"/>
        </pc:sldMkLst>
        <pc:spChg chg="mod">
          <ac:chgData name="Lei Li" userId="ef082f19-97a4-40f7-8ec1-0e91bb2b2192" providerId="ADAL" clId="{E505F6E1-6C04-4E40-A5F0-1BCDD2526916}" dt="2020-12-27T14:17:12.645" v="1321" actId="20577"/>
          <ac:spMkLst>
            <pc:docMk/>
            <pc:sldMk cId="634977580" sldId="274"/>
            <ac:spMk id="2" creationId="{DE2C108B-1AA8-F642-8206-9C25972EA927}"/>
          </ac:spMkLst>
        </pc:spChg>
        <pc:spChg chg="mod">
          <ac:chgData name="Lei Li" userId="ef082f19-97a4-40f7-8ec1-0e91bb2b2192" providerId="ADAL" clId="{E505F6E1-6C04-4E40-A5F0-1BCDD2526916}" dt="2020-12-27T14:19:57.886" v="1516" actId="20577"/>
          <ac:spMkLst>
            <pc:docMk/>
            <pc:sldMk cId="634977580" sldId="274"/>
            <ac:spMk id="3" creationId="{631B0B91-5C71-DD44-B145-9D76F1A0844A}"/>
          </ac:spMkLst>
        </pc:spChg>
      </pc:sldChg>
      <pc:sldChg chg="del">
        <pc:chgData name="Lei Li" userId="ef082f19-97a4-40f7-8ec1-0e91bb2b2192" providerId="ADAL" clId="{E505F6E1-6C04-4E40-A5F0-1BCDD2526916}" dt="2020-12-27T02:40:26.166" v="34" actId="2696"/>
        <pc:sldMkLst>
          <pc:docMk/>
          <pc:sldMk cId="4199112485" sldId="274"/>
        </pc:sldMkLst>
      </pc:sldChg>
      <pc:sldChg chg="addSp modSp new mod">
        <pc:chgData name="Lei Li" userId="ef082f19-97a4-40f7-8ec1-0e91bb2b2192" providerId="ADAL" clId="{E505F6E1-6C04-4E40-A5F0-1BCDD2526916}" dt="2020-12-27T14:31:59.823" v="1745" actId="20577"/>
        <pc:sldMkLst>
          <pc:docMk/>
          <pc:sldMk cId="1313557109" sldId="275"/>
        </pc:sldMkLst>
        <pc:spChg chg="mod">
          <ac:chgData name="Lei Li" userId="ef082f19-97a4-40f7-8ec1-0e91bb2b2192" providerId="ADAL" clId="{E505F6E1-6C04-4E40-A5F0-1BCDD2526916}" dt="2020-12-27T14:31:59.823" v="1745" actId="20577"/>
          <ac:spMkLst>
            <pc:docMk/>
            <pc:sldMk cId="1313557109" sldId="275"/>
            <ac:spMk id="2" creationId="{DD2E961A-A84C-CC4D-86E5-4DF1C10245D7}"/>
          </ac:spMkLst>
        </pc:spChg>
        <pc:spChg chg="mod">
          <ac:chgData name="Lei Li" userId="ef082f19-97a4-40f7-8ec1-0e91bb2b2192" providerId="ADAL" clId="{E505F6E1-6C04-4E40-A5F0-1BCDD2526916}" dt="2020-12-27T14:31:16.481" v="1719" actId="20578"/>
          <ac:spMkLst>
            <pc:docMk/>
            <pc:sldMk cId="1313557109" sldId="275"/>
            <ac:spMk id="3" creationId="{0D94F84A-E412-9D47-803D-7EFC87BF108A}"/>
          </ac:spMkLst>
        </pc:spChg>
        <pc:spChg chg="add mod">
          <ac:chgData name="Lei Li" userId="ef082f19-97a4-40f7-8ec1-0e91bb2b2192" providerId="ADAL" clId="{E505F6E1-6C04-4E40-A5F0-1BCDD2526916}" dt="2020-12-27T14:31:03.227" v="1712" actId="14100"/>
          <ac:spMkLst>
            <pc:docMk/>
            <pc:sldMk cId="1313557109" sldId="275"/>
            <ac:spMk id="6" creationId="{AD353D70-96CA-9642-864B-3EE03E79F1F0}"/>
          </ac:spMkLst>
        </pc:spChg>
        <pc:picChg chg="add mod">
          <ac:chgData name="Lei Li" userId="ef082f19-97a4-40f7-8ec1-0e91bb2b2192" providerId="ADAL" clId="{E505F6E1-6C04-4E40-A5F0-1BCDD2526916}" dt="2020-12-27T14:31:27.772" v="1722" actId="14100"/>
          <ac:picMkLst>
            <pc:docMk/>
            <pc:sldMk cId="1313557109" sldId="275"/>
            <ac:picMk id="1025" creationId="{9287E204-B1E0-5942-8CD6-5733B01A0AED}"/>
          </ac:picMkLst>
        </pc:picChg>
      </pc:sldChg>
      <pc:sldChg chg="del">
        <pc:chgData name="Lei Li" userId="ef082f19-97a4-40f7-8ec1-0e91bb2b2192" providerId="ADAL" clId="{E505F6E1-6C04-4E40-A5F0-1BCDD2526916}" dt="2020-12-27T02:40:27.393" v="38" actId="2696"/>
        <pc:sldMkLst>
          <pc:docMk/>
          <pc:sldMk cId="4135360591" sldId="275"/>
        </pc:sldMkLst>
      </pc:sldChg>
      <pc:sldChg chg="del">
        <pc:chgData name="Lei Li" userId="ef082f19-97a4-40f7-8ec1-0e91bb2b2192" providerId="ADAL" clId="{E505F6E1-6C04-4E40-A5F0-1BCDD2526916}" dt="2020-12-27T02:40:27.744" v="39" actId="2696"/>
        <pc:sldMkLst>
          <pc:docMk/>
          <pc:sldMk cId="1309878246" sldId="276"/>
        </pc:sldMkLst>
      </pc:sldChg>
      <pc:sldChg chg="modSp new mod">
        <pc:chgData name="Lei Li" userId="ef082f19-97a4-40f7-8ec1-0e91bb2b2192" providerId="ADAL" clId="{E505F6E1-6C04-4E40-A5F0-1BCDD2526916}" dt="2020-12-27T14:36:35.859" v="1910" actId="15"/>
        <pc:sldMkLst>
          <pc:docMk/>
          <pc:sldMk cId="3040185714" sldId="276"/>
        </pc:sldMkLst>
        <pc:spChg chg="mod">
          <ac:chgData name="Lei Li" userId="ef082f19-97a4-40f7-8ec1-0e91bb2b2192" providerId="ADAL" clId="{E505F6E1-6C04-4E40-A5F0-1BCDD2526916}" dt="2020-12-27T14:32:40.850" v="1760" actId="20577"/>
          <ac:spMkLst>
            <pc:docMk/>
            <pc:sldMk cId="3040185714" sldId="276"/>
            <ac:spMk id="2" creationId="{34A139A0-BCE6-994E-A262-11623DEF9BBC}"/>
          </ac:spMkLst>
        </pc:spChg>
        <pc:spChg chg="mod">
          <ac:chgData name="Lei Li" userId="ef082f19-97a4-40f7-8ec1-0e91bb2b2192" providerId="ADAL" clId="{E505F6E1-6C04-4E40-A5F0-1BCDD2526916}" dt="2020-12-27T14:36:35.859" v="1910" actId="15"/>
          <ac:spMkLst>
            <pc:docMk/>
            <pc:sldMk cId="3040185714" sldId="276"/>
            <ac:spMk id="3" creationId="{8400361E-392A-4844-8610-3640AA9F6191}"/>
          </ac:spMkLst>
        </pc:spChg>
      </pc:sldChg>
      <pc:sldChg chg="modSp new mod">
        <pc:chgData name="Lei Li" userId="ef082f19-97a4-40f7-8ec1-0e91bb2b2192" providerId="ADAL" clId="{E505F6E1-6C04-4E40-A5F0-1BCDD2526916}" dt="2020-12-27T14:29:24.041" v="1705" actId="20577"/>
        <pc:sldMkLst>
          <pc:docMk/>
          <pc:sldMk cId="1032342719" sldId="277"/>
        </pc:sldMkLst>
        <pc:spChg chg="mod">
          <ac:chgData name="Lei Li" userId="ef082f19-97a4-40f7-8ec1-0e91bb2b2192" providerId="ADAL" clId="{E505F6E1-6C04-4E40-A5F0-1BCDD2526916}" dt="2020-12-27T14:24:27.026" v="1543"/>
          <ac:spMkLst>
            <pc:docMk/>
            <pc:sldMk cId="1032342719" sldId="277"/>
            <ac:spMk id="2" creationId="{9D1B8570-86B0-2840-AF1F-B8551C49225C}"/>
          </ac:spMkLst>
        </pc:spChg>
        <pc:spChg chg="mod">
          <ac:chgData name="Lei Li" userId="ef082f19-97a4-40f7-8ec1-0e91bb2b2192" providerId="ADAL" clId="{E505F6E1-6C04-4E40-A5F0-1BCDD2526916}" dt="2020-12-27T14:29:24.041" v="1705" actId="20577"/>
          <ac:spMkLst>
            <pc:docMk/>
            <pc:sldMk cId="1032342719" sldId="277"/>
            <ac:spMk id="3" creationId="{727B18F0-ADBD-F949-B46E-D445801EBE8D}"/>
          </ac:spMkLst>
        </pc:spChg>
      </pc:sldChg>
      <pc:sldChg chg="del">
        <pc:chgData name="Lei Li" userId="ef082f19-97a4-40f7-8ec1-0e91bb2b2192" providerId="ADAL" clId="{E505F6E1-6C04-4E40-A5F0-1BCDD2526916}" dt="2020-12-27T02:40:26.865" v="37" actId="2696"/>
        <pc:sldMkLst>
          <pc:docMk/>
          <pc:sldMk cId="3851779116" sldId="277"/>
        </pc:sldMkLst>
      </pc:sldChg>
      <pc:sldChg chg="modSp new del mod">
        <pc:chgData name="Lei Li" userId="ef082f19-97a4-40f7-8ec1-0e91bb2b2192" providerId="ADAL" clId="{E505F6E1-6C04-4E40-A5F0-1BCDD2526916}" dt="2020-12-27T14:59:50.687" v="2492" actId="2696"/>
        <pc:sldMkLst>
          <pc:docMk/>
          <pc:sldMk cId="134537944" sldId="278"/>
        </pc:sldMkLst>
        <pc:spChg chg="mod">
          <ac:chgData name="Lei Li" userId="ef082f19-97a4-40f7-8ec1-0e91bb2b2192" providerId="ADAL" clId="{E505F6E1-6C04-4E40-A5F0-1BCDD2526916}" dt="2020-12-27T14:37:21.168" v="1949" actId="20577"/>
          <ac:spMkLst>
            <pc:docMk/>
            <pc:sldMk cId="134537944" sldId="278"/>
            <ac:spMk id="2" creationId="{EE9077DB-CEB1-9C4C-9674-4BBD6CAE5703}"/>
          </ac:spMkLst>
        </pc:spChg>
        <pc:spChg chg="mod">
          <ac:chgData name="Lei Li" userId="ef082f19-97a4-40f7-8ec1-0e91bb2b2192" providerId="ADAL" clId="{E505F6E1-6C04-4E40-A5F0-1BCDD2526916}" dt="2020-12-27T14:39:31.884" v="2099" actId="20577"/>
          <ac:spMkLst>
            <pc:docMk/>
            <pc:sldMk cId="134537944" sldId="278"/>
            <ac:spMk id="3" creationId="{82E2EC4B-900C-7041-AA1D-4429B72A1319}"/>
          </ac:spMkLst>
        </pc:spChg>
      </pc:sldChg>
      <pc:sldChg chg="del">
        <pc:chgData name="Lei Li" userId="ef082f19-97a4-40f7-8ec1-0e91bb2b2192" providerId="ADAL" clId="{E505F6E1-6C04-4E40-A5F0-1BCDD2526916}" dt="2020-12-27T02:40:28.071" v="40" actId="2696"/>
        <pc:sldMkLst>
          <pc:docMk/>
          <pc:sldMk cId="3477228418" sldId="278"/>
        </pc:sldMkLst>
      </pc:sldChg>
      <pc:sldChg chg="modSp new mod">
        <pc:chgData name="Lei Li" userId="ef082f19-97a4-40f7-8ec1-0e91bb2b2192" providerId="ADAL" clId="{E505F6E1-6C04-4E40-A5F0-1BCDD2526916}" dt="2020-12-27T14:42:53.133" v="2292" actId="15"/>
        <pc:sldMkLst>
          <pc:docMk/>
          <pc:sldMk cId="1080393408" sldId="279"/>
        </pc:sldMkLst>
        <pc:spChg chg="mod">
          <ac:chgData name="Lei Li" userId="ef082f19-97a4-40f7-8ec1-0e91bb2b2192" providerId="ADAL" clId="{E505F6E1-6C04-4E40-A5F0-1BCDD2526916}" dt="2020-12-27T14:39:48.894" v="2131" actId="20577"/>
          <ac:spMkLst>
            <pc:docMk/>
            <pc:sldMk cId="1080393408" sldId="279"/>
            <ac:spMk id="2" creationId="{CB9516A3-DBA3-544E-9CFA-D976B6538868}"/>
          </ac:spMkLst>
        </pc:spChg>
        <pc:spChg chg="mod">
          <ac:chgData name="Lei Li" userId="ef082f19-97a4-40f7-8ec1-0e91bb2b2192" providerId="ADAL" clId="{E505F6E1-6C04-4E40-A5F0-1BCDD2526916}" dt="2020-12-27T14:42:53.133" v="2292" actId="15"/>
          <ac:spMkLst>
            <pc:docMk/>
            <pc:sldMk cId="1080393408" sldId="279"/>
            <ac:spMk id="3" creationId="{A644F578-B5B5-CC4A-986B-049DC3AFCE80}"/>
          </ac:spMkLst>
        </pc:spChg>
      </pc:sldChg>
      <pc:sldChg chg="modSp add mod">
        <pc:chgData name="Lei Li" userId="ef082f19-97a4-40f7-8ec1-0e91bb2b2192" providerId="ADAL" clId="{E505F6E1-6C04-4E40-A5F0-1BCDD2526916}" dt="2020-12-27T14:50:37.355" v="2355" actId="1076"/>
        <pc:sldMkLst>
          <pc:docMk/>
          <pc:sldMk cId="208599350" sldId="280"/>
        </pc:sldMkLst>
        <pc:spChg chg="mod">
          <ac:chgData name="Lei Li" userId="ef082f19-97a4-40f7-8ec1-0e91bb2b2192" providerId="ADAL" clId="{E505F6E1-6C04-4E40-A5F0-1BCDD2526916}" dt="2020-12-27T14:50:37.355" v="2355" actId="1076"/>
          <ac:spMkLst>
            <pc:docMk/>
            <pc:sldMk cId="208599350" sldId="280"/>
            <ac:spMk id="21506" creationId="{7500821B-1F0F-154D-945C-FFDC8E0B5A2A}"/>
          </ac:spMkLst>
        </pc:spChg>
      </pc:sldChg>
      <pc:sldChg chg="modSp add mod">
        <pc:chgData name="Lei Li" userId="ef082f19-97a4-40f7-8ec1-0e91bb2b2192" providerId="ADAL" clId="{E505F6E1-6C04-4E40-A5F0-1BCDD2526916}" dt="2020-12-27T14:56:54.381" v="2452" actId="20577"/>
        <pc:sldMkLst>
          <pc:docMk/>
          <pc:sldMk cId="3725209346" sldId="281"/>
        </pc:sldMkLst>
        <pc:spChg chg="mod">
          <ac:chgData name="Lei Li" userId="ef082f19-97a4-40f7-8ec1-0e91bb2b2192" providerId="ADAL" clId="{E505F6E1-6C04-4E40-A5F0-1BCDD2526916}" dt="2020-12-27T14:55:30.057" v="2415" actId="20577"/>
          <ac:spMkLst>
            <pc:docMk/>
            <pc:sldMk cId="3725209346" sldId="281"/>
            <ac:spMk id="28674" creationId="{E448403F-B243-8A44-8783-73606FAE1C59}"/>
          </ac:spMkLst>
        </pc:spChg>
        <pc:spChg chg="mod">
          <ac:chgData name="Lei Li" userId="ef082f19-97a4-40f7-8ec1-0e91bb2b2192" providerId="ADAL" clId="{E505F6E1-6C04-4E40-A5F0-1BCDD2526916}" dt="2020-12-27T14:56:54.381" v="2452" actId="20577"/>
          <ac:spMkLst>
            <pc:docMk/>
            <pc:sldMk cId="3725209346" sldId="281"/>
            <ac:spMk id="28675" creationId="{390387B2-88F1-234E-B612-51D749EAD659}"/>
          </ac:spMkLst>
        </pc:spChg>
      </pc:sldChg>
      <pc:sldChg chg="modSp new del mod">
        <pc:chgData name="Lei Li" userId="ef082f19-97a4-40f7-8ec1-0e91bb2b2192" providerId="ADAL" clId="{E505F6E1-6C04-4E40-A5F0-1BCDD2526916}" dt="2020-12-27T15:07:07.463" v="3054" actId="2696"/>
        <pc:sldMkLst>
          <pc:docMk/>
          <pc:sldMk cId="3602685643" sldId="282"/>
        </pc:sldMkLst>
        <pc:spChg chg="mod">
          <ac:chgData name="Lei Li" userId="ef082f19-97a4-40f7-8ec1-0e91bb2b2192" providerId="ADAL" clId="{E505F6E1-6C04-4E40-A5F0-1BCDD2526916}" dt="2020-12-27T14:59:13.050" v="2490" actId="20577"/>
          <ac:spMkLst>
            <pc:docMk/>
            <pc:sldMk cId="3602685643" sldId="282"/>
            <ac:spMk id="2" creationId="{39E021A4-A39D-BB45-BBEF-2B8701719714}"/>
          </ac:spMkLst>
        </pc:spChg>
      </pc:sldChg>
      <pc:sldChg chg="modSp add mod">
        <pc:chgData name="Lei Li" userId="ef082f19-97a4-40f7-8ec1-0e91bb2b2192" providerId="ADAL" clId="{E505F6E1-6C04-4E40-A5F0-1BCDD2526916}" dt="2020-12-27T15:00:58.882" v="2591" actId="962"/>
        <pc:sldMkLst>
          <pc:docMk/>
          <pc:sldMk cId="1046170328" sldId="303"/>
        </pc:sldMkLst>
        <pc:spChg chg="mod">
          <ac:chgData name="Lei Li" userId="ef082f19-97a4-40f7-8ec1-0e91bb2b2192" providerId="ADAL" clId="{E505F6E1-6C04-4E40-A5F0-1BCDD2526916}" dt="2020-12-27T15:00:30.231" v="2512" actId="20577"/>
          <ac:spMkLst>
            <pc:docMk/>
            <pc:sldMk cId="1046170328" sldId="303"/>
            <ac:spMk id="39939" creationId="{ED724129-C9DB-1D4B-8CD7-2A12C8AF7D18}"/>
          </ac:spMkLst>
        </pc:spChg>
        <pc:spChg chg="mod">
          <ac:chgData name="Lei Li" userId="ef082f19-97a4-40f7-8ec1-0e91bb2b2192" providerId="ADAL" clId="{E505F6E1-6C04-4E40-A5F0-1BCDD2526916}" dt="2020-12-27T15:00:22.550" v="2510" actId="14100"/>
          <ac:spMkLst>
            <pc:docMk/>
            <pc:sldMk cId="1046170328" sldId="303"/>
            <ac:spMk id="39942" creationId="{AE53E46C-351F-5D44-A7D5-BD0E15F1D679}"/>
          </ac:spMkLst>
        </pc:spChg>
        <pc:picChg chg="mod">
          <ac:chgData name="Lei Li" userId="ef082f19-97a4-40f7-8ec1-0e91bb2b2192" providerId="ADAL" clId="{E505F6E1-6C04-4E40-A5F0-1BCDD2526916}" dt="2020-12-27T15:00:58.882" v="2591" actId="962"/>
          <ac:picMkLst>
            <pc:docMk/>
            <pc:sldMk cId="1046170328" sldId="303"/>
            <ac:picMk id="39941" creationId="{10CFA96A-A11B-5143-9AC3-D28CCD80237F}"/>
          </ac:picMkLst>
        </pc:picChg>
      </pc:sldChg>
      <pc:sldChg chg="modSp add mod">
        <pc:chgData name="Lei Li" userId="ef082f19-97a4-40f7-8ec1-0e91bb2b2192" providerId="ADAL" clId="{E505F6E1-6C04-4E40-A5F0-1BCDD2526916}" dt="2020-12-27T15:03:48.262" v="2811" actId="20577"/>
        <pc:sldMkLst>
          <pc:docMk/>
          <pc:sldMk cId="1508322090" sldId="310"/>
        </pc:sldMkLst>
        <pc:spChg chg="mod">
          <ac:chgData name="Lei Li" userId="ef082f19-97a4-40f7-8ec1-0e91bb2b2192" providerId="ADAL" clId="{E505F6E1-6C04-4E40-A5F0-1BCDD2526916}" dt="2020-12-27T15:02:28.156" v="2697" actId="20577"/>
          <ac:spMkLst>
            <pc:docMk/>
            <pc:sldMk cId="1508322090" sldId="310"/>
            <ac:spMk id="41986" creationId="{0FC7DD34-400D-6946-8923-E8E2EDC4F685}"/>
          </ac:spMkLst>
        </pc:spChg>
        <pc:spChg chg="mod">
          <ac:chgData name="Lei Li" userId="ef082f19-97a4-40f7-8ec1-0e91bb2b2192" providerId="ADAL" clId="{E505F6E1-6C04-4E40-A5F0-1BCDD2526916}" dt="2020-12-27T15:03:03.624" v="2710" actId="1076"/>
          <ac:spMkLst>
            <pc:docMk/>
            <pc:sldMk cId="1508322090" sldId="310"/>
            <ac:spMk id="41987" creationId="{EC3ABD15-FE1F-664A-9AFF-2424D82DC69C}"/>
          </ac:spMkLst>
        </pc:spChg>
        <pc:spChg chg="mod">
          <ac:chgData name="Lei Li" userId="ef082f19-97a4-40f7-8ec1-0e91bb2b2192" providerId="ADAL" clId="{E505F6E1-6C04-4E40-A5F0-1BCDD2526916}" dt="2020-12-27T15:03:48.262" v="2811" actId="20577"/>
          <ac:spMkLst>
            <pc:docMk/>
            <pc:sldMk cId="1508322090" sldId="310"/>
            <ac:spMk id="41990" creationId="{AA4CF9F4-CC17-944F-A41F-C07959C60FBB}"/>
          </ac:spMkLst>
        </pc:spChg>
        <pc:picChg chg="mod">
          <ac:chgData name="Lei Li" userId="ef082f19-97a4-40f7-8ec1-0e91bb2b2192" providerId="ADAL" clId="{E505F6E1-6C04-4E40-A5F0-1BCDD2526916}" dt="2020-12-27T15:03:28.373" v="2795" actId="962"/>
          <ac:picMkLst>
            <pc:docMk/>
            <pc:sldMk cId="1508322090" sldId="310"/>
            <ac:picMk id="41989" creationId="{489AD320-F8AE-AC4C-91BE-D84A88B502C1}"/>
          </ac:picMkLst>
        </pc:picChg>
      </pc:sldChg>
      <pc:sldChg chg="modSp add mod">
        <pc:chgData name="Lei Li" userId="ef082f19-97a4-40f7-8ec1-0e91bb2b2192" providerId="ADAL" clId="{E505F6E1-6C04-4E40-A5F0-1BCDD2526916}" dt="2020-12-27T15:02:00.101" v="2661" actId="14100"/>
        <pc:sldMkLst>
          <pc:docMk/>
          <pc:sldMk cId="4236253323" sldId="323"/>
        </pc:sldMkLst>
        <pc:spChg chg="mod">
          <ac:chgData name="Lei Li" userId="ef082f19-97a4-40f7-8ec1-0e91bb2b2192" providerId="ADAL" clId="{E505F6E1-6C04-4E40-A5F0-1BCDD2526916}" dt="2020-12-27T15:01:09.153" v="2593" actId="14100"/>
          <ac:spMkLst>
            <pc:docMk/>
            <pc:sldMk cId="4236253323" sldId="323"/>
            <ac:spMk id="40963" creationId="{8BED9A6F-9991-2D4B-8AF3-0214E02284F5}"/>
          </ac:spMkLst>
        </pc:spChg>
        <pc:spChg chg="mod">
          <ac:chgData name="Lei Li" userId="ef082f19-97a4-40f7-8ec1-0e91bb2b2192" providerId="ADAL" clId="{E505F6E1-6C04-4E40-A5F0-1BCDD2526916}" dt="2020-12-27T15:02:00.101" v="2661" actId="14100"/>
          <ac:spMkLst>
            <pc:docMk/>
            <pc:sldMk cId="4236253323" sldId="323"/>
            <ac:spMk id="40966" creationId="{F14CFB00-C454-F944-BBDD-98C2741BAD4B}"/>
          </ac:spMkLst>
        </pc:spChg>
        <pc:picChg chg="mod">
          <ac:chgData name="Lei Li" userId="ef082f19-97a4-40f7-8ec1-0e91bb2b2192" providerId="ADAL" clId="{E505F6E1-6C04-4E40-A5F0-1BCDD2526916}" dt="2020-12-27T15:01:27.005" v="2642" actId="962"/>
          <ac:picMkLst>
            <pc:docMk/>
            <pc:sldMk cId="4236253323" sldId="323"/>
            <ac:picMk id="40965" creationId="{AE1CA698-18B9-B941-85A4-9BBAE88D0C80}"/>
          </ac:picMkLst>
        </pc:picChg>
      </pc:sldChg>
      <pc:sldChg chg="addSp delSp modSp add mod">
        <pc:chgData name="Lei Li" userId="ef082f19-97a4-40f7-8ec1-0e91bb2b2192" providerId="ADAL" clId="{E505F6E1-6C04-4E40-A5F0-1BCDD2526916}" dt="2020-12-27T15:07:02.265" v="3053"/>
        <pc:sldMkLst>
          <pc:docMk/>
          <pc:sldMk cId="2320070624" sldId="324"/>
        </pc:sldMkLst>
        <pc:spChg chg="add del mod">
          <ac:chgData name="Lei Li" userId="ef082f19-97a4-40f7-8ec1-0e91bb2b2192" providerId="ADAL" clId="{E505F6E1-6C04-4E40-A5F0-1BCDD2526916}" dt="2020-12-27T15:07:02.265" v="3053"/>
          <ac:spMkLst>
            <pc:docMk/>
            <pc:sldMk cId="2320070624" sldId="324"/>
            <ac:spMk id="2" creationId="{57AD17E4-E79C-BF4A-A76D-306388C0F748}"/>
          </ac:spMkLst>
        </pc:spChg>
        <pc:spChg chg="mod">
          <ac:chgData name="Lei Li" userId="ef082f19-97a4-40f7-8ec1-0e91bb2b2192" providerId="ADAL" clId="{E505F6E1-6C04-4E40-A5F0-1BCDD2526916}" dt="2020-12-27T15:05:43.678" v="2893" actId="20577"/>
          <ac:spMkLst>
            <pc:docMk/>
            <pc:sldMk cId="2320070624" sldId="324"/>
            <ac:spMk id="43010" creationId="{743E56E7-31D9-1C45-B114-9A81A15171FB}"/>
          </ac:spMkLst>
        </pc:spChg>
        <pc:spChg chg="mod">
          <ac:chgData name="Lei Li" userId="ef082f19-97a4-40f7-8ec1-0e91bb2b2192" providerId="ADAL" clId="{E505F6E1-6C04-4E40-A5F0-1BCDD2526916}" dt="2020-12-27T15:04:37.602" v="2871" actId="27636"/>
          <ac:spMkLst>
            <pc:docMk/>
            <pc:sldMk cId="2320070624" sldId="324"/>
            <ac:spMk id="43011" creationId="{4442A265-4FA4-024A-A74E-C0846720CD6B}"/>
          </ac:spMkLst>
        </pc:spChg>
        <pc:spChg chg="mod">
          <ac:chgData name="Lei Li" userId="ef082f19-97a4-40f7-8ec1-0e91bb2b2192" providerId="ADAL" clId="{E505F6E1-6C04-4E40-A5F0-1BCDD2526916}" dt="2020-12-27T15:07:00.973" v="3051" actId="14100"/>
          <ac:spMkLst>
            <pc:docMk/>
            <pc:sldMk cId="2320070624" sldId="324"/>
            <ac:spMk id="43014" creationId="{793D5D65-1576-9546-BE46-758F83F10095}"/>
          </ac:spMkLst>
        </pc:spChg>
        <pc:picChg chg="mod">
          <ac:chgData name="Lei Li" userId="ef082f19-97a4-40f7-8ec1-0e91bb2b2192" providerId="ADAL" clId="{E505F6E1-6C04-4E40-A5F0-1BCDD2526916}" dt="2020-12-27T15:06:22.973" v="3032" actId="962"/>
          <ac:picMkLst>
            <pc:docMk/>
            <pc:sldMk cId="2320070624" sldId="324"/>
            <ac:picMk id="43013" creationId="{B9CC4F08-262B-F944-B13F-9F05EE8A9571}"/>
          </ac:picMkLst>
        </pc:picChg>
      </pc:sldChg>
    </pc:docChg>
  </pc:docChgLst>
  <pc:docChgLst>
    <pc:chgData name="Lei Li" userId="ef082f19-97a4-40f7-8ec1-0e91bb2b2192" providerId="ADAL" clId="{FB50CFD1-9C08-2944-AF6C-148B6E3E3DFD}"/>
    <pc:docChg chg="custSel modSld">
      <pc:chgData name="Lei Li" userId="ef082f19-97a4-40f7-8ec1-0e91bb2b2192" providerId="ADAL" clId="{FB50CFD1-9C08-2944-AF6C-148B6E3E3DFD}" dt="2020-12-24T14:54:46.933" v="11" actId="1076"/>
      <pc:docMkLst>
        <pc:docMk/>
      </pc:docMkLst>
      <pc:sldChg chg="modSp mod">
        <pc:chgData name="Lei Li" userId="ef082f19-97a4-40f7-8ec1-0e91bb2b2192" providerId="ADAL" clId="{FB50CFD1-9C08-2944-AF6C-148B6E3E3DFD}" dt="2020-12-24T14:17:42.152" v="8" actId="20577"/>
        <pc:sldMkLst>
          <pc:docMk/>
          <pc:sldMk cId="2503590105" sldId="256"/>
        </pc:sldMkLst>
        <pc:spChg chg="mod">
          <ac:chgData name="Lei Li" userId="ef082f19-97a4-40f7-8ec1-0e91bb2b2192" providerId="ADAL" clId="{FB50CFD1-9C08-2944-AF6C-148B6E3E3DFD}" dt="2020-12-24T14:17:42.152" v="8" actId="20577"/>
          <ac:spMkLst>
            <pc:docMk/>
            <pc:sldMk cId="2503590105" sldId="256"/>
            <ac:spMk id="2" creationId="{5BA05E45-F349-0641-9ADA-AF2384D8DF72}"/>
          </ac:spMkLst>
        </pc:spChg>
      </pc:sldChg>
      <pc:sldChg chg="modSp mod">
        <pc:chgData name="Lei Li" userId="ef082f19-97a4-40f7-8ec1-0e91bb2b2192" providerId="ADAL" clId="{FB50CFD1-9C08-2944-AF6C-148B6E3E3DFD}" dt="2020-12-24T14:54:46.933" v="11" actId="1076"/>
        <pc:sldMkLst>
          <pc:docMk/>
          <pc:sldMk cId="3380566987" sldId="261"/>
        </pc:sldMkLst>
        <pc:spChg chg="mod">
          <ac:chgData name="Lei Li" userId="ef082f19-97a4-40f7-8ec1-0e91bb2b2192" providerId="ADAL" clId="{FB50CFD1-9C08-2944-AF6C-148B6E3E3DFD}" dt="2020-12-24T14:54:46.933" v="11" actId="1076"/>
          <ac:spMkLst>
            <pc:docMk/>
            <pc:sldMk cId="3380566987" sldId="261"/>
            <ac:spMk id="2" creationId="{C41ACD0B-241D-7E4F-936B-F46C9A3475E0}"/>
          </ac:spMkLst>
        </pc:spChg>
      </pc:sldChg>
      <pc:sldChg chg="modSp">
        <pc:chgData name="Lei Li" userId="ef082f19-97a4-40f7-8ec1-0e91bb2b2192" providerId="ADAL" clId="{FB50CFD1-9C08-2944-AF6C-148B6E3E3DFD}" dt="2020-12-24T14:20:35.296" v="10"/>
        <pc:sldMkLst>
          <pc:docMk/>
          <pc:sldMk cId="1643245134" sldId="266"/>
        </pc:sldMkLst>
        <pc:spChg chg="mod">
          <ac:chgData name="Lei Li" userId="ef082f19-97a4-40f7-8ec1-0e91bb2b2192" providerId="ADAL" clId="{FB50CFD1-9C08-2944-AF6C-148B6E3E3DFD}" dt="2020-12-24T14:20:35.296" v="10"/>
          <ac:spMkLst>
            <pc:docMk/>
            <pc:sldMk cId="1643245134" sldId="266"/>
            <ac:spMk id="3" creationId="{8C216E8D-D248-C34F-8D3A-9663D557E28E}"/>
          </ac:spMkLst>
        </pc:spChg>
      </pc:sldChg>
    </pc:docChg>
  </pc:docChgLst>
  <pc:docChgLst>
    <pc:chgData name="Lei Li" userId="ef082f19-97a4-40f7-8ec1-0e91bb2b2192" providerId="ADAL" clId="{69EDFD10-5084-DD49-ADD5-DD87311A34B2}"/>
    <pc:docChg chg="undo custSel addSld delSld modSld sldOrd">
      <pc:chgData name="Lei Li" userId="ef082f19-97a4-40f7-8ec1-0e91bb2b2192" providerId="ADAL" clId="{69EDFD10-5084-DD49-ADD5-DD87311A34B2}" dt="2020-12-31T16:29:10.070" v="3262" actId="113"/>
      <pc:docMkLst>
        <pc:docMk/>
      </pc:docMkLst>
      <pc:sldChg chg="modSp mod">
        <pc:chgData name="Lei Li" userId="ef082f19-97a4-40f7-8ec1-0e91bb2b2192" providerId="ADAL" clId="{69EDFD10-5084-DD49-ADD5-DD87311A34B2}" dt="2020-12-31T16:29:10.070" v="3262" actId="113"/>
        <pc:sldMkLst>
          <pc:docMk/>
          <pc:sldMk cId="2686351654" sldId="260"/>
        </pc:sldMkLst>
        <pc:spChg chg="mod">
          <ac:chgData name="Lei Li" userId="ef082f19-97a4-40f7-8ec1-0e91bb2b2192" providerId="ADAL" clId="{69EDFD10-5084-DD49-ADD5-DD87311A34B2}" dt="2020-12-31T16:29:10.070" v="3262" actId="113"/>
          <ac:spMkLst>
            <pc:docMk/>
            <pc:sldMk cId="2686351654" sldId="260"/>
            <ac:spMk id="3" creationId="{DBE6C686-1D63-F045-B38D-E7FD311172C3}"/>
          </ac:spMkLst>
        </pc:spChg>
      </pc:sldChg>
      <pc:sldChg chg="addSp delSp modSp new mod">
        <pc:chgData name="Lei Li" userId="ef082f19-97a4-40f7-8ec1-0e91bb2b2192" providerId="ADAL" clId="{69EDFD10-5084-DD49-ADD5-DD87311A34B2}" dt="2020-12-31T14:16:49.825" v="171" actId="20577"/>
        <pc:sldMkLst>
          <pc:docMk/>
          <pc:sldMk cId="3497575219" sldId="266"/>
        </pc:sldMkLst>
        <pc:spChg chg="mod">
          <ac:chgData name="Lei Li" userId="ef082f19-97a4-40f7-8ec1-0e91bb2b2192" providerId="ADAL" clId="{69EDFD10-5084-DD49-ADD5-DD87311A34B2}" dt="2020-12-31T14:06:06.422" v="70" actId="20577"/>
          <ac:spMkLst>
            <pc:docMk/>
            <pc:sldMk cId="3497575219" sldId="266"/>
            <ac:spMk id="2" creationId="{40E35B70-8D6C-7041-B703-AAD139081CBF}"/>
          </ac:spMkLst>
        </pc:spChg>
        <pc:spChg chg="mod">
          <ac:chgData name="Lei Li" userId="ef082f19-97a4-40f7-8ec1-0e91bb2b2192" providerId="ADAL" clId="{69EDFD10-5084-DD49-ADD5-DD87311A34B2}" dt="2020-12-31T14:16:49.825" v="171" actId="20577"/>
          <ac:spMkLst>
            <pc:docMk/>
            <pc:sldMk cId="3497575219" sldId="266"/>
            <ac:spMk id="3" creationId="{C8252742-F201-6E43-95F0-67B8884FAC99}"/>
          </ac:spMkLst>
        </pc:spChg>
        <pc:spChg chg="add mod">
          <ac:chgData name="Lei Li" userId="ef082f19-97a4-40f7-8ec1-0e91bb2b2192" providerId="ADAL" clId="{69EDFD10-5084-DD49-ADD5-DD87311A34B2}" dt="2020-12-31T14:15:26.467" v="141" actId="20577"/>
          <ac:spMkLst>
            <pc:docMk/>
            <pc:sldMk cId="3497575219" sldId="266"/>
            <ac:spMk id="6" creationId="{A1C61BD1-666D-0844-9D20-F0FF8EE9CB9B}"/>
          </ac:spMkLst>
        </pc:spChg>
        <pc:picChg chg="add del mod">
          <ac:chgData name="Lei Li" userId="ef082f19-97a4-40f7-8ec1-0e91bb2b2192" providerId="ADAL" clId="{69EDFD10-5084-DD49-ADD5-DD87311A34B2}" dt="2020-12-31T14:14:36.881" v="133" actId="478"/>
          <ac:picMkLst>
            <pc:docMk/>
            <pc:sldMk cId="3497575219" sldId="266"/>
            <ac:picMk id="1026" creationId="{6FADC331-F379-A347-9CC7-110A66CA273B}"/>
          </ac:picMkLst>
        </pc:picChg>
        <pc:picChg chg="add mod">
          <ac:chgData name="Lei Li" userId="ef082f19-97a4-40f7-8ec1-0e91bb2b2192" providerId="ADAL" clId="{69EDFD10-5084-DD49-ADD5-DD87311A34B2}" dt="2020-12-31T14:15:02.229" v="138" actId="962"/>
          <ac:picMkLst>
            <pc:docMk/>
            <pc:sldMk cId="3497575219" sldId="266"/>
            <ac:picMk id="1028" creationId="{BE392214-97B7-3A46-B231-E94AA7EF0D28}"/>
          </ac:picMkLst>
        </pc:picChg>
      </pc:sldChg>
      <pc:sldChg chg="del">
        <pc:chgData name="Lei Li" userId="ef082f19-97a4-40f7-8ec1-0e91bb2b2192" providerId="ADAL" clId="{69EDFD10-5084-DD49-ADD5-DD87311A34B2}" dt="2020-12-31T14:01:10.999" v="0" actId="2696"/>
        <pc:sldMkLst>
          <pc:docMk/>
          <pc:sldMk cId="4161802325" sldId="266"/>
        </pc:sldMkLst>
      </pc:sldChg>
      <pc:sldChg chg="del">
        <pc:chgData name="Lei Li" userId="ef082f19-97a4-40f7-8ec1-0e91bb2b2192" providerId="ADAL" clId="{69EDFD10-5084-DD49-ADD5-DD87311A34B2}" dt="2020-12-31T14:01:10.999" v="0" actId="2696"/>
        <pc:sldMkLst>
          <pc:docMk/>
          <pc:sldMk cId="760796749" sldId="267"/>
        </pc:sldMkLst>
      </pc:sldChg>
      <pc:sldChg chg="modSp new mod">
        <pc:chgData name="Lei Li" userId="ef082f19-97a4-40f7-8ec1-0e91bb2b2192" providerId="ADAL" clId="{69EDFD10-5084-DD49-ADD5-DD87311A34B2}" dt="2020-12-31T14:03:12.546" v="40" actId="27636"/>
        <pc:sldMkLst>
          <pc:docMk/>
          <pc:sldMk cId="978230550" sldId="267"/>
        </pc:sldMkLst>
        <pc:spChg chg="mod">
          <ac:chgData name="Lei Li" userId="ef082f19-97a4-40f7-8ec1-0e91bb2b2192" providerId="ADAL" clId="{69EDFD10-5084-DD49-ADD5-DD87311A34B2}" dt="2020-12-31T14:01:59.477" v="20"/>
          <ac:spMkLst>
            <pc:docMk/>
            <pc:sldMk cId="978230550" sldId="267"/>
            <ac:spMk id="2" creationId="{EC168180-CB6D-BC49-9313-1B245BE81D38}"/>
          </ac:spMkLst>
        </pc:spChg>
        <pc:spChg chg="mod">
          <ac:chgData name="Lei Li" userId="ef082f19-97a4-40f7-8ec1-0e91bb2b2192" providerId="ADAL" clId="{69EDFD10-5084-DD49-ADD5-DD87311A34B2}" dt="2020-12-31T14:03:12.546" v="40" actId="27636"/>
          <ac:spMkLst>
            <pc:docMk/>
            <pc:sldMk cId="978230550" sldId="267"/>
            <ac:spMk id="3" creationId="{68031E4D-EBA8-4D47-8CEE-45944E21F819}"/>
          </ac:spMkLst>
        </pc:spChg>
      </pc:sldChg>
      <pc:sldChg chg="addSp delSp modSp new mod ord">
        <pc:chgData name="Lei Li" userId="ef082f19-97a4-40f7-8ec1-0e91bb2b2192" providerId="ADAL" clId="{69EDFD10-5084-DD49-ADD5-DD87311A34B2}" dt="2020-12-31T14:13:14.794" v="132"/>
        <pc:sldMkLst>
          <pc:docMk/>
          <pc:sldMk cId="1553196425" sldId="268"/>
        </pc:sldMkLst>
        <pc:spChg chg="mod">
          <ac:chgData name="Lei Li" userId="ef082f19-97a4-40f7-8ec1-0e91bb2b2192" providerId="ADAL" clId="{69EDFD10-5084-DD49-ADD5-DD87311A34B2}" dt="2020-12-31T14:10:08.665" v="126" actId="20577"/>
          <ac:spMkLst>
            <pc:docMk/>
            <pc:sldMk cId="1553196425" sldId="268"/>
            <ac:spMk id="2" creationId="{7472707F-AE3B-214C-B1F3-6A75B01F698A}"/>
          </ac:spMkLst>
        </pc:spChg>
        <pc:spChg chg="del">
          <ac:chgData name="Lei Li" userId="ef082f19-97a4-40f7-8ec1-0e91bb2b2192" providerId="ADAL" clId="{69EDFD10-5084-DD49-ADD5-DD87311A34B2}" dt="2020-12-31T14:12:44.414" v="127"/>
          <ac:spMkLst>
            <pc:docMk/>
            <pc:sldMk cId="1553196425" sldId="268"/>
            <ac:spMk id="3" creationId="{B737EEC6-3C94-BA48-AA5B-4A94D7902AD1}"/>
          </ac:spMkLst>
        </pc:spChg>
        <pc:spChg chg="add mod">
          <ac:chgData name="Lei Li" userId="ef082f19-97a4-40f7-8ec1-0e91bb2b2192" providerId="ADAL" clId="{69EDFD10-5084-DD49-ADD5-DD87311A34B2}" dt="2020-12-31T14:13:14.794" v="132"/>
          <ac:spMkLst>
            <pc:docMk/>
            <pc:sldMk cId="1553196425" sldId="268"/>
            <ac:spMk id="7" creationId="{EC8DCF70-869A-1847-9308-6E59344EC2C1}"/>
          </ac:spMkLst>
        </pc:spChg>
        <pc:picChg chg="add mod">
          <ac:chgData name="Lei Li" userId="ef082f19-97a4-40f7-8ec1-0e91bb2b2192" providerId="ADAL" clId="{69EDFD10-5084-DD49-ADD5-DD87311A34B2}" dt="2020-12-31T14:13:03.310" v="131" actId="1076"/>
          <ac:picMkLst>
            <pc:docMk/>
            <pc:sldMk cId="1553196425" sldId="268"/>
            <ac:picMk id="2050" creationId="{95945C19-4D7D-F14F-8AD9-E5AA8E5EBF0C}"/>
          </ac:picMkLst>
        </pc:picChg>
      </pc:sldChg>
      <pc:sldChg chg="del">
        <pc:chgData name="Lei Li" userId="ef082f19-97a4-40f7-8ec1-0e91bb2b2192" providerId="ADAL" clId="{69EDFD10-5084-DD49-ADD5-DD87311A34B2}" dt="2020-12-31T14:01:10.999" v="0" actId="2696"/>
        <pc:sldMkLst>
          <pc:docMk/>
          <pc:sldMk cId="1610922966" sldId="268"/>
        </pc:sldMkLst>
      </pc:sldChg>
      <pc:sldChg chg="del">
        <pc:chgData name="Lei Li" userId="ef082f19-97a4-40f7-8ec1-0e91bb2b2192" providerId="ADAL" clId="{69EDFD10-5084-DD49-ADD5-DD87311A34B2}" dt="2020-12-31T14:01:10.999" v="0" actId="2696"/>
        <pc:sldMkLst>
          <pc:docMk/>
          <pc:sldMk cId="617986023" sldId="269"/>
        </pc:sldMkLst>
      </pc:sldChg>
      <pc:sldChg chg="modSp new mod">
        <pc:chgData name="Lei Li" userId="ef082f19-97a4-40f7-8ec1-0e91bb2b2192" providerId="ADAL" clId="{69EDFD10-5084-DD49-ADD5-DD87311A34B2}" dt="2020-12-31T14:35:44.216" v="772" actId="1076"/>
        <pc:sldMkLst>
          <pc:docMk/>
          <pc:sldMk cId="3135584468" sldId="269"/>
        </pc:sldMkLst>
        <pc:spChg chg="mod">
          <ac:chgData name="Lei Li" userId="ef082f19-97a4-40f7-8ec1-0e91bb2b2192" providerId="ADAL" clId="{69EDFD10-5084-DD49-ADD5-DD87311A34B2}" dt="2020-12-31T14:35:44.216" v="772" actId="1076"/>
          <ac:spMkLst>
            <pc:docMk/>
            <pc:sldMk cId="3135584468" sldId="269"/>
            <ac:spMk id="2" creationId="{CFE258C1-72F7-8F45-935A-E8D7C160A059}"/>
          </ac:spMkLst>
        </pc:spChg>
        <pc:spChg chg="mod">
          <ac:chgData name="Lei Li" userId="ef082f19-97a4-40f7-8ec1-0e91bb2b2192" providerId="ADAL" clId="{69EDFD10-5084-DD49-ADD5-DD87311A34B2}" dt="2020-12-31T14:26:13.936" v="521" actId="15"/>
          <ac:spMkLst>
            <pc:docMk/>
            <pc:sldMk cId="3135584468" sldId="269"/>
            <ac:spMk id="3" creationId="{D23F40BE-0649-5946-8973-2CC214F043A1}"/>
          </ac:spMkLst>
        </pc:spChg>
      </pc:sldChg>
      <pc:sldChg chg="addSp modSp new mod">
        <pc:chgData name="Lei Li" userId="ef082f19-97a4-40f7-8ec1-0e91bb2b2192" providerId="ADAL" clId="{69EDFD10-5084-DD49-ADD5-DD87311A34B2}" dt="2020-12-31T14:30:42.662" v="722"/>
        <pc:sldMkLst>
          <pc:docMk/>
          <pc:sldMk cId="228133424" sldId="270"/>
        </pc:sldMkLst>
        <pc:spChg chg="mod">
          <ac:chgData name="Lei Li" userId="ef082f19-97a4-40f7-8ec1-0e91bb2b2192" providerId="ADAL" clId="{69EDFD10-5084-DD49-ADD5-DD87311A34B2}" dt="2020-12-31T14:28:06.163" v="541" actId="20577"/>
          <ac:spMkLst>
            <pc:docMk/>
            <pc:sldMk cId="228133424" sldId="270"/>
            <ac:spMk id="2" creationId="{7772F131-BE18-894A-B4A1-19D0A961B98A}"/>
          </ac:spMkLst>
        </pc:spChg>
        <pc:spChg chg="mod">
          <ac:chgData name="Lei Li" userId="ef082f19-97a4-40f7-8ec1-0e91bb2b2192" providerId="ADAL" clId="{69EDFD10-5084-DD49-ADD5-DD87311A34B2}" dt="2020-12-31T14:30:16.014" v="719" actId="1076"/>
          <ac:spMkLst>
            <pc:docMk/>
            <pc:sldMk cId="228133424" sldId="270"/>
            <ac:spMk id="3" creationId="{F6FE600F-BB92-8D4D-8CE9-986B78A95635}"/>
          </ac:spMkLst>
        </pc:spChg>
        <pc:spChg chg="add mod">
          <ac:chgData name="Lei Li" userId="ef082f19-97a4-40f7-8ec1-0e91bb2b2192" providerId="ADAL" clId="{69EDFD10-5084-DD49-ADD5-DD87311A34B2}" dt="2020-12-31T14:30:42.662" v="722"/>
          <ac:spMkLst>
            <pc:docMk/>
            <pc:sldMk cId="228133424" sldId="270"/>
            <ac:spMk id="7" creationId="{412BA72B-CB6B-CD4E-8115-9B141E8FABAF}"/>
          </ac:spMkLst>
        </pc:spChg>
        <pc:picChg chg="add mod">
          <ac:chgData name="Lei Li" userId="ef082f19-97a4-40f7-8ec1-0e91bb2b2192" providerId="ADAL" clId="{69EDFD10-5084-DD49-ADD5-DD87311A34B2}" dt="2020-12-31T14:30:24.755" v="721" actId="1076"/>
          <ac:picMkLst>
            <pc:docMk/>
            <pc:sldMk cId="228133424" sldId="270"/>
            <ac:picMk id="3074" creationId="{8206C7E4-32E1-1345-8FE7-ECB109F00B98}"/>
          </ac:picMkLst>
        </pc:picChg>
      </pc:sldChg>
      <pc:sldChg chg="del">
        <pc:chgData name="Lei Li" userId="ef082f19-97a4-40f7-8ec1-0e91bb2b2192" providerId="ADAL" clId="{69EDFD10-5084-DD49-ADD5-DD87311A34B2}" dt="2020-12-31T14:01:10.999" v="0" actId="2696"/>
        <pc:sldMkLst>
          <pc:docMk/>
          <pc:sldMk cId="1054474608" sldId="270"/>
        </pc:sldMkLst>
      </pc:sldChg>
      <pc:sldChg chg="modSp new mod">
        <pc:chgData name="Lei Li" userId="ef082f19-97a4-40f7-8ec1-0e91bb2b2192" providerId="ADAL" clId="{69EDFD10-5084-DD49-ADD5-DD87311A34B2}" dt="2020-12-31T14:32:03.019" v="745" actId="12"/>
        <pc:sldMkLst>
          <pc:docMk/>
          <pc:sldMk cId="126109767" sldId="271"/>
        </pc:sldMkLst>
        <pc:spChg chg="mod">
          <ac:chgData name="Lei Li" userId="ef082f19-97a4-40f7-8ec1-0e91bb2b2192" providerId="ADAL" clId="{69EDFD10-5084-DD49-ADD5-DD87311A34B2}" dt="2020-12-31T14:31:07.412" v="725" actId="20577"/>
          <ac:spMkLst>
            <pc:docMk/>
            <pc:sldMk cId="126109767" sldId="271"/>
            <ac:spMk id="2" creationId="{BD17A5A6-0F09-9945-8460-1306F20EF19B}"/>
          </ac:spMkLst>
        </pc:spChg>
        <pc:spChg chg="mod">
          <ac:chgData name="Lei Li" userId="ef082f19-97a4-40f7-8ec1-0e91bb2b2192" providerId="ADAL" clId="{69EDFD10-5084-DD49-ADD5-DD87311A34B2}" dt="2020-12-31T14:32:03.019" v="745" actId="12"/>
          <ac:spMkLst>
            <pc:docMk/>
            <pc:sldMk cId="126109767" sldId="271"/>
            <ac:spMk id="3" creationId="{CCCC9FEB-3984-7C4B-8609-529B643FD2F4}"/>
          </ac:spMkLst>
        </pc:spChg>
      </pc:sldChg>
      <pc:sldChg chg="del">
        <pc:chgData name="Lei Li" userId="ef082f19-97a4-40f7-8ec1-0e91bb2b2192" providerId="ADAL" clId="{69EDFD10-5084-DD49-ADD5-DD87311A34B2}" dt="2020-12-31T14:01:10.999" v="0" actId="2696"/>
        <pc:sldMkLst>
          <pc:docMk/>
          <pc:sldMk cId="708401064" sldId="271"/>
        </pc:sldMkLst>
      </pc:sldChg>
      <pc:sldChg chg="addSp modSp new mod">
        <pc:chgData name="Lei Li" userId="ef082f19-97a4-40f7-8ec1-0e91bb2b2192" providerId="ADAL" clId="{69EDFD10-5084-DD49-ADD5-DD87311A34B2}" dt="2020-12-31T14:34:43.601" v="769"/>
        <pc:sldMkLst>
          <pc:docMk/>
          <pc:sldMk cId="1318160824" sldId="272"/>
        </pc:sldMkLst>
        <pc:spChg chg="mod">
          <ac:chgData name="Lei Li" userId="ef082f19-97a4-40f7-8ec1-0e91bb2b2192" providerId="ADAL" clId="{69EDFD10-5084-DD49-ADD5-DD87311A34B2}" dt="2020-12-31T14:32:50.378" v="748" actId="20577"/>
          <ac:spMkLst>
            <pc:docMk/>
            <pc:sldMk cId="1318160824" sldId="272"/>
            <ac:spMk id="2" creationId="{902B7EC6-34AE-AA45-910F-5FDF04C1824C}"/>
          </ac:spMkLst>
        </pc:spChg>
        <pc:spChg chg="mod">
          <ac:chgData name="Lei Li" userId="ef082f19-97a4-40f7-8ec1-0e91bb2b2192" providerId="ADAL" clId="{69EDFD10-5084-DD49-ADD5-DD87311A34B2}" dt="2020-12-31T14:34:22.027" v="763" actId="1076"/>
          <ac:spMkLst>
            <pc:docMk/>
            <pc:sldMk cId="1318160824" sldId="272"/>
            <ac:spMk id="3" creationId="{D0F6B76D-4D34-2B4C-A628-A7136876CF40}"/>
          </ac:spMkLst>
        </pc:spChg>
        <pc:spChg chg="add mod">
          <ac:chgData name="Lei Li" userId="ef082f19-97a4-40f7-8ec1-0e91bb2b2192" providerId="ADAL" clId="{69EDFD10-5084-DD49-ADD5-DD87311A34B2}" dt="2020-12-31T14:34:43.601" v="769"/>
          <ac:spMkLst>
            <pc:docMk/>
            <pc:sldMk cId="1318160824" sldId="272"/>
            <ac:spMk id="7" creationId="{13B867D5-B341-914C-ABAE-28010D0DE90B}"/>
          </ac:spMkLst>
        </pc:spChg>
        <pc:picChg chg="add mod">
          <ac:chgData name="Lei Li" userId="ef082f19-97a4-40f7-8ec1-0e91bb2b2192" providerId="ADAL" clId="{69EDFD10-5084-DD49-ADD5-DD87311A34B2}" dt="2020-12-31T14:34:34.402" v="768" actId="1076"/>
          <ac:picMkLst>
            <pc:docMk/>
            <pc:sldMk cId="1318160824" sldId="272"/>
            <ac:picMk id="4098" creationId="{E1B72132-AA0C-024A-B138-014C30AEE675}"/>
          </ac:picMkLst>
        </pc:picChg>
      </pc:sldChg>
      <pc:sldChg chg="del">
        <pc:chgData name="Lei Li" userId="ef082f19-97a4-40f7-8ec1-0e91bb2b2192" providerId="ADAL" clId="{69EDFD10-5084-DD49-ADD5-DD87311A34B2}" dt="2020-12-31T14:01:10.999" v="0" actId="2696"/>
        <pc:sldMkLst>
          <pc:docMk/>
          <pc:sldMk cId="2904480983" sldId="272"/>
        </pc:sldMkLst>
      </pc:sldChg>
      <pc:sldChg chg="del">
        <pc:chgData name="Lei Li" userId="ef082f19-97a4-40f7-8ec1-0e91bb2b2192" providerId="ADAL" clId="{69EDFD10-5084-DD49-ADD5-DD87311A34B2}" dt="2020-12-31T14:01:10.999" v="0" actId="2696"/>
        <pc:sldMkLst>
          <pc:docMk/>
          <pc:sldMk cId="291563375" sldId="273"/>
        </pc:sldMkLst>
      </pc:sldChg>
      <pc:sldChg chg="modSp new mod">
        <pc:chgData name="Lei Li" userId="ef082f19-97a4-40f7-8ec1-0e91bb2b2192" providerId="ADAL" clId="{69EDFD10-5084-DD49-ADD5-DD87311A34B2}" dt="2020-12-31T14:41:24.477" v="1012" actId="15"/>
        <pc:sldMkLst>
          <pc:docMk/>
          <pc:sldMk cId="415077177" sldId="273"/>
        </pc:sldMkLst>
        <pc:spChg chg="mod">
          <ac:chgData name="Lei Li" userId="ef082f19-97a4-40f7-8ec1-0e91bb2b2192" providerId="ADAL" clId="{69EDFD10-5084-DD49-ADD5-DD87311A34B2}" dt="2020-12-31T14:35:54.901" v="773"/>
          <ac:spMkLst>
            <pc:docMk/>
            <pc:sldMk cId="415077177" sldId="273"/>
            <ac:spMk id="2" creationId="{5FE61094-9F8B-9F44-BA94-4937F02C9A6B}"/>
          </ac:spMkLst>
        </pc:spChg>
        <pc:spChg chg="mod">
          <ac:chgData name="Lei Li" userId="ef082f19-97a4-40f7-8ec1-0e91bb2b2192" providerId="ADAL" clId="{69EDFD10-5084-DD49-ADD5-DD87311A34B2}" dt="2020-12-31T14:41:24.477" v="1012" actId="15"/>
          <ac:spMkLst>
            <pc:docMk/>
            <pc:sldMk cId="415077177" sldId="273"/>
            <ac:spMk id="3" creationId="{7A3BC620-8AAF-A04D-90F1-DEFD82D1E568}"/>
          </ac:spMkLst>
        </pc:spChg>
      </pc:sldChg>
      <pc:sldChg chg="del">
        <pc:chgData name="Lei Li" userId="ef082f19-97a4-40f7-8ec1-0e91bb2b2192" providerId="ADAL" clId="{69EDFD10-5084-DD49-ADD5-DD87311A34B2}" dt="2020-12-31T14:01:10.999" v="0" actId="2696"/>
        <pc:sldMkLst>
          <pc:docMk/>
          <pc:sldMk cId="2600281123" sldId="274"/>
        </pc:sldMkLst>
      </pc:sldChg>
      <pc:sldChg chg="addSp modSp new mod">
        <pc:chgData name="Lei Li" userId="ef082f19-97a4-40f7-8ec1-0e91bb2b2192" providerId="ADAL" clId="{69EDFD10-5084-DD49-ADD5-DD87311A34B2}" dt="2020-12-31T14:47:16.266" v="1087" actId="1076"/>
        <pc:sldMkLst>
          <pc:docMk/>
          <pc:sldMk cId="3222646847" sldId="274"/>
        </pc:sldMkLst>
        <pc:spChg chg="mod">
          <ac:chgData name="Lei Li" userId="ef082f19-97a4-40f7-8ec1-0e91bb2b2192" providerId="ADAL" clId="{69EDFD10-5084-DD49-ADD5-DD87311A34B2}" dt="2020-12-31T14:42:28.733" v="1017" actId="113"/>
          <ac:spMkLst>
            <pc:docMk/>
            <pc:sldMk cId="3222646847" sldId="274"/>
            <ac:spMk id="2" creationId="{FCC323DC-1DE0-424F-ADE1-EA1CEDB3114E}"/>
          </ac:spMkLst>
        </pc:spChg>
        <pc:spChg chg="mod">
          <ac:chgData name="Lei Li" userId="ef082f19-97a4-40f7-8ec1-0e91bb2b2192" providerId="ADAL" clId="{69EDFD10-5084-DD49-ADD5-DD87311A34B2}" dt="2020-12-31T14:47:00.797" v="1085"/>
          <ac:spMkLst>
            <pc:docMk/>
            <pc:sldMk cId="3222646847" sldId="274"/>
            <ac:spMk id="3" creationId="{85E6F9DF-BEF0-2D4D-A518-EE264E3B6B39}"/>
          </ac:spMkLst>
        </pc:spChg>
        <pc:graphicFrameChg chg="add mod modGraphic">
          <ac:chgData name="Lei Li" userId="ef082f19-97a4-40f7-8ec1-0e91bb2b2192" providerId="ADAL" clId="{69EDFD10-5084-DD49-ADD5-DD87311A34B2}" dt="2020-12-31T14:47:16.266" v="1087" actId="1076"/>
          <ac:graphicFrameMkLst>
            <pc:docMk/>
            <pc:sldMk cId="3222646847" sldId="274"/>
            <ac:graphicFrameMk id="6" creationId="{7C611376-38E8-0A4A-99DE-8187E23A1F0E}"/>
          </ac:graphicFrameMkLst>
        </pc:graphicFrameChg>
      </pc:sldChg>
      <pc:sldChg chg="addSp modSp new mod">
        <pc:chgData name="Lei Li" userId="ef082f19-97a4-40f7-8ec1-0e91bb2b2192" providerId="ADAL" clId="{69EDFD10-5084-DD49-ADD5-DD87311A34B2}" dt="2020-12-31T15:21:41.475" v="1487" actId="1076"/>
        <pc:sldMkLst>
          <pc:docMk/>
          <pc:sldMk cId="45722916" sldId="275"/>
        </pc:sldMkLst>
        <pc:spChg chg="mod">
          <ac:chgData name="Lei Li" userId="ef082f19-97a4-40f7-8ec1-0e91bb2b2192" providerId="ADAL" clId="{69EDFD10-5084-DD49-ADD5-DD87311A34B2}" dt="2020-12-31T15:05:35.894" v="1118" actId="20577"/>
          <ac:spMkLst>
            <pc:docMk/>
            <pc:sldMk cId="45722916" sldId="275"/>
            <ac:spMk id="2" creationId="{679A18F6-6F1D-B243-9CDF-5D96027A7CC7}"/>
          </ac:spMkLst>
        </pc:spChg>
        <pc:spChg chg="mod">
          <ac:chgData name="Lei Li" userId="ef082f19-97a4-40f7-8ec1-0e91bb2b2192" providerId="ADAL" clId="{69EDFD10-5084-DD49-ADD5-DD87311A34B2}" dt="2020-12-31T15:20:10.335" v="1425" actId="21"/>
          <ac:spMkLst>
            <pc:docMk/>
            <pc:sldMk cId="45722916" sldId="275"/>
            <ac:spMk id="3" creationId="{3F3B7024-46D6-9849-85AA-1C66B2FC5DD0}"/>
          </ac:spMkLst>
        </pc:spChg>
        <pc:spChg chg="add mod">
          <ac:chgData name="Lei Li" userId="ef082f19-97a4-40f7-8ec1-0e91bb2b2192" providerId="ADAL" clId="{69EDFD10-5084-DD49-ADD5-DD87311A34B2}" dt="2020-12-31T15:21:41.475" v="1487" actId="1076"/>
          <ac:spMkLst>
            <pc:docMk/>
            <pc:sldMk cId="45722916" sldId="275"/>
            <ac:spMk id="6" creationId="{ED14FADA-E18E-D341-BDAC-B44B5409D79E}"/>
          </ac:spMkLst>
        </pc:spChg>
        <pc:picChg chg="add mod">
          <ac:chgData name="Lei Li" userId="ef082f19-97a4-40f7-8ec1-0e91bb2b2192" providerId="ADAL" clId="{69EDFD10-5084-DD49-ADD5-DD87311A34B2}" dt="2020-12-31T15:21:06.698" v="1469" actId="1076"/>
          <ac:picMkLst>
            <pc:docMk/>
            <pc:sldMk cId="45722916" sldId="275"/>
            <ac:picMk id="6146" creationId="{BA9C4993-6084-5842-8945-9DCA90274838}"/>
          </ac:picMkLst>
        </pc:picChg>
      </pc:sldChg>
      <pc:sldChg chg="modSp new mod">
        <pc:chgData name="Lei Li" userId="ef082f19-97a4-40f7-8ec1-0e91bb2b2192" providerId="ADAL" clId="{69EDFD10-5084-DD49-ADD5-DD87311A34B2}" dt="2020-12-31T15:18:13.028" v="1423" actId="15"/>
        <pc:sldMkLst>
          <pc:docMk/>
          <pc:sldMk cId="922632677" sldId="276"/>
        </pc:sldMkLst>
        <pc:spChg chg="mod">
          <ac:chgData name="Lei Li" userId="ef082f19-97a4-40f7-8ec1-0e91bb2b2192" providerId="ADAL" clId="{69EDFD10-5084-DD49-ADD5-DD87311A34B2}" dt="2020-12-31T15:09:33.749" v="1241" actId="20577"/>
          <ac:spMkLst>
            <pc:docMk/>
            <pc:sldMk cId="922632677" sldId="276"/>
            <ac:spMk id="2" creationId="{F42C2AFE-C30C-A54B-BA63-437044FBA170}"/>
          </ac:spMkLst>
        </pc:spChg>
        <pc:spChg chg="mod">
          <ac:chgData name="Lei Li" userId="ef082f19-97a4-40f7-8ec1-0e91bb2b2192" providerId="ADAL" clId="{69EDFD10-5084-DD49-ADD5-DD87311A34B2}" dt="2020-12-31T15:18:13.028" v="1423" actId="15"/>
          <ac:spMkLst>
            <pc:docMk/>
            <pc:sldMk cId="922632677" sldId="276"/>
            <ac:spMk id="3" creationId="{A9D61D7C-448B-4D4E-8F3D-B1B67C2CC58F}"/>
          </ac:spMkLst>
        </pc:spChg>
      </pc:sldChg>
      <pc:sldChg chg="modSp new mod ord">
        <pc:chgData name="Lei Li" userId="ef082f19-97a4-40f7-8ec1-0e91bb2b2192" providerId="ADAL" clId="{69EDFD10-5084-DD49-ADD5-DD87311A34B2}" dt="2020-12-31T15:20:49.427" v="1464" actId="20578"/>
        <pc:sldMkLst>
          <pc:docMk/>
          <pc:sldMk cId="691614238" sldId="277"/>
        </pc:sldMkLst>
        <pc:spChg chg="mod">
          <ac:chgData name="Lei Li" userId="ef082f19-97a4-40f7-8ec1-0e91bb2b2192" providerId="ADAL" clId="{69EDFD10-5084-DD49-ADD5-DD87311A34B2}" dt="2020-12-31T15:20:37.791" v="1462" actId="20577"/>
          <ac:spMkLst>
            <pc:docMk/>
            <pc:sldMk cId="691614238" sldId="277"/>
            <ac:spMk id="2" creationId="{83DE2F07-553A-254D-92D1-B5C61E779308}"/>
          </ac:spMkLst>
        </pc:spChg>
        <pc:spChg chg="mod">
          <ac:chgData name="Lei Li" userId="ef082f19-97a4-40f7-8ec1-0e91bb2b2192" providerId="ADAL" clId="{69EDFD10-5084-DD49-ADD5-DD87311A34B2}" dt="2020-12-31T15:20:43.456" v="1463" actId="14"/>
          <ac:spMkLst>
            <pc:docMk/>
            <pc:sldMk cId="691614238" sldId="277"/>
            <ac:spMk id="3" creationId="{0D336617-F6D2-B047-9E98-11D65D719DD9}"/>
          </ac:spMkLst>
        </pc:spChg>
      </pc:sldChg>
      <pc:sldChg chg="del">
        <pc:chgData name="Lei Li" userId="ef082f19-97a4-40f7-8ec1-0e91bb2b2192" providerId="ADAL" clId="{69EDFD10-5084-DD49-ADD5-DD87311A34B2}" dt="2020-12-31T14:01:10.999" v="0" actId="2696"/>
        <pc:sldMkLst>
          <pc:docMk/>
          <pc:sldMk cId="2049329859" sldId="277"/>
        </pc:sldMkLst>
      </pc:sldChg>
      <pc:sldChg chg="modSp new mod">
        <pc:chgData name="Lei Li" userId="ef082f19-97a4-40f7-8ec1-0e91bb2b2192" providerId="ADAL" clId="{69EDFD10-5084-DD49-ADD5-DD87311A34B2}" dt="2020-12-31T15:24:46.841" v="1524"/>
        <pc:sldMkLst>
          <pc:docMk/>
          <pc:sldMk cId="19751962" sldId="278"/>
        </pc:sldMkLst>
        <pc:spChg chg="mod">
          <ac:chgData name="Lei Li" userId="ef082f19-97a4-40f7-8ec1-0e91bb2b2192" providerId="ADAL" clId="{69EDFD10-5084-DD49-ADD5-DD87311A34B2}" dt="2020-12-31T15:24:20.221" v="1523" actId="20577"/>
          <ac:spMkLst>
            <pc:docMk/>
            <pc:sldMk cId="19751962" sldId="278"/>
            <ac:spMk id="2" creationId="{B19DAA5B-E75D-5847-A1AC-BBFC84FC6826}"/>
          </ac:spMkLst>
        </pc:spChg>
        <pc:spChg chg="mod">
          <ac:chgData name="Lei Li" userId="ef082f19-97a4-40f7-8ec1-0e91bb2b2192" providerId="ADAL" clId="{69EDFD10-5084-DD49-ADD5-DD87311A34B2}" dt="2020-12-31T15:24:46.841" v="1524"/>
          <ac:spMkLst>
            <pc:docMk/>
            <pc:sldMk cId="19751962" sldId="278"/>
            <ac:spMk id="3" creationId="{9E847C80-CC06-9440-AA80-A2C4FE17ED83}"/>
          </ac:spMkLst>
        </pc:spChg>
      </pc:sldChg>
      <pc:sldChg chg="del">
        <pc:chgData name="Lei Li" userId="ef082f19-97a4-40f7-8ec1-0e91bb2b2192" providerId="ADAL" clId="{69EDFD10-5084-DD49-ADD5-DD87311A34B2}" dt="2020-12-31T14:01:10.999" v="0" actId="2696"/>
        <pc:sldMkLst>
          <pc:docMk/>
          <pc:sldMk cId="2464185087" sldId="278"/>
        </pc:sldMkLst>
      </pc:sldChg>
      <pc:sldChg chg="del">
        <pc:chgData name="Lei Li" userId="ef082f19-97a4-40f7-8ec1-0e91bb2b2192" providerId="ADAL" clId="{69EDFD10-5084-DD49-ADD5-DD87311A34B2}" dt="2020-12-31T14:01:10.999" v="0" actId="2696"/>
        <pc:sldMkLst>
          <pc:docMk/>
          <pc:sldMk cId="1261276226" sldId="279"/>
        </pc:sldMkLst>
      </pc:sldChg>
      <pc:sldChg chg="addSp modSp new mod">
        <pc:chgData name="Lei Li" userId="ef082f19-97a4-40f7-8ec1-0e91bb2b2192" providerId="ADAL" clId="{69EDFD10-5084-DD49-ADD5-DD87311A34B2}" dt="2020-12-31T15:29:34.892" v="1653" actId="20577"/>
        <pc:sldMkLst>
          <pc:docMk/>
          <pc:sldMk cId="3384359376" sldId="279"/>
        </pc:sldMkLst>
        <pc:spChg chg="mod">
          <ac:chgData name="Lei Li" userId="ef082f19-97a4-40f7-8ec1-0e91bb2b2192" providerId="ADAL" clId="{69EDFD10-5084-DD49-ADD5-DD87311A34B2}" dt="2020-12-31T15:25:19.662" v="1525"/>
          <ac:spMkLst>
            <pc:docMk/>
            <pc:sldMk cId="3384359376" sldId="279"/>
            <ac:spMk id="2" creationId="{4C695D30-226A-DB40-8733-EE874A171BF6}"/>
          </ac:spMkLst>
        </pc:spChg>
        <pc:spChg chg="mod">
          <ac:chgData name="Lei Li" userId="ef082f19-97a4-40f7-8ec1-0e91bb2b2192" providerId="ADAL" clId="{69EDFD10-5084-DD49-ADD5-DD87311A34B2}" dt="2020-12-31T15:29:34.892" v="1653" actId="20577"/>
          <ac:spMkLst>
            <pc:docMk/>
            <pc:sldMk cId="3384359376" sldId="279"/>
            <ac:spMk id="3" creationId="{3A245FE7-CA5F-0E43-B534-402374D28AB1}"/>
          </ac:spMkLst>
        </pc:spChg>
        <pc:spChg chg="add mod">
          <ac:chgData name="Lei Li" userId="ef082f19-97a4-40f7-8ec1-0e91bb2b2192" providerId="ADAL" clId="{69EDFD10-5084-DD49-ADD5-DD87311A34B2}" dt="2020-12-31T15:26:10.357" v="1547" actId="1076"/>
          <ac:spMkLst>
            <pc:docMk/>
            <pc:sldMk cId="3384359376" sldId="279"/>
            <ac:spMk id="6" creationId="{DA10FE01-8B7E-3146-8640-748F81BE2560}"/>
          </ac:spMkLst>
        </pc:spChg>
        <pc:picChg chg="add mod">
          <ac:chgData name="Lei Li" userId="ef082f19-97a4-40f7-8ec1-0e91bb2b2192" providerId="ADAL" clId="{69EDFD10-5084-DD49-ADD5-DD87311A34B2}" dt="2020-12-31T15:28:56.933" v="1562" actId="732"/>
          <ac:picMkLst>
            <pc:docMk/>
            <pc:sldMk cId="3384359376" sldId="279"/>
            <ac:picMk id="7170" creationId="{6459FF05-4A4C-5C40-816D-3287728DB269}"/>
          </ac:picMkLst>
        </pc:picChg>
      </pc:sldChg>
      <pc:sldChg chg="del">
        <pc:chgData name="Lei Li" userId="ef082f19-97a4-40f7-8ec1-0e91bb2b2192" providerId="ADAL" clId="{69EDFD10-5084-DD49-ADD5-DD87311A34B2}" dt="2020-12-31T14:01:10.999" v="0" actId="2696"/>
        <pc:sldMkLst>
          <pc:docMk/>
          <pc:sldMk cId="2878677741" sldId="280"/>
        </pc:sldMkLst>
      </pc:sldChg>
      <pc:sldChg chg="modSp new mod">
        <pc:chgData name="Lei Li" userId="ef082f19-97a4-40f7-8ec1-0e91bb2b2192" providerId="ADAL" clId="{69EDFD10-5084-DD49-ADD5-DD87311A34B2}" dt="2020-12-31T15:31:29.015" v="1726" actId="27636"/>
        <pc:sldMkLst>
          <pc:docMk/>
          <pc:sldMk cId="4209947923" sldId="280"/>
        </pc:sldMkLst>
        <pc:spChg chg="mod">
          <ac:chgData name="Lei Li" userId="ef082f19-97a4-40f7-8ec1-0e91bb2b2192" providerId="ADAL" clId="{69EDFD10-5084-DD49-ADD5-DD87311A34B2}" dt="2020-12-31T15:28:08.313" v="1559" actId="20577"/>
          <ac:spMkLst>
            <pc:docMk/>
            <pc:sldMk cId="4209947923" sldId="280"/>
            <ac:spMk id="2" creationId="{190557F7-2960-3A49-9493-478A35CA1C71}"/>
          </ac:spMkLst>
        </pc:spChg>
        <pc:spChg chg="mod">
          <ac:chgData name="Lei Li" userId="ef082f19-97a4-40f7-8ec1-0e91bb2b2192" providerId="ADAL" clId="{69EDFD10-5084-DD49-ADD5-DD87311A34B2}" dt="2020-12-31T15:31:29.015" v="1726" actId="27636"/>
          <ac:spMkLst>
            <pc:docMk/>
            <pc:sldMk cId="4209947923" sldId="280"/>
            <ac:spMk id="3" creationId="{F4E0D414-3AE1-DD46-B795-01697A0A037C}"/>
          </ac:spMkLst>
        </pc:spChg>
      </pc:sldChg>
      <pc:sldChg chg="modSp new mod">
        <pc:chgData name="Lei Li" userId="ef082f19-97a4-40f7-8ec1-0e91bb2b2192" providerId="ADAL" clId="{69EDFD10-5084-DD49-ADD5-DD87311A34B2}" dt="2020-12-31T15:37:27.240" v="2144" actId="15"/>
        <pc:sldMkLst>
          <pc:docMk/>
          <pc:sldMk cId="2071909738" sldId="281"/>
        </pc:sldMkLst>
        <pc:spChg chg="mod">
          <ac:chgData name="Lei Li" userId="ef082f19-97a4-40f7-8ec1-0e91bb2b2192" providerId="ADAL" clId="{69EDFD10-5084-DD49-ADD5-DD87311A34B2}" dt="2020-12-31T15:31:48.769" v="1727"/>
          <ac:spMkLst>
            <pc:docMk/>
            <pc:sldMk cId="2071909738" sldId="281"/>
            <ac:spMk id="2" creationId="{3E979C00-0C2D-C142-997B-ACBF2F817B69}"/>
          </ac:spMkLst>
        </pc:spChg>
        <pc:spChg chg="mod">
          <ac:chgData name="Lei Li" userId="ef082f19-97a4-40f7-8ec1-0e91bb2b2192" providerId="ADAL" clId="{69EDFD10-5084-DD49-ADD5-DD87311A34B2}" dt="2020-12-31T15:37:27.240" v="2144" actId="15"/>
          <ac:spMkLst>
            <pc:docMk/>
            <pc:sldMk cId="2071909738" sldId="281"/>
            <ac:spMk id="3" creationId="{84F0D582-4619-F14F-8D7E-466BDBA8D07F}"/>
          </ac:spMkLst>
        </pc:spChg>
      </pc:sldChg>
      <pc:sldChg chg="del">
        <pc:chgData name="Lei Li" userId="ef082f19-97a4-40f7-8ec1-0e91bb2b2192" providerId="ADAL" clId="{69EDFD10-5084-DD49-ADD5-DD87311A34B2}" dt="2020-12-31T14:01:10.999" v="0" actId="2696"/>
        <pc:sldMkLst>
          <pc:docMk/>
          <pc:sldMk cId="3930092573" sldId="281"/>
        </pc:sldMkLst>
      </pc:sldChg>
      <pc:sldChg chg="modSp new mod">
        <pc:chgData name="Lei Li" userId="ef082f19-97a4-40f7-8ec1-0e91bb2b2192" providerId="ADAL" clId="{69EDFD10-5084-DD49-ADD5-DD87311A34B2}" dt="2020-12-31T15:39:55.344" v="2222" actId="27636"/>
        <pc:sldMkLst>
          <pc:docMk/>
          <pc:sldMk cId="3961256379" sldId="282"/>
        </pc:sldMkLst>
        <pc:spChg chg="mod">
          <ac:chgData name="Lei Li" userId="ef082f19-97a4-40f7-8ec1-0e91bb2b2192" providerId="ADAL" clId="{69EDFD10-5084-DD49-ADD5-DD87311A34B2}" dt="2020-12-31T15:38:38.110" v="2151" actId="33524"/>
          <ac:spMkLst>
            <pc:docMk/>
            <pc:sldMk cId="3961256379" sldId="282"/>
            <ac:spMk id="2" creationId="{BC060354-743E-5F4B-9F87-45E2D519FEEB}"/>
          </ac:spMkLst>
        </pc:spChg>
        <pc:spChg chg="mod">
          <ac:chgData name="Lei Li" userId="ef082f19-97a4-40f7-8ec1-0e91bb2b2192" providerId="ADAL" clId="{69EDFD10-5084-DD49-ADD5-DD87311A34B2}" dt="2020-12-31T15:39:55.344" v="2222" actId="27636"/>
          <ac:spMkLst>
            <pc:docMk/>
            <pc:sldMk cId="3961256379" sldId="282"/>
            <ac:spMk id="3" creationId="{34ED40D5-E025-974C-99F8-45FE664F5281}"/>
          </ac:spMkLst>
        </pc:spChg>
      </pc:sldChg>
      <pc:sldChg chg="del">
        <pc:chgData name="Lei Li" userId="ef082f19-97a4-40f7-8ec1-0e91bb2b2192" providerId="ADAL" clId="{69EDFD10-5084-DD49-ADD5-DD87311A34B2}" dt="2020-12-31T14:01:16.334" v="1" actId="2696"/>
        <pc:sldMkLst>
          <pc:docMk/>
          <pc:sldMk cId="3986764181" sldId="282"/>
        </pc:sldMkLst>
      </pc:sldChg>
      <pc:sldChg chg="del">
        <pc:chgData name="Lei Li" userId="ef082f19-97a4-40f7-8ec1-0e91bb2b2192" providerId="ADAL" clId="{69EDFD10-5084-DD49-ADD5-DD87311A34B2}" dt="2020-12-31T14:01:10.999" v="0" actId="2696"/>
        <pc:sldMkLst>
          <pc:docMk/>
          <pc:sldMk cId="1977245345" sldId="283"/>
        </pc:sldMkLst>
      </pc:sldChg>
      <pc:sldChg chg="addSp modSp new mod">
        <pc:chgData name="Lei Li" userId="ef082f19-97a4-40f7-8ec1-0e91bb2b2192" providerId="ADAL" clId="{69EDFD10-5084-DD49-ADD5-DD87311A34B2}" dt="2020-12-31T15:42:41.291" v="2305"/>
        <pc:sldMkLst>
          <pc:docMk/>
          <pc:sldMk cId="2309582499" sldId="283"/>
        </pc:sldMkLst>
        <pc:spChg chg="mod">
          <ac:chgData name="Lei Li" userId="ef082f19-97a4-40f7-8ec1-0e91bb2b2192" providerId="ADAL" clId="{69EDFD10-5084-DD49-ADD5-DD87311A34B2}" dt="2020-12-31T15:40:20.204" v="2223"/>
          <ac:spMkLst>
            <pc:docMk/>
            <pc:sldMk cId="2309582499" sldId="283"/>
            <ac:spMk id="2" creationId="{3FA34372-75A6-A34C-9927-0BBD58B4C6CA}"/>
          </ac:spMkLst>
        </pc:spChg>
        <pc:spChg chg="mod">
          <ac:chgData name="Lei Li" userId="ef082f19-97a4-40f7-8ec1-0e91bb2b2192" providerId="ADAL" clId="{69EDFD10-5084-DD49-ADD5-DD87311A34B2}" dt="2020-12-31T15:41:19.101" v="2298" actId="20577"/>
          <ac:spMkLst>
            <pc:docMk/>
            <pc:sldMk cId="2309582499" sldId="283"/>
            <ac:spMk id="3" creationId="{C834C56C-B458-E94D-BB1F-8ED4A509DDFE}"/>
          </ac:spMkLst>
        </pc:spChg>
        <pc:spChg chg="add mod">
          <ac:chgData name="Lei Li" userId="ef082f19-97a4-40f7-8ec1-0e91bb2b2192" providerId="ADAL" clId="{69EDFD10-5084-DD49-ADD5-DD87311A34B2}" dt="2020-12-31T15:42:41.291" v="2305"/>
          <ac:spMkLst>
            <pc:docMk/>
            <pc:sldMk cId="2309582499" sldId="283"/>
            <ac:spMk id="7" creationId="{9ADA4877-0643-E745-A34A-701B0A8DC29C}"/>
          </ac:spMkLst>
        </pc:spChg>
        <pc:picChg chg="add mod">
          <ac:chgData name="Lei Li" userId="ef082f19-97a4-40f7-8ec1-0e91bb2b2192" providerId="ADAL" clId="{69EDFD10-5084-DD49-ADD5-DD87311A34B2}" dt="2020-12-31T15:42:24.712" v="2304" actId="1076"/>
          <ac:picMkLst>
            <pc:docMk/>
            <pc:sldMk cId="2309582499" sldId="283"/>
            <ac:picMk id="8194" creationId="{76D2D5E8-7ABA-1145-A720-9303331C0BAF}"/>
          </ac:picMkLst>
        </pc:picChg>
      </pc:sldChg>
      <pc:sldChg chg="del">
        <pc:chgData name="Lei Li" userId="ef082f19-97a4-40f7-8ec1-0e91bb2b2192" providerId="ADAL" clId="{69EDFD10-5084-DD49-ADD5-DD87311A34B2}" dt="2020-12-31T14:01:10.999" v="0" actId="2696"/>
        <pc:sldMkLst>
          <pc:docMk/>
          <pc:sldMk cId="1477104714" sldId="284"/>
        </pc:sldMkLst>
      </pc:sldChg>
      <pc:sldChg chg="addSp delSp modSp new mod">
        <pc:chgData name="Lei Li" userId="ef082f19-97a4-40f7-8ec1-0e91bb2b2192" providerId="ADAL" clId="{69EDFD10-5084-DD49-ADD5-DD87311A34B2}" dt="2020-12-31T15:46:43.389" v="2469" actId="20577"/>
        <pc:sldMkLst>
          <pc:docMk/>
          <pc:sldMk cId="3204015597" sldId="284"/>
        </pc:sldMkLst>
        <pc:spChg chg="mod">
          <ac:chgData name="Lei Li" userId="ef082f19-97a4-40f7-8ec1-0e91bb2b2192" providerId="ADAL" clId="{69EDFD10-5084-DD49-ADD5-DD87311A34B2}" dt="2020-12-31T15:43:07.433" v="2306"/>
          <ac:spMkLst>
            <pc:docMk/>
            <pc:sldMk cId="3204015597" sldId="284"/>
            <ac:spMk id="2" creationId="{654153CA-1227-3148-BE97-16F3082E95E2}"/>
          </ac:spMkLst>
        </pc:spChg>
        <pc:spChg chg="mod">
          <ac:chgData name="Lei Li" userId="ef082f19-97a4-40f7-8ec1-0e91bb2b2192" providerId="ADAL" clId="{69EDFD10-5084-DD49-ADD5-DD87311A34B2}" dt="2020-12-31T15:46:43.389" v="2469" actId="20577"/>
          <ac:spMkLst>
            <pc:docMk/>
            <pc:sldMk cId="3204015597" sldId="284"/>
            <ac:spMk id="3" creationId="{C6733FB9-4F2F-D04E-BE4C-71A37CF89E39}"/>
          </ac:spMkLst>
        </pc:spChg>
        <pc:picChg chg="add del mod">
          <ac:chgData name="Lei Li" userId="ef082f19-97a4-40f7-8ec1-0e91bb2b2192" providerId="ADAL" clId="{69EDFD10-5084-DD49-ADD5-DD87311A34B2}" dt="2020-12-31T15:44:40.304" v="2326"/>
          <ac:picMkLst>
            <pc:docMk/>
            <pc:sldMk cId="3204015597" sldId="284"/>
            <ac:picMk id="9218" creationId="{946FB8BE-7EE1-BD4E-86D0-55378F3A9F3E}"/>
          </ac:picMkLst>
        </pc:picChg>
      </pc:sldChg>
      <pc:sldChg chg="del">
        <pc:chgData name="Lei Li" userId="ef082f19-97a4-40f7-8ec1-0e91bb2b2192" providerId="ADAL" clId="{69EDFD10-5084-DD49-ADD5-DD87311A34B2}" dt="2020-12-31T14:01:10.999" v="0" actId="2696"/>
        <pc:sldMkLst>
          <pc:docMk/>
          <pc:sldMk cId="129276928" sldId="285"/>
        </pc:sldMkLst>
      </pc:sldChg>
      <pc:sldChg chg="addSp modSp new mod">
        <pc:chgData name="Lei Li" userId="ef082f19-97a4-40f7-8ec1-0e91bb2b2192" providerId="ADAL" clId="{69EDFD10-5084-DD49-ADD5-DD87311A34B2}" dt="2020-12-31T15:52:26.968" v="2633"/>
        <pc:sldMkLst>
          <pc:docMk/>
          <pc:sldMk cId="132074916" sldId="285"/>
        </pc:sldMkLst>
        <pc:spChg chg="mod">
          <ac:chgData name="Lei Li" userId="ef082f19-97a4-40f7-8ec1-0e91bb2b2192" providerId="ADAL" clId="{69EDFD10-5084-DD49-ADD5-DD87311A34B2}" dt="2020-12-31T15:47:23.789" v="2470"/>
          <ac:spMkLst>
            <pc:docMk/>
            <pc:sldMk cId="132074916" sldId="285"/>
            <ac:spMk id="2" creationId="{660009B4-BF44-DE48-81F3-5242B88C9972}"/>
          </ac:spMkLst>
        </pc:spChg>
        <pc:spChg chg="mod">
          <ac:chgData name="Lei Li" userId="ef082f19-97a4-40f7-8ec1-0e91bb2b2192" providerId="ADAL" clId="{69EDFD10-5084-DD49-ADD5-DD87311A34B2}" dt="2020-12-31T15:51:39.652" v="2629" actId="15"/>
          <ac:spMkLst>
            <pc:docMk/>
            <pc:sldMk cId="132074916" sldId="285"/>
            <ac:spMk id="3" creationId="{00027C3D-B773-C641-BB72-388A483A5A80}"/>
          </ac:spMkLst>
        </pc:spChg>
        <pc:spChg chg="add mod">
          <ac:chgData name="Lei Li" userId="ef082f19-97a4-40f7-8ec1-0e91bb2b2192" providerId="ADAL" clId="{69EDFD10-5084-DD49-ADD5-DD87311A34B2}" dt="2020-12-31T15:52:26.968" v="2633"/>
          <ac:spMkLst>
            <pc:docMk/>
            <pc:sldMk cId="132074916" sldId="285"/>
            <ac:spMk id="7" creationId="{71FAF3AD-058F-424B-9593-9AC9DFA2C669}"/>
          </ac:spMkLst>
        </pc:spChg>
        <pc:picChg chg="add mod">
          <ac:chgData name="Lei Li" userId="ef082f19-97a4-40f7-8ec1-0e91bb2b2192" providerId="ADAL" clId="{69EDFD10-5084-DD49-ADD5-DD87311A34B2}" dt="2020-12-31T15:52:10.609" v="2632" actId="1076"/>
          <ac:picMkLst>
            <pc:docMk/>
            <pc:sldMk cId="132074916" sldId="285"/>
            <ac:picMk id="10242" creationId="{B166B876-52CC-5C43-A842-4DD7C2C96C93}"/>
          </ac:picMkLst>
        </pc:picChg>
      </pc:sldChg>
      <pc:sldChg chg="del">
        <pc:chgData name="Lei Li" userId="ef082f19-97a4-40f7-8ec1-0e91bb2b2192" providerId="ADAL" clId="{69EDFD10-5084-DD49-ADD5-DD87311A34B2}" dt="2020-12-31T14:01:10.999" v="0" actId="2696"/>
        <pc:sldMkLst>
          <pc:docMk/>
          <pc:sldMk cId="509550900" sldId="286"/>
        </pc:sldMkLst>
      </pc:sldChg>
      <pc:sldChg chg="addSp modSp new mod ord">
        <pc:chgData name="Lei Li" userId="ef082f19-97a4-40f7-8ec1-0e91bb2b2192" providerId="ADAL" clId="{69EDFD10-5084-DD49-ADD5-DD87311A34B2}" dt="2020-12-31T16:18:29.911" v="2766" actId="27636"/>
        <pc:sldMkLst>
          <pc:docMk/>
          <pc:sldMk cId="734128331" sldId="286"/>
        </pc:sldMkLst>
        <pc:spChg chg="mod">
          <ac:chgData name="Lei Li" userId="ef082f19-97a4-40f7-8ec1-0e91bb2b2192" providerId="ADAL" clId="{69EDFD10-5084-DD49-ADD5-DD87311A34B2}" dt="2020-12-31T16:18:29.911" v="2766" actId="27636"/>
          <ac:spMkLst>
            <pc:docMk/>
            <pc:sldMk cId="734128331" sldId="286"/>
            <ac:spMk id="2" creationId="{95BF8A10-D9CE-7046-A2DB-AF9CEFB72E3B}"/>
          </ac:spMkLst>
        </pc:spChg>
        <pc:spChg chg="mod">
          <ac:chgData name="Lei Li" userId="ef082f19-97a4-40f7-8ec1-0e91bb2b2192" providerId="ADAL" clId="{69EDFD10-5084-DD49-ADD5-DD87311A34B2}" dt="2020-12-31T16:16:32.383" v="2758" actId="20577"/>
          <ac:spMkLst>
            <pc:docMk/>
            <pc:sldMk cId="734128331" sldId="286"/>
            <ac:spMk id="3" creationId="{8766E498-58CD-794B-B690-017550F52999}"/>
          </ac:spMkLst>
        </pc:spChg>
        <pc:graphicFrameChg chg="add mod modGraphic">
          <ac:chgData name="Lei Li" userId="ef082f19-97a4-40f7-8ec1-0e91bb2b2192" providerId="ADAL" clId="{69EDFD10-5084-DD49-ADD5-DD87311A34B2}" dt="2020-12-31T16:18:22.728" v="2763" actId="1076"/>
          <ac:graphicFrameMkLst>
            <pc:docMk/>
            <pc:sldMk cId="734128331" sldId="286"/>
            <ac:graphicFrameMk id="6" creationId="{141E2DC0-A86A-AA4A-914D-36F6B8FA5914}"/>
          </ac:graphicFrameMkLst>
        </pc:graphicFrameChg>
      </pc:sldChg>
      <pc:sldChg chg="modSp new mod">
        <pc:chgData name="Lei Li" userId="ef082f19-97a4-40f7-8ec1-0e91bb2b2192" providerId="ADAL" clId="{69EDFD10-5084-DD49-ADD5-DD87311A34B2}" dt="2020-12-31T16:20:05.257" v="2861" actId="20577"/>
        <pc:sldMkLst>
          <pc:docMk/>
          <pc:sldMk cId="3514982569" sldId="287"/>
        </pc:sldMkLst>
        <pc:spChg chg="mod">
          <ac:chgData name="Lei Li" userId="ef082f19-97a4-40f7-8ec1-0e91bb2b2192" providerId="ADAL" clId="{69EDFD10-5084-DD49-ADD5-DD87311A34B2}" dt="2020-12-31T16:20:05.257" v="2861" actId="20577"/>
          <ac:spMkLst>
            <pc:docMk/>
            <pc:sldMk cId="3514982569" sldId="287"/>
            <ac:spMk id="2" creationId="{7136AD70-39A0-D644-8299-C895CD576B80}"/>
          </ac:spMkLst>
        </pc:spChg>
        <pc:spChg chg="mod">
          <ac:chgData name="Lei Li" userId="ef082f19-97a4-40f7-8ec1-0e91bb2b2192" providerId="ADAL" clId="{69EDFD10-5084-DD49-ADD5-DD87311A34B2}" dt="2020-12-31T16:19:38.722" v="2835" actId="27636"/>
          <ac:spMkLst>
            <pc:docMk/>
            <pc:sldMk cId="3514982569" sldId="287"/>
            <ac:spMk id="3" creationId="{59B6B472-09F1-8945-BAF9-908AB8F8CF8D}"/>
          </ac:spMkLst>
        </pc:spChg>
      </pc:sldChg>
      <pc:sldChg chg="modSp new mod">
        <pc:chgData name="Lei Li" userId="ef082f19-97a4-40f7-8ec1-0e91bb2b2192" providerId="ADAL" clId="{69EDFD10-5084-DD49-ADD5-DD87311A34B2}" dt="2020-12-31T16:21:27.671" v="2920" actId="20577"/>
        <pc:sldMkLst>
          <pc:docMk/>
          <pc:sldMk cId="3419611344" sldId="288"/>
        </pc:sldMkLst>
        <pc:spChg chg="mod">
          <ac:chgData name="Lei Li" userId="ef082f19-97a4-40f7-8ec1-0e91bb2b2192" providerId="ADAL" clId="{69EDFD10-5084-DD49-ADD5-DD87311A34B2}" dt="2020-12-31T16:19:59.554" v="2860" actId="20577"/>
          <ac:spMkLst>
            <pc:docMk/>
            <pc:sldMk cId="3419611344" sldId="288"/>
            <ac:spMk id="2" creationId="{BCFA5B2A-6AF3-5043-BF08-E44CD267607B}"/>
          </ac:spMkLst>
        </pc:spChg>
        <pc:spChg chg="mod">
          <ac:chgData name="Lei Li" userId="ef082f19-97a4-40f7-8ec1-0e91bb2b2192" providerId="ADAL" clId="{69EDFD10-5084-DD49-ADD5-DD87311A34B2}" dt="2020-12-31T16:21:27.671" v="2920" actId="20577"/>
          <ac:spMkLst>
            <pc:docMk/>
            <pc:sldMk cId="3419611344" sldId="288"/>
            <ac:spMk id="3" creationId="{D1E7D3E7-88D4-394F-86F6-9C487261A46C}"/>
          </ac:spMkLst>
        </pc:spChg>
      </pc:sldChg>
      <pc:sldChg chg="modSp new mod">
        <pc:chgData name="Lei Li" userId="ef082f19-97a4-40f7-8ec1-0e91bb2b2192" providerId="ADAL" clId="{69EDFD10-5084-DD49-ADD5-DD87311A34B2}" dt="2020-12-31T16:27:34.796" v="3251" actId="20577"/>
        <pc:sldMkLst>
          <pc:docMk/>
          <pc:sldMk cId="3688963370" sldId="289"/>
        </pc:sldMkLst>
        <pc:spChg chg="mod">
          <ac:chgData name="Lei Li" userId="ef082f19-97a4-40f7-8ec1-0e91bb2b2192" providerId="ADAL" clId="{69EDFD10-5084-DD49-ADD5-DD87311A34B2}" dt="2020-12-31T16:22:06.909" v="2948" actId="20577"/>
          <ac:spMkLst>
            <pc:docMk/>
            <pc:sldMk cId="3688963370" sldId="289"/>
            <ac:spMk id="2" creationId="{D625780B-B52A-4B42-83CB-823A39E6BD29}"/>
          </ac:spMkLst>
        </pc:spChg>
        <pc:spChg chg="mod">
          <ac:chgData name="Lei Li" userId="ef082f19-97a4-40f7-8ec1-0e91bb2b2192" providerId="ADAL" clId="{69EDFD10-5084-DD49-ADD5-DD87311A34B2}" dt="2020-12-31T16:27:34.796" v="3251" actId="20577"/>
          <ac:spMkLst>
            <pc:docMk/>
            <pc:sldMk cId="3688963370" sldId="289"/>
            <ac:spMk id="3" creationId="{039A7BD4-775B-544B-8454-A9D7A8FDBC2D}"/>
          </ac:spMkLst>
        </pc:spChg>
      </pc:sldChg>
    </pc:docChg>
  </pc:docChgLst>
  <pc:docChgLst>
    <pc:chgData name="Lei Li" userId="ef082f19-97a4-40f7-8ec1-0e91bb2b2192" providerId="ADAL" clId="{FACB8D07-A58E-A14D-B9FE-1EB7278DBC0F}"/>
    <pc:docChg chg="custSel modSld">
      <pc:chgData name="Lei Li" userId="ef082f19-97a4-40f7-8ec1-0e91bb2b2192" providerId="ADAL" clId="{FACB8D07-A58E-A14D-B9FE-1EB7278DBC0F}" dt="2021-03-13T19:50:15.125" v="1851" actId="113"/>
      <pc:docMkLst>
        <pc:docMk/>
      </pc:docMkLst>
      <pc:sldChg chg="modSp mod">
        <pc:chgData name="Lei Li" userId="ef082f19-97a4-40f7-8ec1-0e91bb2b2192" providerId="ADAL" clId="{FACB8D07-A58E-A14D-B9FE-1EB7278DBC0F}" dt="2021-03-13T15:29:20.526" v="2"/>
        <pc:sldMkLst>
          <pc:docMk/>
          <pc:sldMk cId="2503590105" sldId="256"/>
        </pc:sldMkLst>
        <pc:spChg chg="mod">
          <ac:chgData name="Lei Li" userId="ef082f19-97a4-40f7-8ec1-0e91bb2b2192" providerId="ADAL" clId="{FACB8D07-A58E-A14D-B9FE-1EB7278DBC0F}" dt="2021-03-13T15:29:20.526" v="2"/>
          <ac:spMkLst>
            <pc:docMk/>
            <pc:sldMk cId="2503590105" sldId="256"/>
            <ac:spMk id="2" creationId="{5BA05E45-F349-0641-9ADA-AF2384D8DF72}"/>
          </ac:spMkLst>
        </pc:spChg>
      </pc:sldChg>
      <pc:sldChg chg="modSp mod">
        <pc:chgData name="Lei Li" userId="ef082f19-97a4-40f7-8ec1-0e91bb2b2192" providerId="ADAL" clId="{FACB8D07-A58E-A14D-B9FE-1EB7278DBC0F}" dt="2021-03-13T15:29:35.415" v="5" actId="1076"/>
        <pc:sldMkLst>
          <pc:docMk/>
          <pc:sldMk cId="1501327649" sldId="265"/>
        </pc:sldMkLst>
        <pc:spChg chg="mod">
          <ac:chgData name="Lei Li" userId="ef082f19-97a4-40f7-8ec1-0e91bb2b2192" providerId="ADAL" clId="{FACB8D07-A58E-A14D-B9FE-1EB7278DBC0F}" dt="2021-03-13T15:29:35.415" v="5" actId="1076"/>
          <ac:spMkLst>
            <pc:docMk/>
            <pc:sldMk cId="1501327649" sldId="265"/>
            <ac:spMk id="3" creationId="{FA68097E-337B-9746-83CA-6590371DEBBC}"/>
          </ac:spMkLst>
        </pc:spChg>
      </pc:sldChg>
      <pc:sldChg chg="addSp delSp modSp mod">
        <pc:chgData name="Lei Li" userId="ef082f19-97a4-40f7-8ec1-0e91bb2b2192" providerId="ADAL" clId="{FACB8D07-A58E-A14D-B9FE-1EB7278DBC0F}" dt="2021-03-13T15:34:11.954" v="208" actId="962"/>
        <pc:sldMkLst>
          <pc:docMk/>
          <pc:sldMk cId="2884927348" sldId="266"/>
        </pc:sldMkLst>
        <pc:spChg chg="mod">
          <ac:chgData name="Lei Li" userId="ef082f19-97a4-40f7-8ec1-0e91bb2b2192" providerId="ADAL" clId="{FACB8D07-A58E-A14D-B9FE-1EB7278DBC0F}" dt="2021-03-13T15:30:20.282" v="17" actId="20577"/>
          <ac:spMkLst>
            <pc:docMk/>
            <pc:sldMk cId="2884927348" sldId="266"/>
            <ac:spMk id="2" creationId="{92928010-6975-924D-8BA1-12D5F5A3AD9A}"/>
          </ac:spMkLst>
        </pc:spChg>
        <pc:spChg chg="mod">
          <ac:chgData name="Lei Li" userId="ef082f19-97a4-40f7-8ec1-0e91bb2b2192" providerId="ADAL" clId="{FACB8D07-A58E-A14D-B9FE-1EB7278DBC0F}" dt="2021-03-13T15:31:59.334" v="121" actId="20577"/>
          <ac:spMkLst>
            <pc:docMk/>
            <pc:sldMk cId="2884927348" sldId="266"/>
            <ac:spMk id="3" creationId="{2555B4DF-1AF6-0C46-BA82-FB89B6138EF5}"/>
          </ac:spMkLst>
        </pc:spChg>
        <pc:spChg chg="mod">
          <ac:chgData name="Lei Li" userId="ef082f19-97a4-40f7-8ec1-0e91bb2b2192" providerId="ADAL" clId="{FACB8D07-A58E-A14D-B9FE-1EB7278DBC0F}" dt="2021-03-13T15:33:53.323" v="126" actId="14100"/>
          <ac:spMkLst>
            <pc:docMk/>
            <pc:sldMk cId="2884927348" sldId="266"/>
            <ac:spMk id="6" creationId="{75598015-A856-F849-B0C4-372C1ADAF15E}"/>
          </ac:spMkLst>
        </pc:spChg>
        <pc:picChg chg="add mod">
          <ac:chgData name="Lei Li" userId="ef082f19-97a4-40f7-8ec1-0e91bb2b2192" providerId="ADAL" clId="{FACB8D07-A58E-A14D-B9FE-1EB7278DBC0F}" dt="2021-03-13T15:34:11.954" v="208" actId="962"/>
          <ac:picMkLst>
            <pc:docMk/>
            <pc:sldMk cId="2884927348" sldId="266"/>
            <ac:picMk id="7" creationId="{DFA43C59-E1D6-C548-80AD-FC43FA9B68BC}"/>
          </ac:picMkLst>
        </pc:picChg>
        <pc:picChg chg="del">
          <ac:chgData name="Lei Li" userId="ef082f19-97a4-40f7-8ec1-0e91bb2b2192" providerId="ADAL" clId="{FACB8D07-A58E-A14D-B9FE-1EB7278DBC0F}" dt="2021-03-13T15:30:22.713" v="18" actId="478"/>
          <ac:picMkLst>
            <pc:docMk/>
            <pc:sldMk cId="2884927348" sldId="266"/>
            <ac:picMk id="1026" creationId="{7EF8D75E-2610-8D44-82A9-624A02E9A89D}"/>
          </ac:picMkLst>
        </pc:picChg>
      </pc:sldChg>
      <pc:sldChg chg="modSp mod">
        <pc:chgData name="Lei Li" userId="ef082f19-97a4-40f7-8ec1-0e91bb2b2192" providerId="ADAL" clId="{FACB8D07-A58E-A14D-B9FE-1EB7278DBC0F}" dt="2021-03-13T15:50:06.805" v="273" actId="15"/>
        <pc:sldMkLst>
          <pc:docMk/>
          <pc:sldMk cId="236672929" sldId="267"/>
        </pc:sldMkLst>
        <pc:spChg chg="mod">
          <ac:chgData name="Lei Li" userId="ef082f19-97a4-40f7-8ec1-0e91bb2b2192" providerId="ADAL" clId="{FACB8D07-A58E-A14D-B9FE-1EB7278DBC0F}" dt="2021-03-13T15:48:16.149" v="261" actId="20577"/>
          <ac:spMkLst>
            <pc:docMk/>
            <pc:sldMk cId="236672929" sldId="267"/>
            <ac:spMk id="2" creationId="{0AEFDA24-37F3-D54A-8532-CDF0CCF9AB89}"/>
          </ac:spMkLst>
        </pc:spChg>
        <pc:spChg chg="mod">
          <ac:chgData name="Lei Li" userId="ef082f19-97a4-40f7-8ec1-0e91bb2b2192" providerId="ADAL" clId="{FACB8D07-A58E-A14D-B9FE-1EB7278DBC0F}" dt="2021-03-13T15:50:06.805" v="273" actId="15"/>
          <ac:spMkLst>
            <pc:docMk/>
            <pc:sldMk cId="236672929" sldId="267"/>
            <ac:spMk id="3" creationId="{7C350C8F-EA82-2A47-98C8-C86514744716}"/>
          </ac:spMkLst>
        </pc:spChg>
      </pc:sldChg>
      <pc:sldChg chg="delSp modSp mod">
        <pc:chgData name="Lei Li" userId="ef082f19-97a4-40f7-8ec1-0e91bb2b2192" providerId="ADAL" clId="{FACB8D07-A58E-A14D-B9FE-1EB7278DBC0F}" dt="2021-03-13T16:07:06.811" v="410" actId="14"/>
        <pc:sldMkLst>
          <pc:docMk/>
          <pc:sldMk cId="2000455258" sldId="268"/>
        </pc:sldMkLst>
        <pc:spChg chg="mod">
          <ac:chgData name="Lei Li" userId="ef082f19-97a4-40f7-8ec1-0e91bb2b2192" providerId="ADAL" clId="{FACB8D07-A58E-A14D-B9FE-1EB7278DBC0F}" dt="2021-03-13T16:06:27.401" v="399" actId="20577"/>
          <ac:spMkLst>
            <pc:docMk/>
            <pc:sldMk cId="2000455258" sldId="268"/>
            <ac:spMk id="2" creationId="{4E03A1C0-7A6D-3D46-9794-82ADD79A923E}"/>
          </ac:spMkLst>
        </pc:spChg>
        <pc:spChg chg="mod">
          <ac:chgData name="Lei Li" userId="ef082f19-97a4-40f7-8ec1-0e91bb2b2192" providerId="ADAL" clId="{FACB8D07-A58E-A14D-B9FE-1EB7278DBC0F}" dt="2021-03-13T16:07:06.811" v="410" actId="14"/>
          <ac:spMkLst>
            <pc:docMk/>
            <pc:sldMk cId="2000455258" sldId="268"/>
            <ac:spMk id="3" creationId="{2A32AB20-8F86-C14C-96C6-66180206620D}"/>
          </ac:spMkLst>
        </pc:spChg>
        <pc:spChg chg="del">
          <ac:chgData name="Lei Li" userId="ef082f19-97a4-40f7-8ec1-0e91bb2b2192" providerId="ADAL" clId="{FACB8D07-A58E-A14D-B9FE-1EB7278DBC0F}" dt="2021-03-13T16:06:37.561" v="401" actId="478"/>
          <ac:spMkLst>
            <pc:docMk/>
            <pc:sldMk cId="2000455258" sldId="268"/>
            <ac:spMk id="8" creationId="{15FD1689-08C1-4E4C-9B2B-1B1506A0DD7A}"/>
          </ac:spMkLst>
        </pc:spChg>
        <pc:picChg chg="del">
          <ac:chgData name="Lei Li" userId="ef082f19-97a4-40f7-8ec1-0e91bb2b2192" providerId="ADAL" clId="{FACB8D07-A58E-A14D-B9FE-1EB7278DBC0F}" dt="2021-03-13T16:06:36.132" v="400" actId="478"/>
          <ac:picMkLst>
            <pc:docMk/>
            <pc:sldMk cId="2000455258" sldId="268"/>
            <ac:picMk id="6" creationId="{FE999D84-F47A-D249-BE5C-D8FBE4880840}"/>
          </ac:picMkLst>
        </pc:picChg>
      </pc:sldChg>
      <pc:sldChg chg="modSp mod">
        <pc:chgData name="Lei Li" userId="ef082f19-97a4-40f7-8ec1-0e91bb2b2192" providerId="ADAL" clId="{FACB8D07-A58E-A14D-B9FE-1EB7278DBC0F}" dt="2021-03-13T16:09:34.126" v="459" actId="20577"/>
        <pc:sldMkLst>
          <pc:docMk/>
          <pc:sldMk cId="2706777096" sldId="269"/>
        </pc:sldMkLst>
        <pc:spChg chg="mod">
          <ac:chgData name="Lei Li" userId="ef082f19-97a4-40f7-8ec1-0e91bb2b2192" providerId="ADAL" clId="{FACB8D07-A58E-A14D-B9FE-1EB7278DBC0F}" dt="2021-03-13T16:08:22.041" v="438" actId="20577"/>
          <ac:spMkLst>
            <pc:docMk/>
            <pc:sldMk cId="2706777096" sldId="269"/>
            <ac:spMk id="2" creationId="{E22198D9-CB16-9341-980B-36E064AC449C}"/>
          </ac:spMkLst>
        </pc:spChg>
        <pc:spChg chg="mod">
          <ac:chgData name="Lei Li" userId="ef082f19-97a4-40f7-8ec1-0e91bb2b2192" providerId="ADAL" clId="{FACB8D07-A58E-A14D-B9FE-1EB7278DBC0F}" dt="2021-03-13T16:09:34.126" v="459" actId="20577"/>
          <ac:spMkLst>
            <pc:docMk/>
            <pc:sldMk cId="2706777096" sldId="269"/>
            <ac:spMk id="3" creationId="{27A7D146-C6C2-5A49-AC31-F5ED97EE5BF2}"/>
          </ac:spMkLst>
        </pc:spChg>
      </pc:sldChg>
      <pc:sldChg chg="addSp delSp modSp mod">
        <pc:chgData name="Lei Li" userId="ef082f19-97a4-40f7-8ec1-0e91bb2b2192" providerId="ADAL" clId="{FACB8D07-A58E-A14D-B9FE-1EB7278DBC0F}" dt="2021-03-13T16:11:56.382" v="499" actId="478"/>
        <pc:sldMkLst>
          <pc:docMk/>
          <pc:sldMk cId="753341294" sldId="270"/>
        </pc:sldMkLst>
        <pc:spChg chg="mod">
          <ac:chgData name="Lei Li" userId="ef082f19-97a4-40f7-8ec1-0e91bb2b2192" providerId="ADAL" clId="{FACB8D07-A58E-A14D-B9FE-1EB7278DBC0F}" dt="2021-03-13T16:10:57.714" v="460"/>
          <ac:spMkLst>
            <pc:docMk/>
            <pc:sldMk cId="753341294" sldId="270"/>
            <ac:spMk id="2" creationId="{54C44D22-0033-4043-BD87-2D9206BBE155}"/>
          </ac:spMkLst>
        </pc:spChg>
        <pc:spChg chg="add mod">
          <ac:chgData name="Lei Li" userId="ef082f19-97a4-40f7-8ec1-0e91bb2b2192" providerId="ADAL" clId="{FACB8D07-A58E-A14D-B9FE-1EB7278DBC0F}" dt="2021-03-13T16:11:52.746" v="498" actId="14100"/>
          <ac:spMkLst>
            <pc:docMk/>
            <pc:sldMk cId="753341294" sldId="270"/>
            <ac:spMk id="6" creationId="{3D7DADB5-64AA-ED40-98AB-33DC69481AC3}"/>
          </ac:spMkLst>
        </pc:spChg>
        <pc:spChg chg="del">
          <ac:chgData name="Lei Li" userId="ef082f19-97a4-40f7-8ec1-0e91bb2b2192" providerId="ADAL" clId="{FACB8D07-A58E-A14D-B9FE-1EB7278DBC0F}" dt="2021-03-13T16:11:56.382" v="499" actId="478"/>
          <ac:spMkLst>
            <pc:docMk/>
            <pc:sldMk cId="753341294" sldId="270"/>
            <ac:spMk id="8" creationId="{54A9DDB8-4E9C-EB41-890E-A11CA1099D7F}"/>
          </ac:spMkLst>
        </pc:spChg>
        <pc:picChg chg="del">
          <ac:chgData name="Lei Li" userId="ef082f19-97a4-40f7-8ec1-0e91bb2b2192" providerId="ADAL" clId="{FACB8D07-A58E-A14D-B9FE-1EB7278DBC0F}" dt="2021-03-13T16:11:00.972" v="461" actId="478"/>
          <ac:picMkLst>
            <pc:docMk/>
            <pc:sldMk cId="753341294" sldId="270"/>
            <ac:picMk id="7" creationId="{B1C01BD7-A4E9-1B43-A49B-B2922C4212E4}"/>
          </ac:picMkLst>
        </pc:picChg>
      </pc:sldChg>
      <pc:sldChg chg="modSp mod">
        <pc:chgData name="Lei Li" userId="ef082f19-97a4-40f7-8ec1-0e91bb2b2192" providerId="ADAL" clId="{FACB8D07-A58E-A14D-B9FE-1EB7278DBC0F}" dt="2021-03-13T16:17:49.062" v="644" actId="27636"/>
        <pc:sldMkLst>
          <pc:docMk/>
          <pc:sldMk cId="1470617101" sldId="271"/>
        </pc:sldMkLst>
        <pc:spChg chg="mod">
          <ac:chgData name="Lei Li" userId="ef082f19-97a4-40f7-8ec1-0e91bb2b2192" providerId="ADAL" clId="{FACB8D07-A58E-A14D-B9FE-1EB7278DBC0F}" dt="2021-03-13T16:17:49.062" v="644" actId="27636"/>
          <ac:spMkLst>
            <pc:docMk/>
            <pc:sldMk cId="1470617101" sldId="271"/>
            <ac:spMk id="2" creationId="{27E5908E-8AAC-C847-A25B-F58840444533}"/>
          </ac:spMkLst>
        </pc:spChg>
        <pc:spChg chg="mod">
          <ac:chgData name="Lei Li" userId="ef082f19-97a4-40f7-8ec1-0e91bb2b2192" providerId="ADAL" clId="{FACB8D07-A58E-A14D-B9FE-1EB7278DBC0F}" dt="2021-03-13T16:17:23.392" v="626" actId="20577"/>
          <ac:spMkLst>
            <pc:docMk/>
            <pc:sldMk cId="1470617101" sldId="271"/>
            <ac:spMk id="3" creationId="{BABA431C-F1F2-7C45-8F40-A60EBECA8A50}"/>
          </ac:spMkLst>
        </pc:spChg>
      </pc:sldChg>
      <pc:sldChg chg="modSp mod">
        <pc:chgData name="Lei Li" userId="ef082f19-97a4-40f7-8ec1-0e91bb2b2192" providerId="ADAL" clId="{FACB8D07-A58E-A14D-B9FE-1EB7278DBC0F}" dt="2021-03-13T15:52:54.050" v="320" actId="20577"/>
        <pc:sldMkLst>
          <pc:docMk/>
          <pc:sldMk cId="1124200568" sldId="272"/>
        </pc:sldMkLst>
        <pc:spChg chg="mod">
          <ac:chgData name="Lei Li" userId="ef082f19-97a4-40f7-8ec1-0e91bb2b2192" providerId="ADAL" clId="{FACB8D07-A58E-A14D-B9FE-1EB7278DBC0F}" dt="2021-03-13T15:50:27.639" v="300" actId="20577"/>
          <ac:spMkLst>
            <pc:docMk/>
            <pc:sldMk cId="1124200568" sldId="272"/>
            <ac:spMk id="2" creationId="{7B2FE2C9-6C54-E345-A2FA-6C38FB512BC8}"/>
          </ac:spMkLst>
        </pc:spChg>
        <pc:spChg chg="mod">
          <ac:chgData name="Lei Li" userId="ef082f19-97a4-40f7-8ec1-0e91bb2b2192" providerId="ADAL" clId="{FACB8D07-A58E-A14D-B9FE-1EB7278DBC0F}" dt="2021-03-13T15:52:54.050" v="320" actId="20577"/>
          <ac:spMkLst>
            <pc:docMk/>
            <pc:sldMk cId="1124200568" sldId="272"/>
            <ac:spMk id="3" creationId="{C463FA6E-6244-B249-8CEF-84C688E6D3C3}"/>
          </ac:spMkLst>
        </pc:spChg>
      </pc:sldChg>
      <pc:sldChg chg="addSp delSp modSp mod">
        <pc:chgData name="Lei Li" userId="ef082f19-97a4-40f7-8ec1-0e91bb2b2192" providerId="ADAL" clId="{FACB8D07-A58E-A14D-B9FE-1EB7278DBC0F}" dt="2021-03-13T18:36:00.832" v="1845" actId="478"/>
        <pc:sldMkLst>
          <pc:docMk/>
          <pc:sldMk cId="2138098864" sldId="273"/>
        </pc:sldMkLst>
        <pc:spChg chg="mod">
          <ac:chgData name="Lei Li" userId="ef082f19-97a4-40f7-8ec1-0e91bb2b2192" providerId="ADAL" clId="{FACB8D07-A58E-A14D-B9FE-1EB7278DBC0F}" dt="2021-03-13T15:59:18.199" v="368" actId="20577"/>
          <ac:spMkLst>
            <pc:docMk/>
            <pc:sldMk cId="2138098864" sldId="273"/>
            <ac:spMk id="2" creationId="{66C5D60B-0054-384F-8509-8817C462FA09}"/>
          </ac:spMkLst>
        </pc:spChg>
        <pc:spChg chg="del">
          <ac:chgData name="Lei Li" userId="ef082f19-97a4-40f7-8ec1-0e91bb2b2192" providerId="ADAL" clId="{FACB8D07-A58E-A14D-B9FE-1EB7278DBC0F}" dt="2021-03-13T15:59:22.005" v="369" actId="478"/>
          <ac:spMkLst>
            <pc:docMk/>
            <pc:sldMk cId="2138098864" sldId="273"/>
            <ac:spMk id="3" creationId="{A8697745-840C-BB4E-936C-C59820B39F0F}"/>
          </ac:spMkLst>
        </pc:spChg>
        <pc:spChg chg="add del mod">
          <ac:chgData name="Lei Li" userId="ef082f19-97a4-40f7-8ec1-0e91bb2b2192" providerId="ADAL" clId="{FACB8D07-A58E-A14D-B9FE-1EB7278DBC0F}" dt="2021-03-13T18:35:47.549" v="1844" actId="478"/>
          <ac:spMkLst>
            <pc:docMk/>
            <pc:sldMk cId="2138098864" sldId="273"/>
            <ac:spMk id="7" creationId="{2B1DE083-5521-6742-AB3B-B7EED0038A39}"/>
          </ac:spMkLst>
        </pc:spChg>
        <pc:spChg chg="add del mod">
          <ac:chgData name="Lei Li" userId="ef082f19-97a4-40f7-8ec1-0e91bb2b2192" providerId="ADAL" clId="{FACB8D07-A58E-A14D-B9FE-1EB7278DBC0F}" dt="2021-03-13T18:36:00.832" v="1845" actId="478"/>
          <ac:spMkLst>
            <pc:docMk/>
            <pc:sldMk cId="2138098864" sldId="273"/>
            <ac:spMk id="8" creationId="{0042CD8B-A5E3-8647-BF9A-2EDE4AAA5991}"/>
          </ac:spMkLst>
        </pc:spChg>
        <pc:picChg chg="add mod">
          <ac:chgData name="Lei Li" userId="ef082f19-97a4-40f7-8ec1-0e91bb2b2192" providerId="ADAL" clId="{FACB8D07-A58E-A14D-B9FE-1EB7278DBC0F}" dt="2021-03-13T18:35:28.583" v="1843" actId="962"/>
          <ac:picMkLst>
            <pc:docMk/>
            <pc:sldMk cId="2138098864" sldId="273"/>
            <ac:picMk id="2049" creationId="{24DC727D-D92E-744F-A8F1-E56B5D742042}"/>
          </ac:picMkLst>
        </pc:picChg>
      </pc:sldChg>
      <pc:sldChg chg="addSp modSp mod">
        <pc:chgData name="Lei Li" userId="ef082f19-97a4-40f7-8ec1-0e91bb2b2192" providerId="ADAL" clId="{FACB8D07-A58E-A14D-B9FE-1EB7278DBC0F}" dt="2021-03-13T16:19:52.522" v="749" actId="962"/>
        <pc:sldMkLst>
          <pc:docMk/>
          <pc:sldMk cId="1608357386" sldId="274"/>
        </pc:sldMkLst>
        <pc:spChg chg="mod">
          <ac:chgData name="Lei Li" userId="ef082f19-97a4-40f7-8ec1-0e91bb2b2192" providerId="ADAL" clId="{FACB8D07-A58E-A14D-B9FE-1EB7278DBC0F}" dt="2021-03-13T16:19:14.255" v="678" actId="20577"/>
          <ac:spMkLst>
            <pc:docMk/>
            <pc:sldMk cId="1608357386" sldId="274"/>
            <ac:spMk id="2" creationId="{5508B976-D1F7-8745-A820-F45280023483}"/>
          </ac:spMkLst>
        </pc:spChg>
        <pc:spChg chg="mod">
          <ac:chgData name="Lei Li" userId="ef082f19-97a4-40f7-8ec1-0e91bb2b2192" providerId="ADAL" clId="{FACB8D07-A58E-A14D-B9FE-1EB7278DBC0F}" dt="2021-03-13T16:19:17.999" v="679" actId="20577"/>
          <ac:spMkLst>
            <pc:docMk/>
            <pc:sldMk cId="1608357386" sldId="274"/>
            <ac:spMk id="3" creationId="{298700A8-B2B4-2C4C-89F4-FC84106194FC}"/>
          </ac:spMkLst>
        </pc:spChg>
        <pc:picChg chg="add mod">
          <ac:chgData name="Lei Li" userId="ef082f19-97a4-40f7-8ec1-0e91bb2b2192" providerId="ADAL" clId="{FACB8D07-A58E-A14D-B9FE-1EB7278DBC0F}" dt="2021-03-13T16:19:52.522" v="749" actId="962"/>
          <ac:picMkLst>
            <pc:docMk/>
            <pc:sldMk cId="1608357386" sldId="274"/>
            <ac:picMk id="3073" creationId="{F878A544-B4E3-FF44-BE86-643B87430E75}"/>
          </ac:picMkLst>
        </pc:picChg>
      </pc:sldChg>
      <pc:sldChg chg="modSp mod">
        <pc:chgData name="Lei Li" userId="ef082f19-97a4-40f7-8ec1-0e91bb2b2192" providerId="ADAL" clId="{FACB8D07-A58E-A14D-B9FE-1EB7278DBC0F}" dt="2021-03-13T16:29:01.085" v="997" actId="14"/>
        <pc:sldMkLst>
          <pc:docMk/>
          <pc:sldMk cId="2080153156" sldId="275"/>
        </pc:sldMkLst>
        <pc:spChg chg="mod">
          <ac:chgData name="Lei Li" userId="ef082f19-97a4-40f7-8ec1-0e91bb2b2192" providerId="ADAL" clId="{FACB8D07-A58E-A14D-B9FE-1EB7278DBC0F}" dt="2021-03-13T16:25:05.448" v="760" actId="20577"/>
          <ac:spMkLst>
            <pc:docMk/>
            <pc:sldMk cId="2080153156" sldId="275"/>
            <ac:spMk id="2" creationId="{4A2B9EB0-F847-EB4F-A810-F824AE309CE4}"/>
          </ac:spMkLst>
        </pc:spChg>
        <pc:spChg chg="mod">
          <ac:chgData name="Lei Li" userId="ef082f19-97a4-40f7-8ec1-0e91bb2b2192" providerId="ADAL" clId="{FACB8D07-A58E-A14D-B9FE-1EB7278DBC0F}" dt="2021-03-13T16:29:01.085" v="997" actId="14"/>
          <ac:spMkLst>
            <pc:docMk/>
            <pc:sldMk cId="2080153156" sldId="275"/>
            <ac:spMk id="3" creationId="{420263D3-52F8-ED46-BF60-A9A587BAA352}"/>
          </ac:spMkLst>
        </pc:spChg>
      </pc:sldChg>
      <pc:sldChg chg="modSp mod">
        <pc:chgData name="Lei Li" userId="ef082f19-97a4-40f7-8ec1-0e91bb2b2192" providerId="ADAL" clId="{FACB8D07-A58E-A14D-B9FE-1EB7278DBC0F}" dt="2021-03-13T16:40:27.599" v="1074" actId="20577"/>
        <pc:sldMkLst>
          <pc:docMk/>
          <pc:sldMk cId="3576080273" sldId="276"/>
        </pc:sldMkLst>
        <pc:spChg chg="mod">
          <ac:chgData name="Lei Li" userId="ef082f19-97a4-40f7-8ec1-0e91bb2b2192" providerId="ADAL" clId="{FACB8D07-A58E-A14D-B9FE-1EB7278DBC0F}" dt="2021-03-13T16:39:28.528" v="1048" actId="20577"/>
          <ac:spMkLst>
            <pc:docMk/>
            <pc:sldMk cId="3576080273" sldId="276"/>
            <ac:spMk id="2" creationId="{5E07668D-1833-E844-B72A-70687C88E95A}"/>
          </ac:spMkLst>
        </pc:spChg>
        <pc:spChg chg="mod">
          <ac:chgData name="Lei Li" userId="ef082f19-97a4-40f7-8ec1-0e91bb2b2192" providerId="ADAL" clId="{FACB8D07-A58E-A14D-B9FE-1EB7278DBC0F}" dt="2021-03-13T16:40:27.599" v="1074" actId="20577"/>
          <ac:spMkLst>
            <pc:docMk/>
            <pc:sldMk cId="3576080273" sldId="276"/>
            <ac:spMk id="3" creationId="{D57F4C25-108D-6842-8CB1-EB1906B87589}"/>
          </ac:spMkLst>
        </pc:spChg>
      </pc:sldChg>
      <pc:sldChg chg="delSp modSp mod">
        <pc:chgData name="Lei Li" userId="ef082f19-97a4-40f7-8ec1-0e91bb2b2192" providerId="ADAL" clId="{FACB8D07-A58E-A14D-B9FE-1EB7278DBC0F}" dt="2021-03-13T16:45:20.172" v="1198" actId="15"/>
        <pc:sldMkLst>
          <pc:docMk/>
          <pc:sldMk cId="3420615275" sldId="277"/>
        </pc:sldMkLst>
        <pc:spChg chg="mod">
          <ac:chgData name="Lei Li" userId="ef082f19-97a4-40f7-8ec1-0e91bb2b2192" providerId="ADAL" clId="{FACB8D07-A58E-A14D-B9FE-1EB7278DBC0F}" dt="2021-03-13T16:43:30.837" v="1104" actId="20577"/>
          <ac:spMkLst>
            <pc:docMk/>
            <pc:sldMk cId="3420615275" sldId="277"/>
            <ac:spMk id="2" creationId="{C982B977-2BB4-EC46-AE47-7CD1B0C9702C}"/>
          </ac:spMkLst>
        </pc:spChg>
        <pc:spChg chg="mod">
          <ac:chgData name="Lei Li" userId="ef082f19-97a4-40f7-8ec1-0e91bb2b2192" providerId="ADAL" clId="{FACB8D07-A58E-A14D-B9FE-1EB7278DBC0F}" dt="2021-03-13T16:45:20.172" v="1198" actId="15"/>
          <ac:spMkLst>
            <pc:docMk/>
            <pc:sldMk cId="3420615275" sldId="277"/>
            <ac:spMk id="3" creationId="{36638286-3EB1-BC4D-B2AF-9AA053E9D0D3}"/>
          </ac:spMkLst>
        </pc:spChg>
        <pc:spChg chg="del">
          <ac:chgData name="Lei Li" userId="ef082f19-97a4-40f7-8ec1-0e91bb2b2192" providerId="ADAL" clId="{FACB8D07-A58E-A14D-B9FE-1EB7278DBC0F}" dt="2021-03-13T16:43:56.360" v="1120" actId="478"/>
          <ac:spMkLst>
            <pc:docMk/>
            <pc:sldMk cId="3420615275" sldId="277"/>
            <ac:spMk id="6" creationId="{5FEE83BC-7946-7A44-96B8-EC9BF324D7EE}"/>
          </ac:spMkLst>
        </pc:spChg>
        <pc:picChg chg="del">
          <ac:chgData name="Lei Li" userId="ef082f19-97a4-40f7-8ec1-0e91bb2b2192" providerId="ADAL" clId="{FACB8D07-A58E-A14D-B9FE-1EB7278DBC0F}" dt="2021-03-13T16:43:53.885" v="1119" actId="478"/>
          <ac:picMkLst>
            <pc:docMk/>
            <pc:sldMk cId="3420615275" sldId="277"/>
            <ac:picMk id="2052" creationId="{03B4B3E6-C0B0-FB42-95C6-5B302D0471A9}"/>
          </ac:picMkLst>
        </pc:picChg>
      </pc:sldChg>
      <pc:sldChg chg="modSp mod">
        <pc:chgData name="Lei Li" userId="ef082f19-97a4-40f7-8ec1-0e91bb2b2192" providerId="ADAL" clId="{FACB8D07-A58E-A14D-B9FE-1EB7278DBC0F}" dt="2021-03-13T16:50:48.848" v="1325" actId="15"/>
        <pc:sldMkLst>
          <pc:docMk/>
          <pc:sldMk cId="943738089" sldId="278"/>
        </pc:sldMkLst>
        <pc:spChg chg="mod">
          <ac:chgData name="Lei Li" userId="ef082f19-97a4-40f7-8ec1-0e91bb2b2192" providerId="ADAL" clId="{FACB8D07-A58E-A14D-B9FE-1EB7278DBC0F}" dt="2021-03-13T16:49:56.229" v="1293" actId="313"/>
          <ac:spMkLst>
            <pc:docMk/>
            <pc:sldMk cId="943738089" sldId="278"/>
            <ac:spMk id="2" creationId="{A95784EE-D72E-C04F-A062-1F2D95B5BF4D}"/>
          </ac:spMkLst>
        </pc:spChg>
        <pc:spChg chg="mod">
          <ac:chgData name="Lei Li" userId="ef082f19-97a4-40f7-8ec1-0e91bb2b2192" providerId="ADAL" clId="{FACB8D07-A58E-A14D-B9FE-1EB7278DBC0F}" dt="2021-03-13T16:50:48.848" v="1325" actId="15"/>
          <ac:spMkLst>
            <pc:docMk/>
            <pc:sldMk cId="943738089" sldId="278"/>
            <ac:spMk id="3" creationId="{80790677-0D76-1B41-8055-07BEEFBBCED7}"/>
          </ac:spMkLst>
        </pc:spChg>
      </pc:sldChg>
      <pc:sldChg chg="delSp modSp mod">
        <pc:chgData name="Lei Li" userId="ef082f19-97a4-40f7-8ec1-0e91bb2b2192" providerId="ADAL" clId="{FACB8D07-A58E-A14D-B9FE-1EB7278DBC0F}" dt="2021-03-13T16:48:34.838" v="1249" actId="5793"/>
        <pc:sldMkLst>
          <pc:docMk/>
          <pc:sldMk cId="1262796627" sldId="279"/>
        </pc:sldMkLst>
        <pc:spChg chg="mod">
          <ac:chgData name="Lei Li" userId="ef082f19-97a4-40f7-8ec1-0e91bb2b2192" providerId="ADAL" clId="{FACB8D07-A58E-A14D-B9FE-1EB7278DBC0F}" dt="2021-03-13T16:46:46.696" v="1221" actId="20577"/>
          <ac:spMkLst>
            <pc:docMk/>
            <pc:sldMk cId="1262796627" sldId="279"/>
            <ac:spMk id="2" creationId="{95769E4D-2593-8F4C-B16B-9BCB332EC2CA}"/>
          </ac:spMkLst>
        </pc:spChg>
        <pc:spChg chg="mod">
          <ac:chgData name="Lei Li" userId="ef082f19-97a4-40f7-8ec1-0e91bb2b2192" providerId="ADAL" clId="{FACB8D07-A58E-A14D-B9FE-1EB7278DBC0F}" dt="2021-03-13T16:48:34.838" v="1249" actId="5793"/>
          <ac:spMkLst>
            <pc:docMk/>
            <pc:sldMk cId="1262796627" sldId="279"/>
            <ac:spMk id="3" creationId="{0BF72107-5E5C-6F4D-9B7F-25BB61B302BE}"/>
          </ac:spMkLst>
        </pc:spChg>
        <pc:spChg chg="del">
          <ac:chgData name="Lei Li" userId="ef082f19-97a4-40f7-8ec1-0e91bb2b2192" providerId="ADAL" clId="{FACB8D07-A58E-A14D-B9FE-1EB7278DBC0F}" dt="2021-03-13T16:46:52.726" v="1223" actId="478"/>
          <ac:spMkLst>
            <pc:docMk/>
            <pc:sldMk cId="1262796627" sldId="279"/>
            <ac:spMk id="7" creationId="{C39DE3A0-1A4F-5A4C-B6C4-F5AE28EF0C44}"/>
          </ac:spMkLst>
        </pc:spChg>
        <pc:picChg chg="del">
          <ac:chgData name="Lei Li" userId="ef082f19-97a4-40f7-8ec1-0e91bb2b2192" providerId="ADAL" clId="{FACB8D07-A58E-A14D-B9FE-1EB7278DBC0F}" dt="2021-03-13T16:46:49.824" v="1222" actId="478"/>
          <ac:picMkLst>
            <pc:docMk/>
            <pc:sldMk cId="1262796627" sldId="279"/>
            <ac:picMk id="6" creationId="{CBDA7E4B-5B01-C341-B7F3-787B54E8B870}"/>
          </ac:picMkLst>
        </pc:picChg>
      </pc:sldChg>
      <pc:sldChg chg="delSp modSp mod">
        <pc:chgData name="Lei Li" userId="ef082f19-97a4-40f7-8ec1-0e91bb2b2192" providerId="ADAL" clId="{FACB8D07-A58E-A14D-B9FE-1EB7278DBC0F}" dt="2021-03-13T16:53:35.369" v="1339" actId="15"/>
        <pc:sldMkLst>
          <pc:docMk/>
          <pc:sldMk cId="1260052555" sldId="280"/>
        </pc:sldMkLst>
        <pc:spChg chg="mod">
          <ac:chgData name="Lei Li" userId="ef082f19-97a4-40f7-8ec1-0e91bb2b2192" providerId="ADAL" clId="{FACB8D07-A58E-A14D-B9FE-1EB7278DBC0F}" dt="2021-03-13T16:51:39.377" v="1327" actId="20577"/>
          <ac:spMkLst>
            <pc:docMk/>
            <pc:sldMk cId="1260052555" sldId="280"/>
            <ac:spMk id="2" creationId="{0F599CBA-59C0-B242-A346-A63F3C1B189C}"/>
          </ac:spMkLst>
        </pc:spChg>
        <pc:spChg chg="mod">
          <ac:chgData name="Lei Li" userId="ef082f19-97a4-40f7-8ec1-0e91bb2b2192" providerId="ADAL" clId="{FACB8D07-A58E-A14D-B9FE-1EB7278DBC0F}" dt="2021-03-13T16:53:35.369" v="1339" actId="15"/>
          <ac:spMkLst>
            <pc:docMk/>
            <pc:sldMk cId="1260052555" sldId="280"/>
            <ac:spMk id="3" creationId="{4F1434B3-A1D0-7F4E-9663-D5A57F86690B}"/>
          </ac:spMkLst>
        </pc:spChg>
        <pc:spChg chg="del">
          <ac:chgData name="Lei Li" userId="ef082f19-97a4-40f7-8ec1-0e91bb2b2192" providerId="ADAL" clId="{FACB8D07-A58E-A14D-B9FE-1EB7278DBC0F}" dt="2021-03-13T16:52:08.343" v="1330" actId="478"/>
          <ac:spMkLst>
            <pc:docMk/>
            <pc:sldMk cId="1260052555" sldId="280"/>
            <ac:spMk id="7" creationId="{D5AF5914-FC72-A743-B501-C9C5AD3D3549}"/>
          </ac:spMkLst>
        </pc:spChg>
        <pc:picChg chg="del">
          <ac:chgData name="Lei Li" userId="ef082f19-97a4-40f7-8ec1-0e91bb2b2192" providerId="ADAL" clId="{FACB8D07-A58E-A14D-B9FE-1EB7278DBC0F}" dt="2021-03-13T16:52:05.644" v="1329" actId="478"/>
          <ac:picMkLst>
            <pc:docMk/>
            <pc:sldMk cId="1260052555" sldId="280"/>
            <ac:picMk id="6" creationId="{E63DC417-BC55-CB4D-A0C3-049AE83F2856}"/>
          </ac:picMkLst>
        </pc:picChg>
      </pc:sldChg>
      <pc:sldChg chg="delSp modSp mod">
        <pc:chgData name="Lei Li" userId="ef082f19-97a4-40f7-8ec1-0e91bb2b2192" providerId="ADAL" clId="{FACB8D07-A58E-A14D-B9FE-1EB7278DBC0F}" dt="2021-03-13T16:56:55.929" v="1392" actId="20577"/>
        <pc:sldMkLst>
          <pc:docMk/>
          <pc:sldMk cId="3798137831" sldId="281"/>
        </pc:sldMkLst>
        <pc:spChg chg="mod">
          <ac:chgData name="Lei Li" userId="ef082f19-97a4-40f7-8ec1-0e91bb2b2192" providerId="ADAL" clId="{FACB8D07-A58E-A14D-B9FE-1EB7278DBC0F}" dt="2021-03-13T16:53:49.619" v="1340"/>
          <ac:spMkLst>
            <pc:docMk/>
            <pc:sldMk cId="3798137831" sldId="281"/>
            <ac:spMk id="2" creationId="{F8308637-4D50-6D49-A4CB-AB0CF34C6550}"/>
          </ac:spMkLst>
        </pc:spChg>
        <pc:spChg chg="mod">
          <ac:chgData name="Lei Li" userId="ef082f19-97a4-40f7-8ec1-0e91bb2b2192" providerId="ADAL" clId="{FACB8D07-A58E-A14D-B9FE-1EB7278DBC0F}" dt="2021-03-13T16:56:55.929" v="1392" actId="20577"/>
          <ac:spMkLst>
            <pc:docMk/>
            <pc:sldMk cId="3798137831" sldId="281"/>
            <ac:spMk id="3" creationId="{B723670C-B576-C944-90B2-6E72C751038F}"/>
          </ac:spMkLst>
        </pc:spChg>
        <pc:spChg chg="del">
          <ac:chgData name="Lei Li" userId="ef082f19-97a4-40f7-8ec1-0e91bb2b2192" providerId="ADAL" clId="{FACB8D07-A58E-A14D-B9FE-1EB7278DBC0F}" dt="2021-03-13T16:54:53.988" v="1343" actId="478"/>
          <ac:spMkLst>
            <pc:docMk/>
            <pc:sldMk cId="3798137831" sldId="281"/>
            <ac:spMk id="7" creationId="{F8AE4381-502C-BB48-B9A5-E319E30603A6}"/>
          </ac:spMkLst>
        </pc:spChg>
        <pc:picChg chg="del">
          <ac:chgData name="Lei Li" userId="ef082f19-97a4-40f7-8ec1-0e91bb2b2192" providerId="ADAL" clId="{FACB8D07-A58E-A14D-B9FE-1EB7278DBC0F}" dt="2021-03-13T16:54:51.874" v="1342" actId="478"/>
          <ac:picMkLst>
            <pc:docMk/>
            <pc:sldMk cId="3798137831" sldId="281"/>
            <ac:picMk id="6" creationId="{83D976F2-2D4B-5D42-8F5B-0E390BABBDE4}"/>
          </ac:picMkLst>
        </pc:picChg>
      </pc:sldChg>
      <pc:sldChg chg="modSp mod">
        <pc:chgData name="Lei Li" userId="ef082f19-97a4-40f7-8ec1-0e91bb2b2192" providerId="ADAL" clId="{FACB8D07-A58E-A14D-B9FE-1EB7278DBC0F}" dt="2021-03-13T16:59:44.500" v="1459" actId="15"/>
        <pc:sldMkLst>
          <pc:docMk/>
          <pc:sldMk cId="4195626971" sldId="282"/>
        </pc:sldMkLst>
        <pc:spChg chg="mod">
          <ac:chgData name="Lei Li" userId="ef082f19-97a4-40f7-8ec1-0e91bb2b2192" providerId="ADAL" clId="{FACB8D07-A58E-A14D-B9FE-1EB7278DBC0F}" dt="2021-03-13T16:57:31.229" v="1418" actId="20577"/>
          <ac:spMkLst>
            <pc:docMk/>
            <pc:sldMk cId="4195626971" sldId="282"/>
            <ac:spMk id="2" creationId="{EDE7A9F7-CC78-544E-91EE-A09D27E0C379}"/>
          </ac:spMkLst>
        </pc:spChg>
        <pc:spChg chg="mod">
          <ac:chgData name="Lei Li" userId="ef082f19-97a4-40f7-8ec1-0e91bb2b2192" providerId="ADAL" clId="{FACB8D07-A58E-A14D-B9FE-1EB7278DBC0F}" dt="2021-03-13T16:59:44.500" v="1459" actId="15"/>
          <ac:spMkLst>
            <pc:docMk/>
            <pc:sldMk cId="4195626971" sldId="282"/>
            <ac:spMk id="3" creationId="{0C56C61D-6358-E44B-AC64-39F8296B3363}"/>
          </ac:spMkLst>
        </pc:spChg>
      </pc:sldChg>
      <pc:sldChg chg="modSp mod">
        <pc:chgData name="Lei Li" userId="ef082f19-97a4-40f7-8ec1-0e91bb2b2192" providerId="ADAL" clId="{FACB8D07-A58E-A14D-B9FE-1EB7278DBC0F}" dt="2021-03-13T18:25:41.133" v="1548" actId="20577"/>
        <pc:sldMkLst>
          <pc:docMk/>
          <pc:sldMk cId="3235909142" sldId="283"/>
        </pc:sldMkLst>
        <pc:spChg chg="mod">
          <ac:chgData name="Lei Li" userId="ef082f19-97a4-40f7-8ec1-0e91bb2b2192" providerId="ADAL" clId="{FACB8D07-A58E-A14D-B9FE-1EB7278DBC0F}" dt="2021-03-13T18:24:55.305" v="1511" actId="20577"/>
          <ac:spMkLst>
            <pc:docMk/>
            <pc:sldMk cId="3235909142" sldId="283"/>
            <ac:spMk id="2" creationId="{CB6BD911-6895-B445-ACCF-B17E7FEBF09A}"/>
          </ac:spMkLst>
        </pc:spChg>
        <pc:spChg chg="mod">
          <ac:chgData name="Lei Li" userId="ef082f19-97a4-40f7-8ec1-0e91bb2b2192" providerId="ADAL" clId="{FACB8D07-A58E-A14D-B9FE-1EB7278DBC0F}" dt="2021-03-13T18:25:41.133" v="1548" actId="20577"/>
          <ac:spMkLst>
            <pc:docMk/>
            <pc:sldMk cId="3235909142" sldId="283"/>
            <ac:spMk id="3" creationId="{F1662392-6654-E346-A3E8-6677A27C546F}"/>
          </ac:spMkLst>
        </pc:spChg>
      </pc:sldChg>
      <pc:sldChg chg="addSp delSp modSp mod">
        <pc:chgData name="Lei Li" userId="ef082f19-97a4-40f7-8ec1-0e91bb2b2192" providerId="ADAL" clId="{FACB8D07-A58E-A14D-B9FE-1EB7278DBC0F}" dt="2021-03-13T18:28:13.614" v="1647" actId="962"/>
        <pc:sldMkLst>
          <pc:docMk/>
          <pc:sldMk cId="3442878057" sldId="284"/>
        </pc:sldMkLst>
        <pc:spChg chg="mod">
          <ac:chgData name="Lei Li" userId="ef082f19-97a4-40f7-8ec1-0e91bb2b2192" providerId="ADAL" clId="{FACB8D07-A58E-A14D-B9FE-1EB7278DBC0F}" dt="2021-03-13T18:26:38.538" v="1574" actId="20577"/>
          <ac:spMkLst>
            <pc:docMk/>
            <pc:sldMk cId="3442878057" sldId="284"/>
            <ac:spMk id="2" creationId="{27C722D3-B761-1347-9013-DFF9F3C18713}"/>
          </ac:spMkLst>
        </pc:spChg>
        <pc:spChg chg="del">
          <ac:chgData name="Lei Li" userId="ef082f19-97a4-40f7-8ec1-0e91bb2b2192" providerId="ADAL" clId="{FACB8D07-A58E-A14D-B9FE-1EB7278DBC0F}" dt="2021-03-13T18:27:34.516" v="1576" actId="478"/>
          <ac:spMkLst>
            <pc:docMk/>
            <pc:sldMk cId="3442878057" sldId="284"/>
            <ac:spMk id="3" creationId="{C6629A5D-7952-1541-A13F-CC77DC5FB7F0}"/>
          </ac:spMkLst>
        </pc:spChg>
        <pc:spChg chg="add mod">
          <ac:chgData name="Lei Li" userId="ef082f19-97a4-40f7-8ec1-0e91bb2b2192" providerId="ADAL" clId="{FACB8D07-A58E-A14D-B9FE-1EB7278DBC0F}" dt="2021-03-13T18:27:34.516" v="1576" actId="478"/>
          <ac:spMkLst>
            <pc:docMk/>
            <pc:sldMk cId="3442878057" sldId="284"/>
            <ac:spMk id="7" creationId="{B6EC0E40-B183-3748-B461-46AEF7E0AEA5}"/>
          </ac:spMkLst>
        </pc:spChg>
        <pc:spChg chg="del">
          <ac:chgData name="Lei Li" userId="ef082f19-97a4-40f7-8ec1-0e91bb2b2192" providerId="ADAL" clId="{FACB8D07-A58E-A14D-B9FE-1EB7278DBC0F}" dt="2021-03-13T18:27:48.844" v="1581" actId="478"/>
          <ac:spMkLst>
            <pc:docMk/>
            <pc:sldMk cId="3442878057" sldId="284"/>
            <ac:spMk id="9" creationId="{2F0AD57F-28B6-344C-94F0-1CDD413E458F}"/>
          </ac:spMkLst>
        </pc:spChg>
        <pc:picChg chg="del">
          <ac:chgData name="Lei Li" userId="ef082f19-97a4-40f7-8ec1-0e91bb2b2192" providerId="ADAL" clId="{FACB8D07-A58E-A14D-B9FE-1EB7278DBC0F}" dt="2021-03-13T18:26:45.906" v="1575" actId="478"/>
          <ac:picMkLst>
            <pc:docMk/>
            <pc:sldMk cId="3442878057" sldId="284"/>
            <ac:picMk id="8" creationId="{F40BAF2D-CAD7-CD4D-861A-C24E171BFA83}"/>
          </ac:picMkLst>
        </pc:picChg>
        <pc:picChg chg="add mod">
          <ac:chgData name="Lei Li" userId="ef082f19-97a4-40f7-8ec1-0e91bb2b2192" providerId="ADAL" clId="{FACB8D07-A58E-A14D-B9FE-1EB7278DBC0F}" dt="2021-03-13T18:28:13.614" v="1647" actId="962"/>
          <ac:picMkLst>
            <pc:docMk/>
            <pc:sldMk cId="3442878057" sldId="284"/>
            <ac:picMk id="1025" creationId="{A9CB94AA-F51F-3248-856F-31C43DEA6FC3}"/>
          </ac:picMkLst>
        </pc:picChg>
      </pc:sldChg>
      <pc:sldChg chg="modSp mod">
        <pc:chgData name="Lei Li" userId="ef082f19-97a4-40f7-8ec1-0e91bb2b2192" providerId="ADAL" clId="{FACB8D07-A58E-A14D-B9FE-1EB7278DBC0F}" dt="2021-03-13T18:29:40.233" v="1730" actId="20577"/>
        <pc:sldMkLst>
          <pc:docMk/>
          <pc:sldMk cId="670001095" sldId="285"/>
        </pc:sldMkLst>
        <pc:spChg chg="mod">
          <ac:chgData name="Lei Li" userId="ef082f19-97a4-40f7-8ec1-0e91bb2b2192" providerId="ADAL" clId="{FACB8D07-A58E-A14D-B9FE-1EB7278DBC0F}" dt="2021-03-13T18:28:57.193" v="1679" actId="20577"/>
          <ac:spMkLst>
            <pc:docMk/>
            <pc:sldMk cId="670001095" sldId="285"/>
            <ac:spMk id="2" creationId="{125AA285-A60E-5D4D-94EB-89DCC9226A54}"/>
          </ac:spMkLst>
        </pc:spChg>
        <pc:spChg chg="mod">
          <ac:chgData name="Lei Li" userId="ef082f19-97a4-40f7-8ec1-0e91bb2b2192" providerId="ADAL" clId="{FACB8D07-A58E-A14D-B9FE-1EB7278DBC0F}" dt="2021-03-13T18:29:40.233" v="1730" actId="20577"/>
          <ac:spMkLst>
            <pc:docMk/>
            <pc:sldMk cId="670001095" sldId="285"/>
            <ac:spMk id="3" creationId="{CE9ACE18-C67B-B448-A82B-7C1D1505A931}"/>
          </ac:spMkLst>
        </pc:spChg>
      </pc:sldChg>
      <pc:sldChg chg="modSp mod">
        <pc:chgData name="Lei Li" userId="ef082f19-97a4-40f7-8ec1-0e91bb2b2192" providerId="ADAL" clId="{FACB8D07-A58E-A14D-B9FE-1EB7278DBC0F}" dt="2021-03-13T18:33:16.450" v="1775" actId="20577"/>
        <pc:sldMkLst>
          <pc:docMk/>
          <pc:sldMk cId="723119252" sldId="286"/>
        </pc:sldMkLst>
        <pc:spChg chg="mod">
          <ac:chgData name="Lei Li" userId="ef082f19-97a4-40f7-8ec1-0e91bb2b2192" providerId="ADAL" clId="{FACB8D07-A58E-A14D-B9FE-1EB7278DBC0F}" dt="2021-03-13T18:31:35.480" v="1751" actId="20577"/>
          <ac:spMkLst>
            <pc:docMk/>
            <pc:sldMk cId="723119252" sldId="286"/>
            <ac:spMk id="2" creationId="{99577456-207E-E841-A85C-3D3FC1405665}"/>
          </ac:spMkLst>
        </pc:spChg>
        <pc:spChg chg="mod">
          <ac:chgData name="Lei Li" userId="ef082f19-97a4-40f7-8ec1-0e91bb2b2192" providerId="ADAL" clId="{FACB8D07-A58E-A14D-B9FE-1EB7278DBC0F}" dt="2021-03-13T18:33:16.450" v="1775" actId="20577"/>
          <ac:spMkLst>
            <pc:docMk/>
            <pc:sldMk cId="723119252" sldId="286"/>
            <ac:spMk id="3" creationId="{6454B9C0-2C97-4A45-B031-C51EF110969A}"/>
          </ac:spMkLst>
        </pc:spChg>
      </pc:sldChg>
      <pc:sldChg chg="modSp mod">
        <pc:chgData name="Lei Li" userId="ef082f19-97a4-40f7-8ec1-0e91bb2b2192" providerId="ADAL" clId="{FACB8D07-A58E-A14D-B9FE-1EB7278DBC0F}" dt="2021-03-13T19:50:15.125" v="1851" actId="113"/>
        <pc:sldMkLst>
          <pc:docMk/>
          <pc:sldMk cId="1968337605" sldId="287"/>
        </pc:sldMkLst>
        <pc:spChg chg="mod">
          <ac:chgData name="Lei Li" userId="ef082f19-97a4-40f7-8ec1-0e91bb2b2192" providerId="ADAL" clId="{FACB8D07-A58E-A14D-B9FE-1EB7278DBC0F}" dt="2021-03-13T19:50:15.125" v="1851" actId="113"/>
          <ac:spMkLst>
            <pc:docMk/>
            <pc:sldMk cId="1968337605" sldId="287"/>
            <ac:spMk id="3" creationId="{863A56F4-41AD-914E-89F7-E4DDF0A7DA47}"/>
          </ac:spMkLst>
        </pc:spChg>
      </pc:sldChg>
    </pc:docChg>
  </pc:docChgLst>
  <pc:docChgLst>
    <pc:chgData name="Lei Li" userId="ef082f19-97a4-40f7-8ec1-0e91bb2b2192" providerId="ADAL" clId="{D96C12F8-0119-EB4D-8EF5-C9906BFF56B0}"/>
    <pc:docChg chg="undo custSel addSld delSld modSld sldOrd">
      <pc:chgData name="Lei Li" userId="ef082f19-97a4-40f7-8ec1-0e91bb2b2192" providerId="ADAL" clId="{D96C12F8-0119-EB4D-8EF5-C9906BFF56B0}" dt="2020-12-28T15:37:10.766" v="3837" actId="20577"/>
      <pc:docMkLst>
        <pc:docMk/>
      </pc:docMkLst>
      <pc:sldChg chg="modSp mod">
        <pc:chgData name="Lei Li" userId="ef082f19-97a4-40f7-8ec1-0e91bb2b2192" providerId="ADAL" clId="{D96C12F8-0119-EB4D-8EF5-C9906BFF56B0}" dt="2020-12-28T15:17:53.064" v="3808" actId="313"/>
        <pc:sldMkLst>
          <pc:docMk/>
          <pc:sldMk cId="2503590105" sldId="256"/>
        </pc:sldMkLst>
        <pc:spChg chg="mod">
          <ac:chgData name="Lei Li" userId="ef082f19-97a4-40f7-8ec1-0e91bb2b2192" providerId="ADAL" clId="{D96C12F8-0119-EB4D-8EF5-C9906BFF56B0}" dt="2020-12-28T15:17:53.064" v="3808" actId="313"/>
          <ac:spMkLst>
            <pc:docMk/>
            <pc:sldMk cId="2503590105" sldId="256"/>
            <ac:spMk id="2" creationId="{5BA05E45-F349-0641-9ADA-AF2384D8DF72}"/>
          </ac:spMkLst>
        </pc:spChg>
      </pc:sldChg>
      <pc:sldChg chg="modSp mod">
        <pc:chgData name="Lei Li" userId="ef082f19-97a4-40f7-8ec1-0e91bb2b2192" providerId="ADAL" clId="{D96C12F8-0119-EB4D-8EF5-C9906BFF56B0}" dt="2020-12-28T15:37:10.766" v="3837" actId="20577"/>
        <pc:sldMkLst>
          <pc:docMk/>
          <pc:sldMk cId="2686351654" sldId="260"/>
        </pc:sldMkLst>
        <pc:spChg chg="mod">
          <ac:chgData name="Lei Li" userId="ef082f19-97a4-40f7-8ec1-0e91bb2b2192" providerId="ADAL" clId="{D96C12F8-0119-EB4D-8EF5-C9906BFF56B0}" dt="2020-12-28T15:37:10.766" v="3837" actId="20577"/>
          <ac:spMkLst>
            <pc:docMk/>
            <pc:sldMk cId="2686351654" sldId="260"/>
            <ac:spMk id="3" creationId="{DBE6C686-1D63-F045-B38D-E7FD311172C3}"/>
          </ac:spMkLst>
        </pc:spChg>
      </pc:sldChg>
      <pc:sldChg chg="addSp modSp new mod">
        <pc:chgData name="Lei Li" userId="ef082f19-97a4-40f7-8ec1-0e91bb2b2192" providerId="ADAL" clId="{D96C12F8-0119-EB4D-8EF5-C9906BFF56B0}" dt="2020-12-27T22:24:44.752" v="171" actId="1076"/>
        <pc:sldMkLst>
          <pc:docMk/>
          <pc:sldMk cId="3781207994" sldId="266"/>
        </pc:sldMkLst>
        <pc:spChg chg="mod">
          <ac:chgData name="Lei Li" userId="ef082f19-97a4-40f7-8ec1-0e91bb2b2192" providerId="ADAL" clId="{D96C12F8-0119-EB4D-8EF5-C9906BFF56B0}" dt="2020-12-27T22:10:53.963" v="68" actId="20577"/>
          <ac:spMkLst>
            <pc:docMk/>
            <pc:sldMk cId="3781207994" sldId="266"/>
            <ac:spMk id="2" creationId="{A9DCA9F4-BED3-D142-8A94-72F69F5D5A80}"/>
          </ac:spMkLst>
        </pc:spChg>
        <pc:spChg chg="mod">
          <ac:chgData name="Lei Li" userId="ef082f19-97a4-40f7-8ec1-0e91bb2b2192" providerId="ADAL" clId="{D96C12F8-0119-EB4D-8EF5-C9906BFF56B0}" dt="2020-12-27T22:23:20.868" v="107" actId="20577"/>
          <ac:spMkLst>
            <pc:docMk/>
            <pc:sldMk cId="3781207994" sldId="266"/>
            <ac:spMk id="3" creationId="{134FDFC6-F410-844B-842F-24F18A83B09A}"/>
          </ac:spMkLst>
        </pc:spChg>
        <pc:spChg chg="add mod">
          <ac:chgData name="Lei Li" userId="ef082f19-97a4-40f7-8ec1-0e91bb2b2192" providerId="ADAL" clId="{D96C12F8-0119-EB4D-8EF5-C9906BFF56B0}" dt="2020-12-27T22:24:44.752" v="171" actId="1076"/>
          <ac:spMkLst>
            <pc:docMk/>
            <pc:sldMk cId="3781207994" sldId="266"/>
            <ac:spMk id="6" creationId="{D16A8486-A750-434D-87B0-DA93F4E6B3D6}"/>
          </ac:spMkLst>
        </pc:spChg>
        <pc:picChg chg="add mod">
          <ac:chgData name="Lei Li" userId="ef082f19-97a4-40f7-8ec1-0e91bb2b2192" providerId="ADAL" clId="{D96C12F8-0119-EB4D-8EF5-C9906BFF56B0}" dt="2020-12-27T22:24:14.278" v="149" actId="962"/>
          <ac:picMkLst>
            <pc:docMk/>
            <pc:sldMk cId="3781207994" sldId="266"/>
            <ac:picMk id="1026" creationId="{A1363987-C7D7-5D46-9785-5AE25A2BEB44}"/>
          </ac:picMkLst>
        </pc:picChg>
      </pc:sldChg>
      <pc:sldChg chg="del">
        <pc:chgData name="Lei Li" userId="ef082f19-97a4-40f7-8ec1-0e91bb2b2192" providerId="ADAL" clId="{D96C12F8-0119-EB4D-8EF5-C9906BFF56B0}" dt="2020-12-27T20:24:24.834" v="15" actId="2696"/>
        <pc:sldMkLst>
          <pc:docMk/>
          <pc:sldMk cId="3853145088" sldId="266"/>
        </pc:sldMkLst>
      </pc:sldChg>
      <pc:sldChg chg="del">
        <pc:chgData name="Lei Li" userId="ef082f19-97a4-40f7-8ec1-0e91bb2b2192" providerId="ADAL" clId="{D96C12F8-0119-EB4D-8EF5-C9906BFF56B0}" dt="2020-12-27T20:24:24.998" v="16" actId="2696"/>
        <pc:sldMkLst>
          <pc:docMk/>
          <pc:sldMk cId="2670290099" sldId="267"/>
        </pc:sldMkLst>
      </pc:sldChg>
      <pc:sldChg chg="modSp new mod">
        <pc:chgData name="Lei Li" userId="ef082f19-97a4-40f7-8ec1-0e91bb2b2192" providerId="ADAL" clId="{D96C12F8-0119-EB4D-8EF5-C9906BFF56B0}" dt="2020-12-28T00:21:43.491" v="1058" actId="114"/>
        <pc:sldMkLst>
          <pc:docMk/>
          <pc:sldMk cId="3668818462" sldId="267"/>
        </pc:sldMkLst>
        <pc:spChg chg="mod">
          <ac:chgData name="Lei Li" userId="ef082f19-97a4-40f7-8ec1-0e91bb2b2192" providerId="ADAL" clId="{D96C12F8-0119-EB4D-8EF5-C9906BFF56B0}" dt="2020-12-27T22:25:56.888" v="235" actId="313"/>
          <ac:spMkLst>
            <pc:docMk/>
            <pc:sldMk cId="3668818462" sldId="267"/>
            <ac:spMk id="2" creationId="{E5BDBE2D-6E87-8645-91FF-BA6D8B6E3F43}"/>
          </ac:spMkLst>
        </pc:spChg>
        <pc:spChg chg="mod">
          <ac:chgData name="Lei Li" userId="ef082f19-97a4-40f7-8ec1-0e91bb2b2192" providerId="ADAL" clId="{D96C12F8-0119-EB4D-8EF5-C9906BFF56B0}" dt="2020-12-28T00:21:43.491" v="1058" actId="114"/>
          <ac:spMkLst>
            <pc:docMk/>
            <pc:sldMk cId="3668818462" sldId="267"/>
            <ac:spMk id="3" creationId="{86F21F02-3383-F846-B342-AE2D46D1A63A}"/>
          </ac:spMkLst>
        </pc:spChg>
      </pc:sldChg>
      <pc:sldChg chg="addSp modSp new mod">
        <pc:chgData name="Lei Li" userId="ef082f19-97a4-40f7-8ec1-0e91bb2b2192" providerId="ADAL" clId="{D96C12F8-0119-EB4D-8EF5-C9906BFF56B0}" dt="2020-12-27T22:32:00.987" v="390" actId="1076"/>
        <pc:sldMkLst>
          <pc:docMk/>
          <pc:sldMk cId="2061594971" sldId="268"/>
        </pc:sldMkLst>
        <pc:spChg chg="mod">
          <ac:chgData name="Lei Li" userId="ef082f19-97a4-40f7-8ec1-0e91bb2b2192" providerId="ADAL" clId="{D96C12F8-0119-EB4D-8EF5-C9906BFF56B0}" dt="2020-12-27T22:29:51.520" v="335" actId="20577"/>
          <ac:spMkLst>
            <pc:docMk/>
            <pc:sldMk cId="2061594971" sldId="268"/>
            <ac:spMk id="2" creationId="{247AB85F-584A-3746-ADAF-EC9E7AF0D873}"/>
          </ac:spMkLst>
        </pc:spChg>
        <pc:spChg chg="mod">
          <ac:chgData name="Lei Li" userId="ef082f19-97a4-40f7-8ec1-0e91bb2b2192" providerId="ADAL" clId="{D96C12F8-0119-EB4D-8EF5-C9906BFF56B0}" dt="2020-12-27T22:30:53.503" v="338" actId="20577"/>
          <ac:spMkLst>
            <pc:docMk/>
            <pc:sldMk cId="2061594971" sldId="268"/>
            <ac:spMk id="3" creationId="{99212203-1F63-E045-9381-81D1258ABBA5}"/>
          </ac:spMkLst>
        </pc:spChg>
        <pc:spChg chg="add mod">
          <ac:chgData name="Lei Li" userId="ef082f19-97a4-40f7-8ec1-0e91bb2b2192" providerId="ADAL" clId="{D96C12F8-0119-EB4D-8EF5-C9906BFF56B0}" dt="2020-12-27T22:32:00.987" v="390" actId="1076"/>
          <ac:spMkLst>
            <pc:docMk/>
            <pc:sldMk cId="2061594971" sldId="268"/>
            <ac:spMk id="6" creationId="{212B5223-57D4-334C-9826-9F26E609DC30}"/>
          </ac:spMkLst>
        </pc:spChg>
        <pc:picChg chg="add mod">
          <ac:chgData name="Lei Li" userId="ef082f19-97a4-40f7-8ec1-0e91bb2b2192" providerId="ADAL" clId="{D96C12F8-0119-EB4D-8EF5-C9906BFF56B0}" dt="2020-12-27T22:31:25.879" v="371" actId="962"/>
          <ac:picMkLst>
            <pc:docMk/>
            <pc:sldMk cId="2061594971" sldId="268"/>
            <ac:picMk id="2050" creationId="{80DA9DA4-D7DD-744B-ACF6-E8A3A48D8E85}"/>
          </ac:picMkLst>
        </pc:picChg>
      </pc:sldChg>
      <pc:sldChg chg="del">
        <pc:chgData name="Lei Li" userId="ef082f19-97a4-40f7-8ec1-0e91bb2b2192" providerId="ADAL" clId="{D96C12F8-0119-EB4D-8EF5-C9906BFF56B0}" dt="2020-12-27T20:24:25.188" v="17" actId="2696"/>
        <pc:sldMkLst>
          <pc:docMk/>
          <pc:sldMk cId="3715786329" sldId="268"/>
        </pc:sldMkLst>
      </pc:sldChg>
      <pc:sldChg chg="del">
        <pc:chgData name="Lei Li" userId="ef082f19-97a4-40f7-8ec1-0e91bb2b2192" providerId="ADAL" clId="{D96C12F8-0119-EB4D-8EF5-C9906BFF56B0}" dt="2020-12-27T20:24:25.327" v="18" actId="2696"/>
        <pc:sldMkLst>
          <pc:docMk/>
          <pc:sldMk cId="3167216689" sldId="269"/>
        </pc:sldMkLst>
      </pc:sldChg>
      <pc:sldChg chg="modSp new mod">
        <pc:chgData name="Lei Li" userId="ef082f19-97a4-40f7-8ec1-0e91bb2b2192" providerId="ADAL" clId="{D96C12F8-0119-EB4D-8EF5-C9906BFF56B0}" dt="2020-12-27T22:35:27.199" v="469" actId="15"/>
        <pc:sldMkLst>
          <pc:docMk/>
          <pc:sldMk cId="3579148587" sldId="269"/>
        </pc:sldMkLst>
        <pc:spChg chg="mod">
          <ac:chgData name="Lei Li" userId="ef082f19-97a4-40f7-8ec1-0e91bb2b2192" providerId="ADAL" clId="{D96C12F8-0119-EB4D-8EF5-C9906BFF56B0}" dt="2020-12-27T22:32:55.242" v="434" actId="20577"/>
          <ac:spMkLst>
            <pc:docMk/>
            <pc:sldMk cId="3579148587" sldId="269"/>
            <ac:spMk id="2" creationId="{5C54B370-46BB-7F43-849A-2D5391A77FAE}"/>
          </ac:spMkLst>
        </pc:spChg>
        <pc:spChg chg="mod">
          <ac:chgData name="Lei Li" userId="ef082f19-97a4-40f7-8ec1-0e91bb2b2192" providerId="ADAL" clId="{D96C12F8-0119-EB4D-8EF5-C9906BFF56B0}" dt="2020-12-27T22:35:27.199" v="469" actId="15"/>
          <ac:spMkLst>
            <pc:docMk/>
            <pc:sldMk cId="3579148587" sldId="269"/>
            <ac:spMk id="3" creationId="{86F61054-0158-5443-B062-7CD8E09D1CEA}"/>
          </ac:spMkLst>
        </pc:spChg>
      </pc:sldChg>
      <pc:sldChg chg="addSp delSp modSp new mod">
        <pc:chgData name="Lei Li" userId="ef082f19-97a4-40f7-8ec1-0e91bb2b2192" providerId="ADAL" clId="{D96C12F8-0119-EB4D-8EF5-C9906BFF56B0}" dt="2020-12-28T00:07:05.949" v="727" actId="20577"/>
        <pc:sldMkLst>
          <pc:docMk/>
          <pc:sldMk cId="1946284088" sldId="270"/>
        </pc:sldMkLst>
        <pc:spChg chg="mod">
          <ac:chgData name="Lei Li" userId="ef082f19-97a4-40f7-8ec1-0e91bb2b2192" providerId="ADAL" clId="{D96C12F8-0119-EB4D-8EF5-C9906BFF56B0}" dt="2020-12-27T23:58:44.295" v="482"/>
          <ac:spMkLst>
            <pc:docMk/>
            <pc:sldMk cId="1946284088" sldId="270"/>
            <ac:spMk id="2" creationId="{228C1EF4-68B5-BB4B-BA70-B23A90F37BFB}"/>
          </ac:spMkLst>
        </pc:spChg>
        <pc:spChg chg="mod">
          <ac:chgData name="Lei Li" userId="ef082f19-97a4-40f7-8ec1-0e91bb2b2192" providerId="ADAL" clId="{D96C12F8-0119-EB4D-8EF5-C9906BFF56B0}" dt="2020-12-28T00:07:05.949" v="727" actId="20577"/>
          <ac:spMkLst>
            <pc:docMk/>
            <pc:sldMk cId="1946284088" sldId="270"/>
            <ac:spMk id="3" creationId="{3305E546-8468-EF4D-9B58-2542FAFF76E4}"/>
          </ac:spMkLst>
        </pc:spChg>
        <pc:picChg chg="add del mod">
          <ac:chgData name="Lei Li" userId="ef082f19-97a4-40f7-8ec1-0e91bb2b2192" providerId="ADAL" clId="{D96C12F8-0119-EB4D-8EF5-C9906BFF56B0}" dt="2020-12-28T00:04:50.098" v="607" actId="21"/>
          <ac:picMkLst>
            <pc:docMk/>
            <pc:sldMk cId="1946284088" sldId="270"/>
            <ac:picMk id="3074" creationId="{0483A678-9EF8-F04C-8C71-77AEA420C9E0}"/>
          </ac:picMkLst>
        </pc:picChg>
      </pc:sldChg>
      <pc:sldChg chg="del">
        <pc:chgData name="Lei Li" userId="ef082f19-97a4-40f7-8ec1-0e91bb2b2192" providerId="ADAL" clId="{D96C12F8-0119-EB4D-8EF5-C9906BFF56B0}" dt="2020-12-27T20:24:25.526" v="19" actId="2696"/>
        <pc:sldMkLst>
          <pc:docMk/>
          <pc:sldMk cId="4095252923" sldId="270"/>
        </pc:sldMkLst>
      </pc:sldChg>
      <pc:sldChg chg="del">
        <pc:chgData name="Lei Li" userId="ef082f19-97a4-40f7-8ec1-0e91bb2b2192" providerId="ADAL" clId="{D96C12F8-0119-EB4D-8EF5-C9906BFF56B0}" dt="2020-12-27T20:24:25.675" v="20" actId="2696"/>
        <pc:sldMkLst>
          <pc:docMk/>
          <pc:sldMk cId="1483381761" sldId="271"/>
        </pc:sldMkLst>
      </pc:sldChg>
      <pc:sldChg chg="addSp modSp new mod">
        <pc:chgData name="Lei Li" userId="ef082f19-97a4-40f7-8ec1-0e91bb2b2192" providerId="ADAL" clId="{D96C12F8-0119-EB4D-8EF5-C9906BFF56B0}" dt="2020-12-28T00:04:57.955" v="609" actId="14100"/>
        <pc:sldMkLst>
          <pc:docMk/>
          <pc:sldMk cId="2777436646" sldId="271"/>
        </pc:sldMkLst>
        <pc:spChg chg="mod">
          <ac:chgData name="Lei Li" userId="ef082f19-97a4-40f7-8ec1-0e91bb2b2192" providerId="ADAL" clId="{D96C12F8-0119-EB4D-8EF5-C9906BFF56B0}" dt="2020-12-28T00:04:15.411" v="588" actId="20577"/>
          <ac:spMkLst>
            <pc:docMk/>
            <pc:sldMk cId="2777436646" sldId="271"/>
            <ac:spMk id="2" creationId="{FF80CB15-2AD3-4147-AFE2-A0EE5E2B16ED}"/>
          </ac:spMkLst>
        </pc:spChg>
        <pc:spChg chg="mod">
          <ac:chgData name="Lei Li" userId="ef082f19-97a4-40f7-8ec1-0e91bb2b2192" providerId="ADAL" clId="{D96C12F8-0119-EB4D-8EF5-C9906BFF56B0}" dt="2020-12-28T00:04:46.043" v="606"/>
          <ac:spMkLst>
            <pc:docMk/>
            <pc:sldMk cId="2777436646" sldId="271"/>
            <ac:spMk id="3" creationId="{54802808-1945-3E4A-9581-C5545FA2064E}"/>
          </ac:spMkLst>
        </pc:spChg>
        <pc:picChg chg="add mod">
          <ac:chgData name="Lei Li" userId="ef082f19-97a4-40f7-8ec1-0e91bb2b2192" providerId="ADAL" clId="{D96C12F8-0119-EB4D-8EF5-C9906BFF56B0}" dt="2020-12-28T00:04:57.955" v="609" actId="14100"/>
          <ac:picMkLst>
            <pc:docMk/>
            <pc:sldMk cId="2777436646" sldId="271"/>
            <ac:picMk id="6" creationId="{0C30AEE0-69CF-9540-94BF-6FE591B503B6}"/>
          </ac:picMkLst>
        </pc:picChg>
      </pc:sldChg>
      <pc:sldChg chg="addSp delSp modSp new mod ord">
        <pc:chgData name="Lei Li" userId="ef082f19-97a4-40f7-8ec1-0e91bb2b2192" providerId="ADAL" clId="{D96C12F8-0119-EB4D-8EF5-C9906BFF56B0}" dt="2020-12-28T03:06:11.414" v="3761" actId="478"/>
        <pc:sldMkLst>
          <pc:docMk/>
          <pc:sldMk cId="17751773" sldId="272"/>
        </pc:sldMkLst>
        <pc:spChg chg="mod">
          <ac:chgData name="Lei Li" userId="ef082f19-97a4-40f7-8ec1-0e91bb2b2192" providerId="ADAL" clId="{D96C12F8-0119-EB4D-8EF5-C9906BFF56B0}" dt="2020-12-28T00:15:25.195" v="985" actId="27636"/>
          <ac:spMkLst>
            <pc:docMk/>
            <pc:sldMk cId="17751773" sldId="272"/>
            <ac:spMk id="2" creationId="{AD442CC2-B442-E346-8324-AF3F84476531}"/>
          </ac:spMkLst>
        </pc:spChg>
        <pc:spChg chg="mod">
          <ac:chgData name="Lei Li" userId="ef082f19-97a4-40f7-8ec1-0e91bb2b2192" providerId="ADAL" clId="{D96C12F8-0119-EB4D-8EF5-C9906BFF56B0}" dt="2020-12-28T03:05:55.847" v="3760"/>
          <ac:spMkLst>
            <pc:docMk/>
            <pc:sldMk cId="17751773" sldId="272"/>
            <ac:spMk id="3" creationId="{50D5AAB8-9175-5E45-98F1-4E3D5416DA94}"/>
          </ac:spMkLst>
        </pc:spChg>
        <pc:spChg chg="add del mod">
          <ac:chgData name="Lei Li" userId="ef082f19-97a4-40f7-8ec1-0e91bb2b2192" providerId="ADAL" clId="{D96C12F8-0119-EB4D-8EF5-C9906BFF56B0}" dt="2020-12-28T03:06:11.414" v="3761" actId="478"/>
          <ac:spMkLst>
            <pc:docMk/>
            <pc:sldMk cId="17751773" sldId="272"/>
            <ac:spMk id="10" creationId="{43E204AA-08D2-C744-ADB3-AC44B130DC24}"/>
          </ac:spMkLst>
        </pc:spChg>
        <pc:picChg chg="add del mod">
          <ac:chgData name="Lei Li" userId="ef082f19-97a4-40f7-8ec1-0e91bb2b2192" providerId="ADAL" clId="{D96C12F8-0119-EB4D-8EF5-C9906BFF56B0}" dt="2020-12-28T02:57:33.210" v="3741" actId="478"/>
          <ac:picMkLst>
            <pc:docMk/>
            <pc:sldMk cId="17751773" sldId="272"/>
            <ac:picMk id="7" creationId="{BFE950F9-24CA-204A-BB20-B5D72E5C1493}"/>
          </ac:picMkLst>
        </pc:picChg>
        <pc:picChg chg="add del mod">
          <ac:chgData name="Lei Li" userId="ef082f19-97a4-40f7-8ec1-0e91bb2b2192" providerId="ADAL" clId="{D96C12F8-0119-EB4D-8EF5-C9906BFF56B0}" dt="2020-12-28T02:57:35.831" v="3742" actId="478"/>
          <ac:picMkLst>
            <pc:docMk/>
            <pc:sldMk cId="17751773" sldId="272"/>
            <ac:picMk id="9" creationId="{B9E5E1BB-A1E6-724A-8B09-E1318BE7CA68}"/>
          </ac:picMkLst>
        </pc:picChg>
      </pc:sldChg>
      <pc:sldChg chg="del">
        <pc:chgData name="Lei Li" userId="ef082f19-97a4-40f7-8ec1-0e91bb2b2192" providerId="ADAL" clId="{D96C12F8-0119-EB4D-8EF5-C9906BFF56B0}" dt="2020-12-27T20:24:25.857" v="21" actId="2696"/>
        <pc:sldMkLst>
          <pc:docMk/>
          <pc:sldMk cId="1606393577" sldId="272"/>
        </pc:sldMkLst>
      </pc:sldChg>
      <pc:sldChg chg="new del ord">
        <pc:chgData name="Lei Li" userId="ef082f19-97a4-40f7-8ec1-0e91bb2b2192" providerId="ADAL" clId="{D96C12F8-0119-EB4D-8EF5-C9906BFF56B0}" dt="2020-12-28T00:29:59.517" v="1510" actId="2696"/>
        <pc:sldMkLst>
          <pc:docMk/>
          <pc:sldMk cId="270301178" sldId="273"/>
        </pc:sldMkLst>
      </pc:sldChg>
      <pc:sldChg chg="del">
        <pc:chgData name="Lei Li" userId="ef082f19-97a4-40f7-8ec1-0e91bb2b2192" providerId="ADAL" clId="{D96C12F8-0119-EB4D-8EF5-C9906BFF56B0}" dt="2020-12-27T20:24:26.248" v="23" actId="2696"/>
        <pc:sldMkLst>
          <pc:docMk/>
          <pc:sldMk cId="1285718832" sldId="273"/>
        </pc:sldMkLst>
      </pc:sldChg>
      <pc:sldChg chg="del">
        <pc:chgData name="Lei Li" userId="ef082f19-97a4-40f7-8ec1-0e91bb2b2192" providerId="ADAL" clId="{D96C12F8-0119-EB4D-8EF5-C9906BFF56B0}" dt="2020-12-27T20:24:26.587" v="25" actId="2696"/>
        <pc:sldMkLst>
          <pc:docMk/>
          <pc:sldMk cId="634977580" sldId="274"/>
        </pc:sldMkLst>
      </pc:sldChg>
      <pc:sldChg chg="modSp new mod ord">
        <pc:chgData name="Lei Li" userId="ef082f19-97a4-40f7-8ec1-0e91bb2b2192" providerId="ADAL" clId="{D96C12F8-0119-EB4D-8EF5-C9906BFF56B0}" dt="2020-12-28T02:13:26.857" v="2990" actId="20577"/>
        <pc:sldMkLst>
          <pc:docMk/>
          <pc:sldMk cId="820872578" sldId="274"/>
        </pc:sldMkLst>
        <pc:spChg chg="mod">
          <ac:chgData name="Lei Li" userId="ef082f19-97a4-40f7-8ec1-0e91bb2b2192" providerId="ADAL" clId="{D96C12F8-0119-EB4D-8EF5-C9906BFF56B0}" dt="2020-12-28T00:24:05.088" v="1132" actId="313"/>
          <ac:spMkLst>
            <pc:docMk/>
            <pc:sldMk cId="820872578" sldId="274"/>
            <ac:spMk id="2" creationId="{7D1A59BF-4C89-4643-B8E3-78F729878C27}"/>
          </ac:spMkLst>
        </pc:spChg>
        <pc:spChg chg="mod">
          <ac:chgData name="Lei Li" userId="ef082f19-97a4-40f7-8ec1-0e91bb2b2192" providerId="ADAL" clId="{D96C12F8-0119-EB4D-8EF5-C9906BFF56B0}" dt="2020-12-28T02:13:26.857" v="2990" actId="20577"/>
          <ac:spMkLst>
            <pc:docMk/>
            <pc:sldMk cId="820872578" sldId="274"/>
            <ac:spMk id="3" creationId="{494B5C47-0EFC-5B49-841A-C0283DFDF933}"/>
          </ac:spMkLst>
        </pc:spChg>
      </pc:sldChg>
      <pc:sldChg chg="del">
        <pc:chgData name="Lei Li" userId="ef082f19-97a4-40f7-8ec1-0e91bb2b2192" providerId="ADAL" clId="{D96C12F8-0119-EB4D-8EF5-C9906BFF56B0}" dt="2020-12-27T20:24:26.993" v="27" actId="2696"/>
        <pc:sldMkLst>
          <pc:docMk/>
          <pc:sldMk cId="1313557109" sldId="275"/>
        </pc:sldMkLst>
      </pc:sldChg>
      <pc:sldChg chg="addSp modSp new mod ord">
        <pc:chgData name="Lei Li" userId="ef082f19-97a4-40f7-8ec1-0e91bb2b2192" providerId="ADAL" clId="{D96C12F8-0119-EB4D-8EF5-C9906BFF56B0}" dt="2020-12-28T00:33:33.995" v="1569" actId="20578"/>
        <pc:sldMkLst>
          <pc:docMk/>
          <pc:sldMk cId="1348684982" sldId="275"/>
        </pc:sldMkLst>
        <pc:spChg chg="mod">
          <ac:chgData name="Lei Li" userId="ef082f19-97a4-40f7-8ec1-0e91bb2b2192" providerId="ADAL" clId="{D96C12F8-0119-EB4D-8EF5-C9906BFF56B0}" dt="2020-12-28T00:30:36.344" v="1540" actId="20577"/>
          <ac:spMkLst>
            <pc:docMk/>
            <pc:sldMk cId="1348684982" sldId="275"/>
            <ac:spMk id="2" creationId="{CF94C24D-6412-8749-BFA3-657A79FD5858}"/>
          </ac:spMkLst>
        </pc:spChg>
        <pc:spChg chg="add mod">
          <ac:chgData name="Lei Li" userId="ef082f19-97a4-40f7-8ec1-0e91bb2b2192" providerId="ADAL" clId="{D96C12F8-0119-EB4D-8EF5-C9906BFF56B0}" dt="2020-12-28T00:31:58.612" v="1566" actId="1076"/>
          <ac:spMkLst>
            <pc:docMk/>
            <pc:sldMk cId="1348684982" sldId="275"/>
            <ac:spMk id="6" creationId="{8561BCEC-F4CB-A245-A47B-6D261F6BC3EE}"/>
          </ac:spMkLst>
        </pc:spChg>
        <pc:picChg chg="add mod">
          <ac:chgData name="Lei Li" userId="ef082f19-97a4-40f7-8ec1-0e91bb2b2192" providerId="ADAL" clId="{D96C12F8-0119-EB4D-8EF5-C9906BFF56B0}" dt="2020-12-28T00:31:12.353" v="1546" actId="14100"/>
          <ac:picMkLst>
            <pc:docMk/>
            <pc:sldMk cId="1348684982" sldId="275"/>
            <ac:picMk id="5122" creationId="{1BF8EA7F-A31B-D046-8409-27007493CBA1}"/>
          </ac:picMkLst>
        </pc:picChg>
        <pc:picChg chg="add mod">
          <ac:chgData name="Lei Li" userId="ef082f19-97a4-40f7-8ec1-0e91bb2b2192" providerId="ADAL" clId="{D96C12F8-0119-EB4D-8EF5-C9906BFF56B0}" dt="2020-12-28T00:31:15.356" v="1547" actId="1076"/>
          <ac:picMkLst>
            <pc:docMk/>
            <pc:sldMk cId="1348684982" sldId="275"/>
            <ac:picMk id="5124" creationId="{2D015B0E-87B1-6047-AA87-B3E9DC34EE92}"/>
          </ac:picMkLst>
        </pc:picChg>
      </pc:sldChg>
      <pc:sldChg chg="addSp delSp modSp new mod">
        <pc:chgData name="Lei Li" userId="ef082f19-97a4-40f7-8ec1-0e91bb2b2192" providerId="ADAL" clId="{D96C12F8-0119-EB4D-8EF5-C9906BFF56B0}" dt="2020-12-28T00:48:34.810" v="1874" actId="20577"/>
        <pc:sldMkLst>
          <pc:docMk/>
          <pc:sldMk cId="506701415" sldId="276"/>
        </pc:sldMkLst>
        <pc:spChg chg="mod">
          <ac:chgData name="Lei Li" userId="ef082f19-97a4-40f7-8ec1-0e91bb2b2192" providerId="ADAL" clId="{D96C12F8-0119-EB4D-8EF5-C9906BFF56B0}" dt="2020-12-28T00:34:05.615" v="1587" actId="20577"/>
          <ac:spMkLst>
            <pc:docMk/>
            <pc:sldMk cId="506701415" sldId="276"/>
            <ac:spMk id="2" creationId="{32131564-71AB-C647-8C29-51985702CEF1}"/>
          </ac:spMkLst>
        </pc:spChg>
        <pc:spChg chg="add del mod">
          <ac:chgData name="Lei Li" userId="ef082f19-97a4-40f7-8ec1-0e91bb2b2192" providerId="ADAL" clId="{D96C12F8-0119-EB4D-8EF5-C9906BFF56B0}" dt="2020-12-28T00:48:34.810" v="1874" actId="20577"/>
          <ac:spMkLst>
            <pc:docMk/>
            <pc:sldMk cId="506701415" sldId="276"/>
            <ac:spMk id="3" creationId="{EDD15AA3-F59F-E94B-B6F1-9166B84DF280}"/>
          </ac:spMkLst>
        </pc:spChg>
        <pc:spChg chg="add del mod">
          <ac:chgData name="Lei Li" userId="ef082f19-97a4-40f7-8ec1-0e91bb2b2192" providerId="ADAL" clId="{D96C12F8-0119-EB4D-8EF5-C9906BFF56B0}" dt="2020-12-28T00:37:57.836" v="1663"/>
          <ac:spMkLst>
            <pc:docMk/>
            <pc:sldMk cId="506701415" sldId="276"/>
            <ac:spMk id="6" creationId="{CF35AE92-53E8-FE46-BF83-58C7E534F024}"/>
          </ac:spMkLst>
        </pc:spChg>
        <pc:spChg chg="add del mod">
          <ac:chgData name="Lei Li" userId="ef082f19-97a4-40f7-8ec1-0e91bb2b2192" providerId="ADAL" clId="{D96C12F8-0119-EB4D-8EF5-C9906BFF56B0}" dt="2020-12-28T00:37:49.073" v="1659" actId="478"/>
          <ac:spMkLst>
            <pc:docMk/>
            <pc:sldMk cId="506701415" sldId="276"/>
            <ac:spMk id="7" creationId="{9631C193-7130-3746-8595-6B9C9899EDA0}"/>
          </ac:spMkLst>
        </pc:spChg>
        <pc:spChg chg="add del">
          <ac:chgData name="Lei Li" userId="ef082f19-97a4-40f7-8ec1-0e91bb2b2192" providerId="ADAL" clId="{D96C12F8-0119-EB4D-8EF5-C9906BFF56B0}" dt="2020-12-28T00:38:07.937" v="1665"/>
          <ac:spMkLst>
            <pc:docMk/>
            <pc:sldMk cId="506701415" sldId="276"/>
            <ac:spMk id="8" creationId="{57F31F90-62B9-6846-99CB-4B5D183C4B53}"/>
          </ac:spMkLst>
        </pc:spChg>
        <pc:spChg chg="add del">
          <ac:chgData name="Lei Li" userId="ef082f19-97a4-40f7-8ec1-0e91bb2b2192" providerId="ADAL" clId="{D96C12F8-0119-EB4D-8EF5-C9906BFF56B0}" dt="2020-12-28T00:38:28.512" v="1667"/>
          <ac:spMkLst>
            <pc:docMk/>
            <pc:sldMk cId="506701415" sldId="276"/>
            <ac:spMk id="9" creationId="{3AD8FBED-D1E2-494C-800A-09AC641E5A99}"/>
          </ac:spMkLst>
        </pc:spChg>
      </pc:sldChg>
      <pc:sldChg chg="del">
        <pc:chgData name="Lei Li" userId="ef082f19-97a4-40f7-8ec1-0e91bb2b2192" providerId="ADAL" clId="{D96C12F8-0119-EB4D-8EF5-C9906BFF56B0}" dt="2020-12-27T20:24:27.200" v="28" actId="2696"/>
        <pc:sldMkLst>
          <pc:docMk/>
          <pc:sldMk cId="3040185714" sldId="276"/>
        </pc:sldMkLst>
      </pc:sldChg>
      <pc:sldChg chg="del">
        <pc:chgData name="Lei Li" userId="ef082f19-97a4-40f7-8ec1-0e91bb2b2192" providerId="ADAL" clId="{D96C12F8-0119-EB4D-8EF5-C9906BFF56B0}" dt="2020-12-27T20:24:26.408" v="24" actId="2696"/>
        <pc:sldMkLst>
          <pc:docMk/>
          <pc:sldMk cId="1032342719" sldId="277"/>
        </pc:sldMkLst>
      </pc:sldChg>
      <pc:sldChg chg="modSp new mod">
        <pc:chgData name="Lei Li" userId="ef082f19-97a4-40f7-8ec1-0e91bb2b2192" providerId="ADAL" clId="{D96C12F8-0119-EB4D-8EF5-C9906BFF56B0}" dt="2020-12-28T01:43:20.380" v="2315" actId="114"/>
        <pc:sldMkLst>
          <pc:docMk/>
          <pc:sldMk cId="4028183573" sldId="277"/>
        </pc:sldMkLst>
        <pc:spChg chg="mod">
          <ac:chgData name="Lei Li" userId="ef082f19-97a4-40f7-8ec1-0e91bb2b2192" providerId="ADAL" clId="{D96C12F8-0119-EB4D-8EF5-C9906BFF56B0}" dt="2020-12-28T00:49:02.473" v="1892" actId="20577"/>
          <ac:spMkLst>
            <pc:docMk/>
            <pc:sldMk cId="4028183573" sldId="277"/>
            <ac:spMk id="2" creationId="{CE3D029F-1CC1-6149-8C05-8433BC17254E}"/>
          </ac:spMkLst>
        </pc:spChg>
        <pc:spChg chg="mod">
          <ac:chgData name="Lei Li" userId="ef082f19-97a4-40f7-8ec1-0e91bb2b2192" providerId="ADAL" clId="{D96C12F8-0119-EB4D-8EF5-C9906BFF56B0}" dt="2020-12-28T01:43:20.380" v="2315" actId="114"/>
          <ac:spMkLst>
            <pc:docMk/>
            <pc:sldMk cId="4028183573" sldId="277"/>
            <ac:spMk id="3" creationId="{F2BBBA87-B74D-9F4B-94A8-28EA502CBD74}"/>
          </ac:spMkLst>
        </pc:spChg>
      </pc:sldChg>
      <pc:sldChg chg="modSp new mod ord">
        <pc:chgData name="Lei Li" userId="ef082f19-97a4-40f7-8ec1-0e91bb2b2192" providerId="ADAL" clId="{D96C12F8-0119-EB4D-8EF5-C9906BFF56B0}" dt="2020-12-28T01:41:55.005" v="2288" actId="20577"/>
        <pc:sldMkLst>
          <pc:docMk/>
          <pc:sldMk cId="159937586" sldId="278"/>
        </pc:sldMkLst>
        <pc:spChg chg="mod">
          <ac:chgData name="Lei Li" userId="ef082f19-97a4-40f7-8ec1-0e91bb2b2192" providerId="ADAL" clId="{D96C12F8-0119-EB4D-8EF5-C9906BFF56B0}" dt="2020-12-28T01:34:59.650" v="2179" actId="20577"/>
          <ac:spMkLst>
            <pc:docMk/>
            <pc:sldMk cId="159937586" sldId="278"/>
            <ac:spMk id="2" creationId="{A0DD4A8E-64D3-CC4A-A8FF-FFA6F039B155}"/>
          </ac:spMkLst>
        </pc:spChg>
        <pc:spChg chg="mod">
          <ac:chgData name="Lei Li" userId="ef082f19-97a4-40f7-8ec1-0e91bb2b2192" providerId="ADAL" clId="{D96C12F8-0119-EB4D-8EF5-C9906BFF56B0}" dt="2020-12-28T01:41:55.005" v="2288" actId="20577"/>
          <ac:spMkLst>
            <pc:docMk/>
            <pc:sldMk cId="159937586" sldId="278"/>
            <ac:spMk id="3" creationId="{E04C49E7-2732-1A40-AA15-5B70EA241482}"/>
          </ac:spMkLst>
        </pc:spChg>
      </pc:sldChg>
      <pc:sldChg chg="del">
        <pc:chgData name="Lei Li" userId="ef082f19-97a4-40f7-8ec1-0e91bb2b2192" providerId="ADAL" clId="{D96C12F8-0119-EB4D-8EF5-C9906BFF56B0}" dt="2020-12-27T20:24:29.510" v="33" actId="2696"/>
        <pc:sldMkLst>
          <pc:docMk/>
          <pc:sldMk cId="1080393408" sldId="279"/>
        </pc:sldMkLst>
      </pc:sldChg>
      <pc:sldChg chg="modSp new mod">
        <pc:chgData name="Lei Li" userId="ef082f19-97a4-40f7-8ec1-0e91bb2b2192" providerId="ADAL" clId="{D96C12F8-0119-EB4D-8EF5-C9906BFF56B0}" dt="2020-12-28T15:18:46.228" v="3835" actId="20577"/>
        <pc:sldMkLst>
          <pc:docMk/>
          <pc:sldMk cId="2778239094" sldId="279"/>
        </pc:sldMkLst>
        <pc:spChg chg="mod">
          <ac:chgData name="Lei Li" userId="ef082f19-97a4-40f7-8ec1-0e91bb2b2192" providerId="ADAL" clId="{D96C12F8-0119-EB4D-8EF5-C9906BFF56B0}" dt="2020-12-28T01:48:33.684" v="2355" actId="20577"/>
          <ac:spMkLst>
            <pc:docMk/>
            <pc:sldMk cId="2778239094" sldId="279"/>
            <ac:spMk id="2" creationId="{0C99ACD2-53DF-3647-B089-CD75DBBA67FE}"/>
          </ac:spMkLst>
        </pc:spChg>
        <pc:spChg chg="mod">
          <ac:chgData name="Lei Li" userId="ef082f19-97a4-40f7-8ec1-0e91bb2b2192" providerId="ADAL" clId="{D96C12F8-0119-EB4D-8EF5-C9906BFF56B0}" dt="2020-12-28T15:18:46.228" v="3835" actId="20577"/>
          <ac:spMkLst>
            <pc:docMk/>
            <pc:sldMk cId="2778239094" sldId="279"/>
            <ac:spMk id="3" creationId="{08D58F0C-BFA2-8643-B369-9F3D7130BB6B}"/>
          </ac:spMkLst>
        </pc:spChg>
      </pc:sldChg>
      <pc:sldChg chg="del">
        <pc:chgData name="Lei Li" userId="ef082f19-97a4-40f7-8ec1-0e91bb2b2192" providerId="ADAL" clId="{D96C12F8-0119-EB4D-8EF5-C9906BFF56B0}" dt="2020-12-27T20:24:26.167" v="22" actId="2696"/>
        <pc:sldMkLst>
          <pc:docMk/>
          <pc:sldMk cId="208599350" sldId="280"/>
        </pc:sldMkLst>
      </pc:sldChg>
      <pc:sldChg chg="addSp delSp modSp new mod ord">
        <pc:chgData name="Lei Li" userId="ef082f19-97a4-40f7-8ec1-0e91bb2b2192" providerId="ADAL" clId="{D96C12F8-0119-EB4D-8EF5-C9906BFF56B0}" dt="2020-12-28T02:02:58.142" v="2853" actId="20577"/>
        <pc:sldMkLst>
          <pc:docMk/>
          <pc:sldMk cId="1938130422" sldId="280"/>
        </pc:sldMkLst>
        <pc:spChg chg="mod">
          <ac:chgData name="Lei Li" userId="ef082f19-97a4-40f7-8ec1-0e91bb2b2192" providerId="ADAL" clId="{D96C12F8-0119-EB4D-8EF5-C9906BFF56B0}" dt="2020-12-28T01:56:44.257" v="2564" actId="20577"/>
          <ac:spMkLst>
            <pc:docMk/>
            <pc:sldMk cId="1938130422" sldId="280"/>
            <ac:spMk id="2" creationId="{CB1B31C7-42BB-B04A-99A0-33478262A348}"/>
          </ac:spMkLst>
        </pc:spChg>
        <pc:spChg chg="mod">
          <ac:chgData name="Lei Li" userId="ef082f19-97a4-40f7-8ec1-0e91bb2b2192" providerId="ADAL" clId="{D96C12F8-0119-EB4D-8EF5-C9906BFF56B0}" dt="2020-12-28T02:02:58.142" v="2853" actId="20577"/>
          <ac:spMkLst>
            <pc:docMk/>
            <pc:sldMk cId="1938130422" sldId="280"/>
            <ac:spMk id="3" creationId="{64FB089B-8817-DD48-B786-F31BA564718E}"/>
          </ac:spMkLst>
        </pc:spChg>
        <pc:picChg chg="add del mod">
          <ac:chgData name="Lei Li" userId="ef082f19-97a4-40f7-8ec1-0e91bb2b2192" providerId="ADAL" clId="{D96C12F8-0119-EB4D-8EF5-C9906BFF56B0}" dt="2020-12-28T02:00:21.806" v="2700" actId="21"/>
          <ac:picMkLst>
            <pc:docMk/>
            <pc:sldMk cId="1938130422" sldId="280"/>
            <ac:picMk id="7170" creationId="{7DBC68BD-2538-A641-953B-573404460347}"/>
          </ac:picMkLst>
        </pc:picChg>
      </pc:sldChg>
      <pc:sldChg chg="del">
        <pc:chgData name="Lei Li" userId="ef082f19-97a4-40f7-8ec1-0e91bb2b2192" providerId="ADAL" clId="{D96C12F8-0119-EB4D-8EF5-C9906BFF56B0}" dt="2020-12-27T20:24:26.797" v="26" actId="2696"/>
        <pc:sldMkLst>
          <pc:docMk/>
          <pc:sldMk cId="3725209346" sldId="281"/>
        </pc:sldMkLst>
      </pc:sldChg>
      <pc:sldChg chg="addSp delSp modSp new mod ord">
        <pc:chgData name="Lei Li" userId="ef082f19-97a4-40f7-8ec1-0e91bb2b2192" providerId="ADAL" clId="{D96C12F8-0119-EB4D-8EF5-C9906BFF56B0}" dt="2020-12-28T02:19:24.414" v="3221" actId="20577"/>
        <pc:sldMkLst>
          <pc:docMk/>
          <pc:sldMk cId="3773507742" sldId="281"/>
        </pc:sldMkLst>
        <pc:spChg chg="mod">
          <ac:chgData name="Lei Li" userId="ef082f19-97a4-40f7-8ec1-0e91bb2b2192" providerId="ADAL" clId="{D96C12F8-0119-EB4D-8EF5-C9906BFF56B0}" dt="2020-12-28T02:19:21.636" v="3220" actId="20577"/>
          <ac:spMkLst>
            <pc:docMk/>
            <pc:sldMk cId="3773507742" sldId="281"/>
            <ac:spMk id="2" creationId="{62B5F762-DA6D-6948-929A-648E3E406C96}"/>
          </ac:spMkLst>
        </pc:spChg>
        <pc:spChg chg="del">
          <ac:chgData name="Lei Li" userId="ef082f19-97a4-40f7-8ec1-0e91bb2b2192" providerId="ADAL" clId="{D96C12F8-0119-EB4D-8EF5-C9906BFF56B0}" dt="2020-12-28T02:00:24.592" v="2701"/>
          <ac:spMkLst>
            <pc:docMk/>
            <pc:sldMk cId="3773507742" sldId="281"/>
            <ac:spMk id="3" creationId="{FF14DEDF-6AE9-2447-8230-796E564F282B}"/>
          </ac:spMkLst>
        </pc:spChg>
        <pc:spChg chg="add mod">
          <ac:chgData name="Lei Li" userId="ef082f19-97a4-40f7-8ec1-0e91bb2b2192" providerId="ADAL" clId="{D96C12F8-0119-EB4D-8EF5-C9906BFF56B0}" dt="2020-12-28T02:19:24.414" v="3221" actId="20577"/>
          <ac:spMkLst>
            <pc:docMk/>
            <pc:sldMk cId="3773507742" sldId="281"/>
            <ac:spMk id="7" creationId="{64BE2E9D-1385-AE4E-BC30-7F8082A6C575}"/>
          </ac:spMkLst>
        </pc:spChg>
        <pc:picChg chg="add del mod">
          <ac:chgData name="Lei Li" userId="ef082f19-97a4-40f7-8ec1-0e91bb2b2192" providerId="ADAL" clId="{D96C12F8-0119-EB4D-8EF5-C9906BFF56B0}" dt="2020-12-28T02:04:44.835" v="2855" actId="21"/>
          <ac:picMkLst>
            <pc:docMk/>
            <pc:sldMk cId="3773507742" sldId="281"/>
            <ac:picMk id="6" creationId="{CA671863-95BB-014B-9AC3-48CBD626FBD7}"/>
          </ac:picMkLst>
        </pc:picChg>
        <pc:picChg chg="add mod">
          <ac:chgData name="Lei Li" userId="ef082f19-97a4-40f7-8ec1-0e91bb2b2192" providerId="ADAL" clId="{D96C12F8-0119-EB4D-8EF5-C9906BFF56B0}" dt="2020-12-28T02:18:13.263" v="3212" actId="732"/>
          <ac:picMkLst>
            <pc:docMk/>
            <pc:sldMk cId="3773507742" sldId="281"/>
            <ac:picMk id="8194" creationId="{77C13D5D-E5EF-AE48-ADA0-BD0B9B6AECA0}"/>
          </ac:picMkLst>
        </pc:picChg>
      </pc:sldChg>
      <pc:sldChg chg="addSp modSp new mod ord">
        <pc:chgData name="Lei Li" userId="ef082f19-97a4-40f7-8ec1-0e91bb2b2192" providerId="ADAL" clId="{D96C12F8-0119-EB4D-8EF5-C9906BFF56B0}" dt="2020-12-28T02:21:33.737" v="3259" actId="1076"/>
        <pc:sldMkLst>
          <pc:docMk/>
          <pc:sldMk cId="4210475198" sldId="282"/>
        </pc:sldMkLst>
        <pc:spChg chg="mod">
          <ac:chgData name="Lei Li" userId="ef082f19-97a4-40f7-8ec1-0e91bb2b2192" providerId="ADAL" clId="{D96C12F8-0119-EB4D-8EF5-C9906BFF56B0}" dt="2020-12-28T02:05:04.715" v="2859"/>
          <ac:spMkLst>
            <pc:docMk/>
            <pc:sldMk cId="4210475198" sldId="282"/>
            <ac:spMk id="2" creationId="{7E4D9B0C-9C5D-8F48-A57F-6368FA8E4682}"/>
          </ac:spMkLst>
        </pc:spChg>
        <pc:spChg chg="mod">
          <ac:chgData name="Lei Li" userId="ef082f19-97a4-40f7-8ec1-0e91bb2b2192" providerId="ADAL" clId="{D96C12F8-0119-EB4D-8EF5-C9906BFF56B0}" dt="2020-12-28T02:06:17.310" v="2919" actId="20577"/>
          <ac:spMkLst>
            <pc:docMk/>
            <pc:sldMk cId="4210475198" sldId="282"/>
            <ac:spMk id="3" creationId="{69E756A3-6329-E14A-918A-EE049E7D3E5D}"/>
          </ac:spMkLst>
        </pc:spChg>
        <pc:spChg chg="add mod">
          <ac:chgData name="Lei Li" userId="ef082f19-97a4-40f7-8ec1-0e91bb2b2192" providerId="ADAL" clId="{D96C12F8-0119-EB4D-8EF5-C9906BFF56B0}" dt="2020-12-28T02:21:33.737" v="3259" actId="1076"/>
          <ac:spMkLst>
            <pc:docMk/>
            <pc:sldMk cId="4210475198" sldId="282"/>
            <ac:spMk id="7" creationId="{6DE5D9E1-4377-6C41-AA85-47D4A41EA502}"/>
          </ac:spMkLst>
        </pc:spChg>
        <pc:picChg chg="add mod">
          <ac:chgData name="Lei Li" userId="ef082f19-97a4-40f7-8ec1-0e91bb2b2192" providerId="ADAL" clId="{D96C12F8-0119-EB4D-8EF5-C9906BFF56B0}" dt="2020-12-28T02:04:51.792" v="2857" actId="1076"/>
          <ac:picMkLst>
            <pc:docMk/>
            <pc:sldMk cId="4210475198" sldId="282"/>
            <ac:picMk id="6" creationId="{B30C2D30-1E19-E84D-ACC0-C6AA3E4C1FB9}"/>
          </ac:picMkLst>
        </pc:picChg>
      </pc:sldChg>
      <pc:sldChg chg="modSp new mod">
        <pc:chgData name="Lei Li" userId="ef082f19-97a4-40f7-8ec1-0e91bb2b2192" providerId="ADAL" clId="{D96C12F8-0119-EB4D-8EF5-C9906BFF56B0}" dt="2020-12-28T00:10:57.235" v="981" actId="15"/>
        <pc:sldMkLst>
          <pc:docMk/>
          <pc:sldMk cId="347782887" sldId="283"/>
        </pc:sldMkLst>
        <pc:spChg chg="mod">
          <ac:chgData name="Lei Li" userId="ef082f19-97a4-40f7-8ec1-0e91bb2b2192" providerId="ADAL" clId="{D96C12F8-0119-EB4D-8EF5-C9906BFF56B0}" dt="2020-12-28T00:08:01.836" v="750" actId="20577"/>
          <ac:spMkLst>
            <pc:docMk/>
            <pc:sldMk cId="347782887" sldId="283"/>
            <ac:spMk id="2" creationId="{1A563F3F-2EEE-2C40-8C02-D9B6CED7172F}"/>
          </ac:spMkLst>
        </pc:spChg>
        <pc:spChg chg="mod">
          <ac:chgData name="Lei Li" userId="ef082f19-97a4-40f7-8ec1-0e91bb2b2192" providerId="ADAL" clId="{D96C12F8-0119-EB4D-8EF5-C9906BFF56B0}" dt="2020-12-28T00:10:57.235" v="981" actId="15"/>
          <ac:spMkLst>
            <pc:docMk/>
            <pc:sldMk cId="347782887" sldId="283"/>
            <ac:spMk id="3" creationId="{0B5A15F2-CB72-D645-A80E-2094CF0D46ED}"/>
          </ac:spMkLst>
        </pc:spChg>
      </pc:sldChg>
      <pc:sldChg chg="modSp new mod">
        <pc:chgData name="Lei Li" userId="ef082f19-97a4-40f7-8ec1-0e91bb2b2192" providerId="ADAL" clId="{D96C12F8-0119-EB4D-8EF5-C9906BFF56B0}" dt="2020-12-28T01:34:21.572" v="2153" actId="20577"/>
        <pc:sldMkLst>
          <pc:docMk/>
          <pc:sldMk cId="2312622038" sldId="284"/>
        </pc:sldMkLst>
        <pc:spChg chg="mod">
          <ac:chgData name="Lei Li" userId="ef082f19-97a4-40f7-8ec1-0e91bb2b2192" providerId="ADAL" clId="{D96C12F8-0119-EB4D-8EF5-C9906BFF56B0}" dt="2020-12-28T01:23:38.525" v="1931" actId="20577"/>
          <ac:spMkLst>
            <pc:docMk/>
            <pc:sldMk cId="2312622038" sldId="284"/>
            <ac:spMk id="2" creationId="{FE7FD7D5-B429-D84E-9539-220CC815688B}"/>
          </ac:spMkLst>
        </pc:spChg>
        <pc:spChg chg="mod">
          <ac:chgData name="Lei Li" userId="ef082f19-97a4-40f7-8ec1-0e91bb2b2192" providerId="ADAL" clId="{D96C12F8-0119-EB4D-8EF5-C9906BFF56B0}" dt="2020-12-28T01:34:21.572" v="2153" actId="20577"/>
          <ac:spMkLst>
            <pc:docMk/>
            <pc:sldMk cId="2312622038" sldId="284"/>
            <ac:spMk id="3" creationId="{B22ACD03-689A-8F49-AE30-7C7EA6050124}"/>
          </ac:spMkLst>
        </pc:spChg>
      </pc:sldChg>
      <pc:sldChg chg="modSp new mod">
        <pc:chgData name="Lei Li" userId="ef082f19-97a4-40f7-8ec1-0e91bb2b2192" providerId="ADAL" clId="{D96C12F8-0119-EB4D-8EF5-C9906BFF56B0}" dt="2020-12-28T02:29:20.979" v="3431" actId="20577"/>
        <pc:sldMkLst>
          <pc:docMk/>
          <pc:sldMk cId="104407108" sldId="285"/>
        </pc:sldMkLst>
        <pc:spChg chg="mod">
          <ac:chgData name="Lei Li" userId="ef082f19-97a4-40f7-8ec1-0e91bb2b2192" providerId="ADAL" clId="{D96C12F8-0119-EB4D-8EF5-C9906BFF56B0}" dt="2020-12-28T02:29:20.979" v="3431" actId="20577"/>
          <ac:spMkLst>
            <pc:docMk/>
            <pc:sldMk cId="104407108" sldId="285"/>
            <ac:spMk id="2" creationId="{988DC17B-BC35-E742-80CE-845DCB47D438}"/>
          </ac:spMkLst>
        </pc:spChg>
        <pc:spChg chg="mod">
          <ac:chgData name="Lei Li" userId="ef082f19-97a4-40f7-8ec1-0e91bb2b2192" providerId="ADAL" clId="{D96C12F8-0119-EB4D-8EF5-C9906BFF56B0}" dt="2020-12-28T02:29:16.842" v="3430" actId="15"/>
          <ac:spMkLst>
            <pc:docMk/>
            <pc:sldMk cId="104407108" sldId="285"/>
            <ac:spMk id="3" creationId="{BD76F07E-DE64-A14D-A20B-7520EEDF5DD1}"/>
          </ac:spMkLst>
        </pc:spChg>
      </pc:sldChg>
      <pc:sldChg chg="modSp new mod">
        <pc:chgData name="Lei Li" userId="ef082f19-97a4-40f7-8ec1-0e91bb2b2192" providerId="ADAL" clId="{D96C12F8-0119-EB4D-8EF5-C9906BFF56B0}" dt="2020-12-28T02:39:16.915" v="3740" actId="15"/>
        <pc:sldMkLst>
          <pc:docMk/>
          <pc:sldMk cId="4211972649" sldId="286"/>
        </pc:sldMkLst>
        <pc:spChg chg="mod">
          <ac:chgData name="Lei Li" userId="ef082f19-97a4-40f7-8ec1-0e91bb2b2192" providerId="ADAL" clId="{D96C12F8-0119-EB4D-8EF5-C9906BFF56B0}" dt="2020-12-28T02:35:55.124" v="3474" actId="20577"/>
          <ac:spMkLst>
            <pc:docMk/>
            <pc:sldMk cId="4211972649" sldId="286"/>
            <ac:spMk id="2" creationId="{38BDA878-9140-4940-8C33-2A13D9CCCA9F}"/>
          </ac:spMkLst>
        </pc:spChg>
        <pc:spChg chg="mod">
          <ac:chgData name="Lei Li" userId="ef082f19-97a4-40f7-8ec1-0e91bb2b2192" providerId="ADAL" clId="{D96C12F8-0119-EB4D-8EF5-C9906BFF56B0}" dt="2020-12-28T02:39:16.915" v="3740" actId="15"/>
          <ac:spMkLst>
            <pc:docMk/>
            <pc:sldMk cId="4211972649" sldId="286"/>
            <ac:spMk id="3" creationId="{8D2F56EE-6DF4-794F-A013-8DF786E5A429}"/>
          </ac:spMkLst>
        </pc:spChg>
      </pc:sldChg>
      <pc:sldChg chg="modSp new mod">
        <pc:chgData name="Lei Li" userId="ef082f19-97a4-40f7-8ec1-0e91bb2b2192" providerId="ADAL" clId="{D96C12F8-0119-EB4D-8EF5-C9906BFF56B0}" dt="2020-12-28T03:01:55.987" v="3758" actId="113"/>
        <pc:sldMkLst>
          <pc:docMk/>
          <pc:sldMk cId="546945096" sldId="287"/>
        </pc:sldMkLst>
        <pc:spChg chg="mod">
          <ac:chgData name="Lei Li" userId="ef082f19-97a4-40f7-8ec1-0e91bb2b2192" providerId="ADAL" clId="{D96C12F8-0119-EB4D-8EF5-C9906BFF56B0}" dt="2020-12-28T02:59:52.468" v="3747" actId="313"/>
          <ac:spMkLst>
            <pc:docMk/>
            <pc:sldMk cId="546945096" sldId="287"/>
            <ac:spMk id="2" creationId="{A4C34823-EE98-F449-89F9-E3D47220066D}"/>
          </ac:spMkLst>
        </pc:spChg>
        <pc:spChg chg="mod">
          <ac:chgData name="Lei Li" userId="ef082f19-97a4-40f7-8ec1-0e91bb2b2192" providerId="ADAL" clId="{D96C12F8-0119-EB4D-8EF5-C9906BFF56B0}" dt="2020-12-28T03:01:55.987" v="3758" actId="113"/>
          <ac:spMkLst>
            <pc:docMk/>
            <pc:sldMk cId="546945096" sldId="287"/>
            <ac:spMk id="3" creationId="{3E1DAFFA-E90A-C247-BC16-A4F0DC791801}"/>
          </ac:spMkLst>
        </pc:spChg>
      </pc:sldChg>
      <pc:sldChg chg="del">
        <pc:chgData name="Lei Li" userId="ef082f19-97a4-40f7-8ec1-0e91bb2b2192" providerId="ADAL" clId="{D96C12F8-0119-EB4D-8EF5-C9906BFF56B0}" dt="2020-12-27T20:24:27.440" v="29" actId="2696"/>
        <pc:sldMkLst>
          <pc:docMk/>
          <pc:sldMk cId="1046170328" sldId="303"/>
        </pc:sldMkLst>
      </pc:sldChg>
      <pc:sldChg chg="del">
        <pc:chgData name="Lei Li" userId="ef082f19-97a4-40f7-8ec1-0e91bb2b2192" providerId="ADAL" clId="{D96C12F8-0119-EB4D-8EF5-C9906BFF56B0}" dt="2020-12-27T20:24:28.430" v="31" actId="2696"/>
        <pc:sldMkLst>
          <pc:docMk/>
          <pc:sldMk cId="1508322090" sldId="310"/>
        </pc:sldMkLst>
      </pc:sldChg>
      <pc:sldChg chg="del">
        <pc:chgData name="Lei Li" userId="ef082f19-97a4-40f7-8ec1-0e91bb2b2192" providerId="ADAL" clId="{D96C12F8-0119-EB4D-8EF5-C9906BFF56B0}" dt="2020-12-27T20:24:27.969" v="30" actId="2696"/>
        <pc:sldMkLst>
          <pc:docMk/>
          <pc:sldMk cId="4236253323" sldId="323"/>
        </pc:sldMkLst>
      </pc:sldChg>
      <pc:sldChg chg="del">
        <pc:chgData name="Lei Li" userId="ef082f19-97a4-40f7-8ec1-0e91bb2b2192" providerId="ADAL" clId="{D96C12F8-0119-EB4D-8EF5-C9906BFF56B0}" dt="2020-12-27T20:24:28.902" v="32" actId="2696"/>
        <pc:sldMkLst>
          <pc:docMk/>
          <pc:sldMk cId="2320070624" sldId="324"/>
        </pc:sldMkLst>
      </pc:sldChg>
    </pc:docChg>
  </pc:docChgLst>
  <pc:docChgLst>
    <pc:chgData name="Lei Li" userId="ef082f19-97a4-40f7-8ec1-0e91bb2b2192" providerId="ADAL" clId="{44714B17-2887-7848-98A6-6C043C85B7AA}"/>
    <pc:docChg chg="custSel addSld modSld">
      <pc:chgData name="Lei Li" userId="ef082f19-97a4-40f7-8ec1-0e91bb2b2192" providerId="ADAL" clId="{44714B17-2887-7848-98A6-6C043C85B7AA}" dt="2020-12-31T01:07:00.016" v="254" actId="20577"/>
      <pc:docMkLst>
        <pc:docMk/>
      </pc:docMkLst>
      <pc:sldChg chg="modSp mod">
        <pc:chgData name="Lei Li" userId="ef082f19-97a4-40f7-8ec1-0e91bb2b2192" providerId="ADAL" clId="{44714B17-2887-7848-98A6-6C043C85B7AA}" dt="2020-12-30T22:19:46.898" v="0" actId="20577"/>
        <pc:sldMkLst>
          <pc:docMk/>
          <pc:sldMk cId="2503590105" sldId="256"/>
        </pc:sldMkLst>
        <pc:spChg chg="mod">
          <ac:chgData name="Lei Li" userId="ef082f19-97a4-40f7-8ec1-0e91bb2b2192" providerId="ADAL" clId="{44714B17-2887-7848-98A6-6C043C85B7AA}" dt="2020-12-30T22:19:46.898" v="0" actId="20577"/>
          <ac:spMkLst>
            <pc:docMk/>
            <pc:sldMk cId="2503590105" sldId="256"/>
            <ac:spMk id="2" creationId="{5BA05E45-F349-0641-9ADA-AF2384D8DF72}"/>
          </ac:spMkLst>
        </pc:spChg>
      </pc:sldChg>
      <pc:sldChg chg="modSp new mod">
        <pc:chgData name="Lei Li" userId="ef082f19-97a4-40f7-8ec1-0e91bb2b2192" providerId="ADAL" clId="{44714B17-2887-7848-98A6-6C043C85B7AA}" dt="2020-12-31T01:07:00.016" v="254" actId="20577"/>
        <pc:sldMkLst>
          <pc:docMk/>
          <pc:sldMk cId="509550900" sldId="286"/>
        </pc:sldMkLst>
        <pc:spChg chg="mod">
          <ac:chgData name="Lei Li" userId="ef082f19-97a4-40f7-8ec1-0e91bb2b2192" providerId="ADAL" clId="{44714B17-2887-7848-98A6-6C043C85B7AA}" dt="2020-12-31T01:03:43.609" v="2"/>
          <ac:spMkLst>
            <pc:docMk/>
            <pc:sldMk cId="509550900" sldId="286"/>
            <ac:spMk id="2" creationId="{CA2CDC53-AB73-864C-858A-4C070FF29B2A}"/>
          </ac:spMkLst>
        </pc:spChg>
        <pc:spChg chg="mod">
          <ac:chgData name="Lei Li" userId="ef082f19-97a4-40f7-8ec1-0e91bb2b2192" providerId="ADAL" clId="{44714B17-2887-7848-98A6-6C043C85B7AA}" dt="2020-12-31T01:07:00.016" v="254" actId="20577"/>
          <ac:spMkLst>
            <pc:docMk/>
            <pc:sldMk cId="509550900" sldId="286"/>
            <ac:spMk id="3" creationId="{C6969491-BEC9-C24B-8D5F-312FBCE8E018}"/>
          </ac:spMkLst>
        </pc:spChg>
      </pc:sldChg>
    </pc:docChg>
  </pc:docChgLst>
  <pc:docChgLst>
    <pc:chgData name="Lei Li" userId="ef082f19-97a4-40f7-8ec1-0e91bb2b2192" providerId="ADAL" clId="{1D609AA1-EE7E-3647-918F-DC1CD5F69F9D}"/>
    <pc:docChg chg="undo custSel addSld delSld modSld">
      <pc:chgData name="Lei Li" userId="ef082f19-97a4-40f7-8ec1-0e91bb2b2192" providerId="ADAL" clId="{1D609AA1-EE7E-3647-918F-DC1CD5F69F9D}" dt="2021-03-23T12:47:27.095" v="1023" actId="113"/>
      <pc:docMkLst>
        <pc:docMk/>
      </pc:docMkLst>
      <pc:sldChg chg="modSp mod">
        <pc:chgData name="Lei Li" userId="ef082f19-97a4-40f7-8ec1-0e91bb2b2192" providerId="ADAL" clId="{1D609AA1-EE7E-3647-918F-DC1CD5F69F9D}" dt="2021-03-22T23:57:41.128" v="17" actId="20577"/>
        <pc:sldMkLst>
          <pc:docMk/>
          <pc:sldMk cId="2503590105" sldId="256"/>
        </pc:sldMkLst>
        <pc:spChg chg="mod">
          <ac:chgData name="Lei Li" userId="ef082f19-97a4-40f7-8ec1-0e91bb2b2192" providerId="ADAL" clId="{1D609AA1-EE7E-3647-918F-DC1CD5F69F9D}" dt="2021-03-22T23:57:41.128" v="17" actId="20577"/>
          <ac:spMkLst>
            <pc:docMk/>
            <pc:sldMk cId="2503590105" sldId="256"/>
            <ac:spMk id="2" creationId="{5BA05E45-F349-0641-9ADA-AF2384D8DF72}"/>
          </ac:spMkLst>
        </pc:spChg>
      </pc:sldChg>
      <pc:sldChg chg="delSp mod">
        <pc:chgData name="Lei Li" userId="ef082f19-97a4-40f7-8ec1-0e91bb2b2192" providerId="ADAL" clId="{1D609AA1-EE7E-3647-918F-DC1CD5F69F9D}" dt="2021-03-22T23:57:51.881" v="19" actId="478"/>
        <pc:sldMkLst>
          <pc:docMk/>
          <pc:sldMk cId="1501327649" sldId="265"/>
        </pc:sldMkLst>
        <pc:spChg chg="del">
          <ac:chgData name="Lei Li" userId="ef082f19-97a4-40f7-8ec1-0e91bb2b2192" providerId="ADAL" clId="{1D609AA1-EE7E-3647-918F-DC1CD5F69F9D}" dt="2021-03-22T23:57:50.792" v="18" actId="478"/>
          <ac:spMkLst>
            <pc:docMk/>
            <pc:sldMk cId="1501327649" sldId="265"/>
            <ac:spMk id="3" creationId="{FA68097E-337B-9746-83CA-6590371DEBBC}"/>
          </ac:spMkLst>
        </pc:spChg>
        <pc:spChg chg="del">
          <ac:chgData name="Lei Li" userId="ef082f19-97a4-40f7-8ec1-0e91bb2b2192" providerId="ADAL" clId="{1D609AA1-EE7E-3647-918F-DC1CD5F69F9D}" dt="2021-03-22T23:57:51.881" v="19" actId="478"/>
          <ac:spMkLst>
            <pc:docMk/>
            <pc:sldMk cId="1501327649" sldId="265"/>
            <ac:spMk id="8" creationId="{26B94C40-1616-D64C-9507-FC87DF0072EC}"/>
          </ac:spMkLst>
        </pc:spChg>
      </pc:sldChg>
      <pc:sldChg chg="modSp mod">
        <pc:chgData name="Lei Li" userId="ef082f19-97a4-40f7-8ec1-0e91bb2b2192" providerId="ADAL" clId="{1D609AA1-EE7E-3647-918F-DC1CD5F69F9D}" dt="2021-03-23T00:06:09.431" v="114" actId="20577"/>
        <pc:sldMkLst>
          <pc:docMk/>
          <pc:sldMk cId="2884927348" sldId="266"/>
        </pc:sldMkLst>
        <pc:spChg chg="mod">
          <ac:chgData name="Lei Li" userId="ef082f19-97a4-40f7-8ec1-0e91bb2b2192" providerId="ADAL" clId="{1D609AA1-EE7E-3647-918F-DC1CD5F69F9D}" dt="2021-03-23T00:05:01.956" v="54" actId="20577"/>
          <ac:spMkLst>
            <pc:docMk/>
            <pc:sldMk cId="2884927348" sldId="266"/>
            <ac:spMk id="2" creationId="{92928010-6975-924D-8BA1-12D5F5A3AD9A}"/>
          </ac:spMkLst>
        </pc:spChg>
        <pc:spChg chg="mod">
          <ac:chgData name="Lei Li" userId="ef082f19-97a4-40f7-8ec1-0e91bb2b2192" providerId="ADAL" clId="{1D609AA1-EE7E-3647-918F-DC1CD5F69F9D}" dt="2021-03-23T00:06:09.431" v="114" actId="20577"/>
          <ac:spMkLst>
            <pc:docMk/>
            <pc:sldMk cId="2884927348" sldId="266"/>
            <ac:spMk id="3" creationId="{2555B4DF-1AF6-0C46-BA82-FB89B6138EF5}"/>
          </ac:spMkLst>
        </pc:spChg>
      </pc:sldChg>
      <pc:sldChg chg="delSp modSp mod">
        <pc:chgData name="Lei Li" userId="ef082f19-97a4-40f7-8ec1-0e91bb2b2192" providerId="ADAL" clId="{1D609AA1-EE7E-3647-918F-DC1CD5F69F9D}" dt="2021-03-23T00:08:54.354" v="335" actId="20577"/>
        <pc:sldMkLst>
          <pc:docMk/>
          <pc:sldMk cId="236672929" sldId="267"/>
        </pc:sldMkLst>
        <pc:spChg chg="mod">
          <ac:chgData name="Lei Li" userId="ef082f19-97a4-40f7-8ec1-0e91bb2b2192" providerId="ADAL" clId="{1D609AA1-EE7E-3647-918F-DC1CD5F69F9D}" dt="2021-03-23T00:08:54.354" v="335" actId="20577"/>
          <ac:spMkLst>
            <pc:docMk/>
            <pc:sldMk cId="236672929" sldId="267"/>
            <ac:spMk id="2" creationId="{0AEFDA24-37F3-D54A-8532-CDF0CCF9AB89}"/>
          </ac:spMkLst>
        </pc:spChg>
        <pc:spChg chg="mod">
          <ac:chgData name="Lei Li" userId="ef082f19-97a4-40f7-8ec1-0e91bb2b2192" providerId="ADAL" clId="{1D609AA1-EE7E-3647-918F-DC1CD5F69F9D}" dt="2021-03-23T00:08:24.317" v="300" actId="20577"/>
          <ac:spMkLst>
            <pc:docMk/>
            <pc:sldMk cId="236672929" sldId="267"/>
            <ac:spMk id="3" creationId="{7C350C8F-EA82-2A47-98C8-C86514744716}"/>
          </ac:spMkLst>
        </pc:spChg>
        <pc:picChg chg="del">
          <ac:chgData name="Lei Li" userId="ef082f19-97a4-40f7-8ec1-0e91bb2b2192" providerId="ADAL" clId="{1D609AA1-EE7E-3647-918F-DC1CD5F69F9D}" dt="2021-03-23T00:06:50.061" v="177" actId="478"/>
          <ac:picMkLst>
            <pc:docMk/>
            <pc:sldMk cId="236672929" sldId="267"/>
            <ac:picMk id="6" creationId="{FF390787-9B3B-AA4D-B188-5387C105BC02}"/>
          </ac:picMkLst>
        </pc:picChg>
      </pc:sldChg>
      <pc:sldChg chg="addSp modSp mod">
        <pc:chgData name="Lei Li" userId="ef082f19-97a4-40f7-8ec1-0e91bb2b2192" providerId="ADAL" clId="{1D609AA1-EE7E-3647-918F-DC1CD5F69F9D}" dt="2021-03-23T00:13:06.281" v="397" actId="20577"/>
        <pc:sldMkLst>
          <pc:docMk/>
          <pc:sldMk cId="2000455258" sldId="268"/>
        </pc:sldMkLst>
        <pc:spChg chg="mod">
          <ac:chgData name="Lei Li" userId="ef082f19-97a4-40f7-8ec1-0e91bb2b2192" providerId="ADAL" clId="{1D609AA1-EE7E-3647-918F-DC1CD5F69F9D}" dt="2021-03-23T00:12:50.382" v="393"/>
          <ac:spMkLst>
            <pc:docMk/>
            <pc:sldMk cId="2000455258" sldId="268"/>
            <ac:spMk id="2" creationId="{4E03A1C0-7A6D-3D46-9794-82ADD79A923E}"/>
          </ac:spMkLst>
        </pc:spChg>
        <pc:spChg chg="mod">
          <ac:chgData name="Lei Li" userId="ef082f19-97a4-40f7-8ec1-0e91bb2b2192" providerId="ADAL" clId="{1D609AA1-EE7E-3647-918F-DC1CD5F69F9D}" dt="2021-03-23T00:13:06.281" v="397" actId="20577"/>
          <ac:spMkLst>
            <pc:docMk/>
            <pc:sldMk cId="2000455258" sldId="268"/>
            <ac:spMk id="3" creationId="{2A32AB20-8F86-C14C-96C6-66180206620D}"/>
          </ac:spMkLst>
        </pc:spChg>
        <pc:picChg chg="add mod">
          <ac:chgData name="Lei Li" userId="ef082f19-97a4-40f7-8ec1-0e91bb2b2192" providerId="ADAL" clId="{1D609AA1-EE7E-3647-918F-DC1CD5F69F9D}" dt="2021-03-23T00:13:02.793" v="396" actId="962"/>
          <ac:picMkLst>
            <pc:docMk/>
            <pc:sldMk cId="2000455258" sldId="268"/>
            <ac:picMk id="7" creationId="{3D37133A-9406-8A46-A7B8-3AC7F540CB3B}"/>
          </ac:picMkLst>
        </pc:picChg>
      </pc:sldChg>
      <pc:sldChg chg="addSp delSp modSp mod">
        <pc:chgData name="Lei Li" userId="ef082f19-97a4-40f7-8ec1-0e91bb2b2192" providerId="ADAL" clId="{1D609AA1-EE7E-3647-918F-DC1CD5F69F9D}" dt="2021-03-23T00:13:31.781" v="422" actId="962"/>
        <pc:sldMkLst>
          <pc:docMk/>
          <pc:sldMk cId="2706777096" sldId="269"/>
        </pc:sldMkLst>
        <pc:spChg chg="mod">
          <ac:chgData name="Lei Li" userId="ef082f19-97a4-40f7-8ec1-0e91bb2b2192" providerId="ADAL" clId="{1D609AA1-EE7E-3647-918F-DC1CD5F69F9D}" dt="2021-03-23T00:13:22.454" v="418" actId="20577"/>
          <ac:spMkLst>
            <pc:docMk/>
            <pc:sldMk cId="2706777096" sldId="269"/>
            <ac:spMk id="2" creationId="{E22198D9-CB16-9341-980B-36E064AC449C}"/>
          </ac:spMkLst>
        </pc:spChg>
        <pc:spChg chg="del">
          <ac:chgData name="Lei Li" userId="ef082f19-97a4-40f7-8ec1-0e91bb2b2192" providerId="ADAL" clId="{1D609AA1-EE7E-3647-918F-DC1CD5F69F9D}" dt="2021-03-23T00:13:30.057" v="420"/>
          <ac:spMkLst>
            <pc:docMk/>
            <pc:sldMk cId="2706777096" sldId="269"/>
            <ac:spMk id="3" creationId="{27A7D146-C6C2-5A49-AC31-F5ED97EE5BF2}"/>
          </ac:spMkLst>
        </pc:spChg>
        <pc:picChg chg="del">
          <ac:chgData name="Lei Li" userId="ef082f19-97a4-40f7-8ec1-0e91bb2b2192" providerId="ADAL" clId="{1D609AA1-EE7E-3647-918F-DC1CD5F69F9D}" dt="2021-03-23T00:13:25.237" v="419" actId="478"/>
          <ac:picMkLst>
            <pc:docMk/>
            <pc:sldMk cId="2706777096" sldId="269"/>
            <ac:picMk id="6" creationId="{298B0FF2-8443-7744-9F60-223F495BE5A7}"/>
          </ac:picMkLst>
        </pc:picChg>
        <pc:picChg chg="add mod">
          <ac:chgData name="Lei Li" userId="ef082f19-97a4-40f7-8ec1-0e91bb2b2192" providerId="ADAL" clId="{1D609AA1-EE7E-3647-918F-DC1CD5F69F9D}" dt="2021-03-23T00:13:31.781" v="422" actId="962"/>
          <ac:picMkLst>
            <pc:docMk/>
            <pc:sldMk cId="2706777096" sldId="269"/>
            <ac:picMk id="8" creationId="{35B3B1BD-12A1-0641-ACD5-B8C5E01E23B4}"/>
          </ac:picMkLst>
        </pc:picChg>
      </pc:sldChg>
      <pc:sldChg chg="modSp mod">
        <pc:chgData name="Lei Li" userId="ef082f19-97a4-40f7-8ec1-0e91bb2b2192" providerId="ADAL" clId="{1D609AA1-EE7E-3647-918F-DC1CD5F69F9D}" dt="2021-03-23T00:15:49.776" v="488" actId="20577"/>
        <pc:sldMkLst>
          <pc:docMk/>
          <pc:sldMk cId="753341294" sldId="270"/>
        </pc:sldMkLst>
        <pc:spChg chg="mod">
          <ac:chgData name="Lei Li" userId="ef082f19-97a4-40f7-8ec1-0e91bb2b2192" providerId="ADAL" clId="{1D609AA1-EE7E-3647-918F-DC1CD5F69F9D}" dt="2021-03-23T00:14:23.841" v="471" actId="20577"/>
          <ac:spMkLst>
            <pc:docMk/>
            <pc:sldMk cId="753341294" sldId="270"/>
            <ac:spMk id="2" creationId="{54C44D22-0033-4043-BD87-2D9206BBE155}"/>
          </ac:spMkLst>
        </pc:spChg>
        <pc:spChg chg="mod">
          <ac:chgData name="Lei Li" userId="ef082f19-97a4-40f7-8ec1-0e91bb2b2192" providerId="ADAL" clId="{1D609AA1-EE7E-3647-918F-DC1CD5F69F9D}" dt="2021-03-23T00:15:49.776" v="488" actId="20577"/>
          <ac:spMkLst>
            <pc:docMk/>
            <pc:sldMk cId="753341294" sldId="270"/>
            <ac:spMk id="6" creationId="{3D7DADB5-64AA-ED40-98AB-33DC69481AC3}"/>
          </ac:spMkLst>
        </pc:spChg>
      </pc:sldChg>
      <pc:sldChg chg="addSp delSp modSp mod">
        <pc:chgData name="Lei Li" userId="ef082f19-97a4-40f7-8ec1-0e91bb2b2192" providerId="ADAL" clId="{1D609AA1-EE7E-3647-918F-DC1CD5F69F9D}" dt="2021-03-23T00:18:11.458" v="539" actId="1076"/>
        <pc:sldMkLst>
          <pc:docMk/>
          <pc:sldMk cId="1470617101" sldId="271"/>
        </pc:sldMkLst>
        <pc:spChg chg="mod">
          <ac:chgData name="Lei Li" userId="ef082f19-97a4-40f7-8ec1-0e91bb2b2192" providerId="ADAL" clId="{1D609AA1-EE7E-3647-918F-DC1CD5F69F9D}" dt="2021-03-23T00:17:10.195" v="531" actId="313"/>
          <ac:spMkLst>
            <pc:docMk/>
            <pc:sldMk cId="1470617101" sldId="271"/>
            <ac:spMk id="2" creationId="{27E5908E-8AAC-C847-A25B-F58840444533}"/>
          </ac:spMkLst>
        </pc:spChg>
        <pc:spChg chg="del mod">
          <ac:chgData name="Lei Li" userId="ef082f19-97a4-40f7-8ec1-0e91bb2b2192" providerId="ADAL" clId="{1D609AA1-EE7E-3647-918F-DC1CD5F69F9D}" dt="2021-03-23T00:18:05.187" v="536"/>
          <ac:spMkLst>
            <pc:docMk/>
            <pc:sldMk cId="1470617101" sldId="271"/>
            <ac:spMk id="3" creationId="{BABA431C-F1F2-7C45-8F40-A60EBECA8A50}"/>
          </ac:spMkLst>
        </pc:spChg>
        <pc:spChg chg="add del mod">
          <ac:chgData name="Lei Li" userId="ef082f19-97a4-40f7-8ec1-0e91bb2b2192" providerId="ADAL" clId="{1D609AA1-EE7E-3647-918F-DC1CD5F69F9D}" dt="2021-03-23T00:17:43.593" v="535" actId="478"/>
          <ac:spMkLst>
            <pc:docMk/>
            <pc:sldMk cId="1470617101" sldId="271"/>
            <ac:spMk id="6" creationId="{A3B7A51A-05CB-8640-BCE5-3E4260006AAF}"/>
          </ac:spMkLst>
        </pc:spChg>
        <pc:picChg chg="add mod">
          <ac:chgData name="Lei Li" userId="ef082f19-97a4-40f7-8ec1-0e91bb2b2192" providerId="ADAL" clId="{1D609AA1-EE7E-3647-918F-DC1CD5F69F9D}" dt="2021-03-23T00:18:11.458" v="539" actId="1076"/>
          <ac:picMkLst>
            <pc:docMk/>
            <pc:sldMk cId="1470617101" sldId="271"/>
            <ac:picMk id="8" creationId="{62CC6700-766C-F441-AC2B-FA861028819E}"/>
          </ac:picMkLst>
        </pc:picChg>
      </pc:sldChg>
      <pc:sldChg chg="addSp delSp modSp mod">
        <pc:chgData name="Lei Li" userId="ef082f19-97a4-40f7-8ec1-0e91bb2b2192" providerId="ADAL" clId="{1D609AA1-EE7E-3647-918F-DC1CD5F69F9D}" dt="2021-03-23T00:11:22.431" v="383" actId="962"/>
        <pc:sldMkLst>
          <pc:docMk/>
          <pc:sldMk cId="1124200568" sldId="272"/>
        </pc:sldMkLst>
        <pc:spChg chg="mod">
          <ac:chgData name="Lei Li" userId="ef082f19-97a4-40f7-8ec1-0e91bb2b2192" providerId="ADAL" clId="{1D609AA1-EE7E-3647-918F-DC1CD5F69F9D}" dt="2021-03-23T00:10:47.564" v="380" actId="20577"/>
          <ac:spMkLst>
            <pc:docMk/>
            <pc:sldMk cId="1124200568" sldId="272"/>
            <ac:spMk id="2" creationId="{7B2FE2C9-6C54-E345-A2FA-6C38FB512BC8}"/>
          </ac:spMkLst>
        </pc:spChg>
        <pc:spChg chg="del mod">
          <ac:chgData name="Lei Li" userId="ef082f19-97a4-40f7-8ec1-0e91bb2b2192" providerId="ADAL" clId="{1D609AA1-EE7E-3647-918F-DC1CD5F69F9D}" dt="2021-03-23T00:11:19.173" v="381"/>
          <ac:spMkLst>
            <pc:docMk/>
            <pc:sldMk cId="1124200568" sldId="272"/>
            <ac:spMk id="3" creationId="{C463FA6E-6244-B249-8CEF-84C688E6D3C3}"/>
          </ac:spMkLst>
        </pc:spChg>
        <pc:picChg chg="add mod">
          <ac:chgData name="Lei Li" userId="ef082f19-97a4-40f7-8ec1-0e91bb2b2192" providerId="ADAL" clId="{1D609AA1-EE7E-3647-918F-DC1CD5F69F9D}" dt="2021-03-23T00:11:22.431" v="383" actId="962"/>
          <ac:picMkLst>
            <pc:docMk/>
            <pc:sldMk cId="1124200568" sldId="272"/>
            <ac:picMk id="7" creationId="{5CBF8FE2-D5E3-F147-8494-2572CC3FBE09}"/>
          </ac:picMkLst>
        </pc:picChg>
      </pc:sldChg>
      <pc:sldChg chg="addSp delSp modSp mod">
        <pc:chgData name="Lei Li" userId="ef082f19-97a4-40f7-8ec1-0e91bb2b2192" providerId="ADAL" clId="{1D609AA1-EE7E-3647-918F-DC1CD5F69F9D}" dt="2021-03-23T00:12:23.473" v="392" actId="962"/>
        <pc:sldMkLst>
          <pc:docMk/>
          <pc:sldMk cId="2138098864" sldId="273"/>
        </pc:sldMkLst>
        <pc:spChg chg="mod">
          <ac:chgData name="Lei Li" userId="ef082f19-97a4-40f7-8ec1-0e91bb2b2192" providerId="ADAL" clId="{1D609AA1-EE7E-3647-918F-DC1CD5F69F9D}" dt="2021-03-23T00:12:13.025" v="388" actId="20577"/>
          <ac:spMkLst>
            <pc:docMk/>
            <pc:sldMk cId="2138098864" sldId="273"/>
            <ac:spMk id="2" creationId="{66C5D60B-0054-384F-8509-8817C462FA09}"/>
          </ac:spMkLst>
        </pc:spChg>
        <pc:spChg chg="del mod">
          <ac:chgData name="Lei Li" userId="ef082f19-97a4-40f7-8ec1-0e91bb2b2192" providerId="ADAL" clId="{1D609AA1-EE7E-3647-918F-DC1CD5F69F9D}" dt="2021-03-23T00:12:22.551" v="390"/>
          <ac:spMkLst>
            <pc:docMk/>
            <pc:sldMk cId="2138098864" sldId="273"/>
            <ac:spMk id="6" creationId="{DBB964BF-3A04-0840-A2EA-994176347715}"/>
          </ac:spMkLst>
        </pc:spChg>
        <pc:picChg chg="add mod">
          <ac:chgData name="Lei Li" userId="ef082f19-97a4-40f7-8ec1-0e91bb2b2192" providerId="ADAL" clId="{1D609AA1-EE7E-3647-918F-DC1CD5F69F9D}" dt="2021-03-23T00:12:23.473" v="392" actId="962"/>
          <ac:picMkLst>
            <pc:docMk/>
            <pc:sldMk cId="2138098864" sldId="273"/>
            <ac:picMk id="7" creationId="{EA348ABA-7B0B-D543-9464-EBB2AB85C9B4}"/>
          </ac:picMkLst>
        </pc:picChg>
      </pc:sldChg>
      <pc:sldChg chg="addSp delSp modSp mod">
        <pc:chgData name="Lei Li" userId="ef082f19-97a4-40f7-8ec1-0e91bb2b2192" providerId="ADAL" clId="{1D609AA1-EE7E-3647-918F-DC1CD5F69F9D}" dt="2021-03-23T00:20:05.996" v="565" actId="1076"/>
        <pc:sldMkLst>
          <pc:docMk/>
          <pc:sldMk cId="1608357386" sldId="274"/>
        </pc:sldMkLst>
        <pc:spChg chg="mod">
          <ac:chgData name="Lei Li" userId="ef082f19-97a4-40f7-8ec1-0e91bb2b2192" providerId="ADAL" clId="{1D609AA1-EE7E-3647-918F-DC1CD5F69F9D}" dt="2021-03-23T00:20:05.996" v="565" actId="1076"/>
          <ac:spMkLst>
            <pc:docMk/>
            <pc:sldMk cId="1608357386" sldId="274"/>
            <ac:spMk id="2" creationId="{5508B976-D1F7-8745-A820-F45280023483}"/>
          </ac:spMkLst>
        </pc:spChg>
        <pc:spChg chg="del mod">
          <ac:chgData name="Lei Li" userId="ef082f19-97a4-40f7-8ec1-0e91bb2b2192" providerId="ADAL" clId="{1D609AA1-EE7E-3647-918F-DC1CD5F69F9D}" dt="2021-03-23T00:19:46.077" v="557"/>
          <ac:spMkLst>
            <pc:docMk/>
            <pc:sldMk cId="1608357386" sldId="274"/>
            <ac:spMk id="3" creationId="{298700A8-B2B4-2C4C-89F4-FC84106194FC}"/>
          </ac:spMkLst>
        </pc:spChg>
        <pc:spChg chg="del">
          <ac:chgData name="Lei Li" userId="ef082f19-97a4-40f7-8ec1-0e91bb2b2192" providerId="ADAL" clId="{1D609AA1-EE7E-3647-918F-DC1CD5F69F9D}" dt="2021-03-23T00:19:20.675" v="555" actId="478"/>
          <ac:spMkLst>
            <pc:docMk/>
            <pc:sldMk cId="1608357386" sldId="274"/>
            <ac:spMk id="7" creationId="{41EC7629-194A-6942-AEB2-74B60E433152}"/>
          </ac:spMkLst>
        </pc:spChg>
        <pc:spChg chg="add del mod">
          <ac:chgData name="Lei Li" userId="ef082f19-97a4-40f7-8ec1-0e91bb2b2192" providerId="ADAL" clId="{1D609AA1-EE7E-3647-918F-DC1CD5F69F9D}" dt="2021-03-23T00:19:53.990" v="561"/>
          <ac:spMkLst>
            <pc:docMk/>
            <pc:sldMk cId="1608357386" sldId="274"/>
            <ac:spMk id="10" creationId="{CDF7A0C1-8DE5-BD49-8713-E3280E417247}"/>
          </ac:spMkLst>
        </pc:spChg>
        <pc:picChg chg="add del mod">
          <ac:chgData name="Lei Li" userId="ef082f19-97a4-40f7-8ec1-0e91bb2b2192" providerId="ADAL" clId="{1D609AA1-EE7E-3647-918F-DC1CD5F69F9D}" dt="2021-03-23T00:19:50.295" v="560" actId="478"/>
          <ac:picMkLst>
            <pc:docMk/>
            <pc:sldMk cId="1608357386" sldId="274"/>
            <ac:picMk id="8" creationId="{D732CF31-793B-C64E-9681-2ADFBD187044}"/>
          </ac:picMkLst>
        </pc:picChg>
        <pc:picChg chg="add mod">
          <ac:chgData name="Lei Li" userId="ef082f19-97a4-40f7-8ec1-0e91bb2b2192" providerId="ADAL" clId="{1D609AA1-EE7E-3647-918F-DC1CD5F69F9D}" dt="2021-03-23T00:19:59.157" v="564" actId="1076"/>
          <ac:picMkLst>
            <pc:docMk/>
            <pc:sldMk cId="1608357386" sldId="274"/>
            <ac:picMk id="12" creationId="{6B4556A5-C39F-734F-99CB-E7BB438D9939}"/>
          </ac:picMkLst>
        </pc:picChg>
        <pc:picChg chg="del">
          <ac:chgData name="Lei Li" userId="ef082f19-97a4-40f7-8ec1-0e91bb2b2192" providerId="ADAL" clId="{1D609AA1-EE7E-3647-918F-DC1CD5F69F9D}" dt="2021-03-23T00:19:17.064" v="554" actId="478"/>
          <ac:picMkLst>
            <pc:docMk/>
            <pc:sldMk cId="1608357386" sldId="274"/>
            <ac:picMk id="1026" creationId="{C2CCDBE2-88FA-8349-AC3D-98A3E435CDA1}"/>
          </ac:picMkLst>
        </pc:picChg>
      </pc:sldChg>
      <pc:sldChg chg="addSp delSp modSp mod">
        <pc:chgData name="Lei Li" userId="ef082f19-97a4-40f7-8ec1-0e91bb2b2192" providerId="ADAL" clId="{1D609AA1-EE7E-3647-918F-DC1CD5F69F9D}" dt="2021-03-23T00:21:38.803" v="590" actId="1076"/>
        <pc:sldMkLst>
          <pc:docMk/>
          <pc:sldMk cId="2080153156" sldId="275"/>
        </pc:sldMkLst>
        <pc:spChg chg="mod">
          <ac:chgData name="Lei Li" userId="ef082f19-97a4-40f7-8ec1-0e91bb2b2192" providerId="ADAL" clId="{1D609AA1-EE7E-3647-918F-DC1CD5F69F9D}" dt="2021-03-23T00:21:21.400" v="585" actId="20577"/>
          <ac:spMkLst>
            <pc:docMk/>
            <pc:sldMk cId="2080153156" sldId="275"/>
            <ac:spMk id="2" creationId="{4A2B9EB0-F847-EB4F-A810-F824AE309CE4}"/>
          </ac:spMkLst>
        </pc:spChg>
        <pc:spChg chg="del mod">
          <ac:chgData name="Lei Li" userId="ef082f19-97a4-40f7-8ec1-0e91bb2b2192" providerId="ADAL" clId="{1D609AA1-EE7E-3647-918F-DC1CD5F69F9D}" dt="2021-03-23T00:21:32.031" v="587"/>
          <ac:spMkLst>
            <pc:docMk/>
            <pc:sldMk cId="2080153156" sldId="275"/>
            <ac:spMk id="3" creationId="{420263D3-52F8-ED46-BF60-A9A587BAA352}"/>
          </ac:spMkLst>
        </pc:spChg>
        <pc:picChg chg="add mod">
          <ac:chgData name="Lei Li" userId="ef082f19-97a4-40f7-8ec1-0e91bb2b2192" providerId="ADAL" clId="{1D609AA1-EE7E-3647-918F-DC1CD5F69F9D}" dt="2021-03-23T00:21:38.803" v="590" actId="1076"/>
          <ac:picMkLst>
            <pc:docMk/>
            <pc:sldMk cId="2080153156" sldId="275"/>
            <ac:picMk id="7" creationId="{E7E3ACE3-2E39-7E42-9E14-D6E8CBD937DD}"/>
          </ac:picMkLst>
        </pc:picChg>
      </pc:sldChg>
      <pc:sldChg chg="addSp delSp modSp mod">
        <pc:chgData name="Lei Li" userId="ef082f19-97a4-40f7-8ec1-0e91bb2b2192" providerId="ADAL" clId="{1D609AA1-EE7E-3647-918F-DC1CD5F69F9D}" dt="2021-03-23T00:22:54.520" v="620" actId="1076"/>
        <pc:sldMkLst>
          <pc:docMk/>
          <pc:sldMk cId="3576080273" sldId="276"/>
        </pc:sldMkLst>
        <pc:spChg chg="mod">
          <ac:chgData name="Lei Li" userId="ef082f19-97a4-40f7-8ec1-0e91bb2b2192" providerId="ADAL" clId="{1D609AA1-EE7E-3647-918F-DC1CD5F69F9D}" dt="2021-03-23T00:22:23.144" v="615" actId="20577"/>
          <ac:spMkLst>
            <pc:docMk/>
            <pc:sldMk cId="3576080273" sldId="276"/>
            <ac:spMk id="2" creationId="{5E07668D-1833-E844-B72A-70687C88E95A}"/>
          </ac:spMkLst>
        </pc:spChg>
        <pc:spChg chg="del mod">
          <ac:chgData name="Lei Li" userId="ef082f19-97a4-40f7-8ec1-0e91bb2b2192" providerId="ADAL" clId="{1D609AA1-EE7E-3647-918F-DC1CD5F69F9D}" dt="2021-03-23T00:22:48.378" v="617"/>
          <ac:spMkLst>
            <pc:docMk/>
            <pc:sldMk cId="3576080273" sldId="276"/>
            <ac:spMk id="3" creationId="{D57F4C25-108D-6842-8CB1-EB1906B87589}"/>
          </ac:spMkLst>
        </pc:spChg>
        <pc:picChg chg="add mod">
          <ac:chgData name="Lei Li" userId="ef082f19-97a4-40f7-8ec1-0e91bb2b2192" providerId="ADAL" clId="{1D609AA1-EE7E-3647-918F-DC1CD5F69F9D}" dt="2021-03-23T00:22:54.520" v="620" actId="1076"/>
          <ac:picMkLst>
            <pc:docMk/>
            <pc:sldMk cId="3576080273" sldId="276"/>
            <ac:picMk id="7" creationId="{313E6B68-3276-824B-8A09-4C8700B57A6A}"/>
          </ac:picMkLst>
        </pc:picChg>
      </pc:sldChg>
      <pc:sldChg chg="addSp delSp modSp mod">
        <pc:chgData name="Lei Li" userId="ef082f19-97a4-40f7-8ec1-0e91bb2b2192" providerId="ADAL" clId="{1D609AA1-EE7E-3647-918F-DC1CD5F69F9D}" dt="2021-03-23T00:24:24.589" v="669" actId="1076"/>
        <pc:sldMkLst>
          <pc:docMk/>
          <pc:sldMk cId="3420615275" sldId="277"/>
        </pc:sldMkLst>
        <pc:spChg chg="mod">
          <ac:chgData name="Lei Li" userId="ef082f19-97a4-40f7-8ec1-0e91bb2b2192" providerId="ADAL" clId="{1D609AA1-EE7E-3647-918F-DC1CD5F69F9D}" dt="2021-03-23T00:23:43.259" v="662" actId="20577"/>
          <ac:spMkLst>
            <pc:docMk/>
            <pc:sldMk cId="3420615275" sldId="277"/>
            <ac:spMk id="2" creationId="{C982B977-2BB4-EC46-AE47-7CD1B0C9702C}"/>
          </ac:spMkLst>
        </pc:spChg>
        <pc:spChg chg="del mod">
          <ac:chgData name="Lei Li" userId="ef082f19-97a4-40f7-8ec1-0e91bb2b2192" providerId="ADAL" clId="{1D609AA1-EE7E-3647-918F-DC1CD5F69F9D}" dt="2021-03-23T00:24:21.331" v="666"/>
          <ac:spMkLst>
            <pc:docMk/>
            <pc:sldMk cId="3420615275" sldId="277"/>
            <ac:spMk id="3" creationId="{36638286-3EB1-BC4D-B2AF-9AA053E9D0D3}"/>
          </ac:spMkLst>
        </pc:spChg>
        <pc:spChg chg="del">
          <ac:chgData name="Lei Li" userId="ef082f19-97a4-40f7-8ec1-0e91bb2b2192" providerId="ADAL" clId="{1D609AA1-EE7E-3647-918F-DC1CD5F69F9D}" dt="2021-03-23T00:23:48.343" v="664" actId="478"/>
          <ac:spMkLst>
            <pc:docMk/>
            <pc:sldMk cId="3420615275" sldId="277"/>
            <ac:spMk id="6" creationId="{AFA72DDD-4B2C-AB4D-A3ED-3A0A0EC97898}"/>
          </ac:spMkLst>
        </pc:spChg>
        <pc:picChg chg="add mod">
          <ac:chgData name="Lei Li" userId="ef082f19-97a4-40f7-8ec1-0e91bb2b2192" providerId="ADAL" clId="{1D609AA1-EE7E-3647-918F-DC1CD5F69F9D}" dt="2021-03-23T00:24:24.589" v="669" actId="1076"/>
          <ac:picMkLst>
            <pc:docMk/>
            <pc:sldMk cId="3420615275" sldId="277"/>
            <ac:picMk id="8" creationId="{33393539-6BE8-C94F-87BE-19FA1512CC09}"/>
          </ac:picMkLst>
        </pc:picChg>
        <pc:picChg chg="del">
          <ac:chgData name="Lei Li" userId="ef082f19-97a4-40f7-8ec1-0e91bb2b2192" providerId="ADAL" clId="{1D609AA1-EE7E-3647-918F-DC1CD5F69F9D}" dt="2021-03-23T00:23:46.241" v="663" actId="478"/>
          <ac:picMkLst>
            <pc:docMk/>
            <pc:sldMk cId="3420615275" sldId="277"/>
            <ac:picMk id="2050" creationId="{D36D04C9-D3B1-684F-9922-BC6580020A6C}"/>
          </ac:picMkLst>
        </pc:picChg>
      </pc:sldChg>
      <pc:sldChg chg="modSp mod">
        <pc:chgData name="Lei Li" userId="ef082f19-97a4-40f7-8ec1-0e91bb2b2192" providerId="ADAL" clId="{1D609AA1-EE7E-3647-918F-DC1CD5F69F9D}" dt="2021-03-23T00:29:08.249" v="713"/>
        <pc:sldMkLst>
          <pc:docMk/>
          <pc:sldMk cId="943738089" sldId="278"/>
        </pc:sldMkLst>
        <pc:spChg chg="mod">
          <ac:chgData name="Lei Li" userId="ef082f19-97a4-40f7-8ec1-0e91bb2b2192" providerId="ADAL" clId="{1D609AA1-EE7E-3647-918F-DC1CD5F69F9D}" dt="2021-03-23T00:27:59.980" v="708" actId="20577"/>
          <ac:spMkLst>
            <pc:docMk/>
            <pc:sldMk cId="943738089" sldId="278"/>
            <ac:spMk id="2" creationId="{A95784EE-D72E-C04F-A062-1F2D95B5BF4D}"/>
          </ac:spMkLst>
        </pc:spChg>
        <pc:spChg chg="mod">
          <ac:chgData name="Lei Li" userId="ef082f19-97a4-40f7-8ec1-0e91bb2b2192" providerId="ADAL" clId="{1D609AA1-EE7E-3647-918F-DC1CD5F69F9D}" dt="2021-03-23T00:29:08.249" v="713"/>
          <ac:spMkLst>
            <pc:docMk/>
            <pc:sldMk cId="943738089" sldId="278"/>
            <ac:spMk id="3" creationId="{80790677-0D76-1B41-8055-07BEEFBBCED7}"/>
          </ac:spMkLst>
        </pc:spChg>
      </pc:sldChg>
      <pc:sldChg chg="addSp delSp modSp mod">
        <pc:chgData name="Lei Li" userId="ef082f19-97a4-40f7-8ec1-0e91bb2b2192" providerId="ADAL" clId="{1D609AA1-EE7E-3647-918F-DC1CD5F69F9D}" dt="2021-03-23T00:26:07.913" v="704" actId="14100"/>
        <pc:sldMkLst>
          <pc:docMk/>
          <pc:sldMk cId="1262796627" sldId="279"/>
        </pc:sldMkLst>
        <pc:spChg chg="mod">
          <ac:chgData name="Lei Li" userId="ef082f19-97a4-40f7-8ec1-0e91bb2b2192" providerId="ADAL" clId="{1D609AA1-EE7E-3647-918F-DC1CD5F69F9D}" dt="2021-03-23T00:25:13.817" v="695" actId="20577"/>
          <ac:spMkLst>
            <pc:docMk/>
            <pc:sldMk cId="1262796627" sldId="279"/>
            <ac:spMk id="2" creationId="{95769E4D-2593-8F4C-B16B-9BCB332EC2CA}"/>
          </ac:spMkLst>
        </pc:spChg>
        <pc:spChg chg="del mod">
          <ac:chgData name="Lei Li" userId="ef082f19-97a4-40f7-8ec1-0e91bb2b2192" providerId="ADAL" clId="{1D609AA1-EE7E-3647-918F-DC1CD5F69F9D}" dt="2021-03-23T00:25:41.384" v="697"/>
          <ac:spMkLst>
            <pc:docMk/>
            <pc:sldMk cId="1262796627" sldId="279"/>
            <ac:spMk id="3" creationId="{0BF72107-5E5C-6F4D-9B7F-25BB61B302BE}"/>
          </ac:spMkLst>
        </pc:spChg>
        <pc:picChg chg="add mod">
          <ac:chgData name="Lei Li" userId="ef082f19-97a4-40f7-8ec1-0e91bb2b2192" providerId="ADAL" clId="{1D609AA1-EE7E-3647-918F-DC1CD5F69F9D}" dt="2021-03-23T00:26:07.913" v="704" actId="14100"/>
          <ac:picMkLst>
            <pc:docMk/>
            <pc:sldMk cId="1262796627" sldId="279"/>
            <ac:picMk id="7" creationId="{A5680EAB-AFC4-F64E-B642-98274E82B6DE}"/>
          </ac:picMkLst>
        </pc:picChg>
      </pc:sldChg>
      <pc:sldChg chg="delSp modSp mod">
        <pc:chgData name="Lei Li" userId="ef082f19-97a4-40f7-8ec1-0e91bb2b2192" providerId="ADAL" clId="{1D609AA1-EE7E-3647-918F-DC1CD5F69F9D}" dt="2021-03-23T00:31:14.368" v="747" actId="5793"/>
        <pc:sldMkLst>
          <pc:docMk/>
          <pc:sldMk cId="1260052555" sldId="280"/>
        </pc:sldMkLst>
        <pc:spChg chg="mod">
          <ac:chgData name="Lei Li" userId="ef082f19-97a4-40f7-8ec1-0e91bb2b2192" providerId="ADAL" clId="{1D609AA1-EE7E-3647-918F-DC1CD5F69F9D}" dt="2021-03-23T00:29:34.935" v="733" actId="20577"/>
          <ac:spMkLst>
            <pc:docMk/>
            <pc:sldMk cId="1260052555" sldId="280"/>
            <ac:spMk id="2" creationId="{0F599CBA-59C0-B242-A346-A63F3C1B189C}"/>
          </ac:spMkLst>
        </pc:spChg>
        <pc:spChg chg="mod">
          <ac:chgData name="Lei Li" userId="ef082f19-97a4-40f7-8ec1-0e91bb2b2192" providerId="ADAL" clId="{1D609AA1-EE7E-3647-918F-DC1CD5F69F9D}" dt="2021-03-23T00:31:14.368" v="747" actId="5793"/>
          <ac:spMkLst>
            <pc:docMk/>
            <pc:sldMk cId="1260052555" sldId="280"/>
            <ac:spMk id="3" creationId="{4F1434B3-A1D0-7F4E-9663-D5A57F86690B}"/>
          </ac:spMkLst>
        </pc:spChg>
        <pc:picChg chg="del">
          <ac:chgData name="Lei Li" userId="ef082f19-97a4-40f7-8ec1-0e91bb2b2192" providerId="ADAL" clId="{1D609AA1-EE7E-3647-918F-DC1CD5F69F9D}" dt="2021-03-23T00:29:20.986" v="714" actId="478"/>
          <ac:picMkLst>
            <pc:docMk/>
            <pc:sldMk cId="1260052555" sldId="280"/>
            <ac:picMk id="6" creationId="{6C07ED74-1594-5F49-9229-C89C28EA5DF0}"/>
          </ac:picMkLst>
        </pc:picChg>
      </pc:sldChg>
      <pc:sldChg chg="modSp mod">
        <pc:chgData name="Lei Li" userId="ef082f19-97a4-40f7-8ec1-0e91bb2b2192" providerId="ADAL" clId="{1D609AA1-EE7E-3647-918F-DC1CD5F69F9D}" dt="2021-03-23T00:38:52.427" v="880" actId="12"/>
        <pc:sldMkLst>
          <pc:docMk/>
          <pc:sldMk cId="3798137831" sldId="281"/>
        </pc:sldMkLst>
        <pc:spChg chg="mod">
          <ac:chgData name="Lei Li" userId="ef082f19-97a4-40f7-8ec1-0e91bb2b2192" providerId="ADAL" clId="{1D609AA1-EE7E-3647-918F-DC1CD5F69F9D}" dt="2021-03-23T00:33:35.930" v="784" actId="20577"/>
          <ac:spMkLst>
            <pc:docMk/>
            <pc:sldMk cId="3798137831" sldId="281"/>
            <ac:spMk id="2" creationId="{F8308637-4D50-6D49-A4CB-AB0CF34C6550}"/>
          </ac:spMkLst>
        </pc:spChg>
        <pc:spChg chg="mod">
          <ac:chgData name="Lei Li" userId="ef082f19-97a4-40f7-8ec1-0e91bb2b2192" providerId="ADAL" clId="{1D609AA1-EE7E-3647-918F-DC1CD5F69F9D}" dt="2021-03-23T00:38:52.427" v="880" actId="12"/>
          <ac:spMkLst>
            <pc:docMk/>
            <pc:sldMk cId="3798137831" sldId="281"/>
            <ac:spMk id="3" creationId="{B723670C-B576-C944-90B2-6E72C751038F}"/>
          </ac:spMkLst>
        </pc:spChg>
      </pc:sldChg>
      <pc:sldChg chg="del">
        <pc:chgData name="Lei Li" userId="ef082f19-97a4-40f7-8ec1-0e91bb2b2192" providerId="ADAL" clId="{1D609AA1-EE7E-3647-918F-DC1CD5F69F9D}" dt="2021-03-23T00:39:34.699" v="881" actId="2696"/>
        <pc:sldMkLst>
          <pc:docMk/>
          <pc:sldMk cId="4195626971" sldId="282"/>
        </pc:sldMkLst>
      </pc:sldChg>
      <pc:sldChg chg="del">
        <pc:chgData name="Lei Li" userId="ef082f19-97a4-40f7-8ec1-0e91bb2b2192" providerId="ADAL" clId="{1D609AA1-EE7E-3647-918F-DC1CD5F69F9D}" dt="2021-03-23T00:39:35.302" v="882" actId="2696"/>
        <pc:sldMkLst>
          <pc:docMk/>
          <pc:sldMk cId="3235909142" sldId="283"/>
        </pc:sldMkLst>
      </pc:sldChg>
      <pc:sldChg chg="del">
        <pc:chgData name="Lei Li" userId="ef082f19-97a4-40f7-8ec1-0e91bb2b2192" providerId="ADAL" clId="{1D609AA1-EE7E-3647-918F-DC1CD5F69F9D}" dt="2021-03-23T00:39:35.863" v="883" actId="2696"/>
        <pc:sldMkLst>
          <pc:docMk/>
          <pc:sldMk cId="3442878057" sldId="284"/>
        </pc:sldMkLst>
      </pc:sldChg>
      <pc:sldChg chg="modSp mod">
        <pc:chgData name="Lei Li" userId="ef082f19-97a4-40f7-8ec1-0e91bb2b2192" providerId="ADAL" clId="{1D609AA1-EE7E-3647-918F-DC1CD5F69F9D}" dt="2021-03-23T00:49:07.927" v="942" actId="313"/>
        <pc:sldMkLst>
          <pc:docMk/>
          <pc:sldMk cId="723119252" sldId="286"/>
        </pc:sldMkLst>
        <pc:spChg chg="mod">
          <ac:chgData name="Lei Li" userId="ef082f19-97a4-40f7-8ec1-0e91bb2b2192" providerId="ADAL" clId="{1D609AA1-EE7E-3647-918F-DC1CD5F69F9D}" dt="2021-03-23T00:48:34.955" v="892" actId="20577"/>
          <ac:spMkLst>
            <pc:docMk/>
            <pc:sldMk cId="723119252" sldId="286"/>
            <ac:spMk id="3" creationId="{6454B9C0-2C97-4A45-B031-C51EF110969A}"/>
          </ac:spMkLst>
        </pc:spChg>
        <pc:spChg chg="mod">
          <ac:chgData name="Lei Li" userId="ef082f19-97a4-40f7-8ec1-0e91bb2b2192" providerId="ADAL" clId="{1D609AA1-EE7E-3647-918F-DC1CD5F69F9D}" dt="2021-03-23T00:49:07.927" v="942" actId="313"/>
          <ac:spMkLst>
            <pc:docMk/>
            <pc:sldMk cId="723119252" sldId="286"/>
            <ac:spMk id="4" creationId="{44AFA706-B46C-4E41-A0E5-0CF675DA5601}"/>
          </ac:spMkLst>
        </pc:spChg>
      </pc:sldChg>
      <pc:sldChg chg="modSp mod">
        <pc:chgData name="Lei Li" userId="ef082f19-97a4-40f7-8ec1-0e91bb2b2192" providerId="ADAL" clId="{1D609AA1-EE7E-3647-918F-DC1CD5F69F9D}" dt="2021-03-23T12:47:27.095" v="1023" actId="113"/>
        <pc:sldMkLst>
          <pc:docMk/>
          <pc:sldMk cId="1968337605" sldId="287"/>
        </pc:sldMkLst>
        <pc:spChg chg="mod">
          <ac:chgData name="Lei Li" userId="ef082f19-97a4-40f7-8ec1-0e91bb2b2192" providerId="ADAL" clId="{1D609AA1-EE7E-3647-918F-DC1CD5F69F9D}" dt="2021-03-23T12:47:27.095" v="1023" actId="113"/>
          <ac:spMkLst>
            <pc:docMk/>
            <pc:sldMk cId="1968337605" sldId="287"/>
            <ac:spMk id="3" creationId="{863A56F4-41AD-914E-89F7-E4DDF0A7DA47}"/>
          </ac:spMkLst>
        </pc:spChg>
      </pc:sldChg>
      <pc:sldChg chg="modSp new mod">
        <pc:chgData name="Lei Li" userId="ef082f19-97a4-40f7-8ec1-0e91bb2b2192" providerId="ADAL" clId="{1D609AA1-EE7E-3647-918F-DC1CD5F69F9D}" dt="2021-03-23T00:57:06.072" v="986" actId="20577"/>
        <pc:sldMkLst>
          <pc:docMk/>
          <pc:sldMk cId="3970733350" sldId="288"/>
        </pc:sldMkLst>
        <pc:spChg chg="mod">
          <ac:chgData name="Lei Li" userId="ef082f19-97a4-40f7-8ec1-0e91bb2b2192" providerId="ADAL" clId="{1D609AA1-EE7E-3647-918F-DC1CD5F69F9D}" dt="2021-03-23T00:57:06.072" v="986" actId="20577"/>
          <ac:spMkLst>
            <pc:docMk/>
            <pc:sldMk cId="3970733350" sldId="288"/>
            <ac:spMk id="2" creationId="{59977D20-407C-184F-AF71-3FC80D8D56D6}"/>
          </ac:spMkLst>
        </pc:spChg>
        <pc:spChg chg="mod">
          <ac:chgData name="Lei Li" userId="ef082f19-97a4-40f7-8ec1-0e91bb2b2192" providerId="ADAL" clId="{1D609AA1-EE7E-3647-918F-DC1CD5F69F9D}" dt="2021-03-23T00:57:03.913" v="985" actId="20577"/>
          <ac:spMkLst>
            <pc:docMk/>
            <pc:sldMk cId="3970733350" sldId="288"/>
            <ac:spMk id="3" creationId="{AAEA3DF4-B1A5-0F40-840A-1A9764E6E133}"/>
          </ac:spMkLst>
        </pc:spChg>
      </pc:sldChg>
      <pc:sldChg chg="addSp delSp modSp new mod">
        <pc:chgData name="Lei Li" userId="ef082f19-97a4-40f7-8ec1-0e91bb2b2192" providerId="ADAL" clId="{1D609AA1-EE7E-3647-918F-DC1CD5F69F9D}" dt="2021-03-23T01:09:19.537" v="1014" actId="962"/>
        <pc:sldMkLst>
          <pc:docMk/>
          <pc:sldMk cId="2111568688" sldId="289"/>
        </pc:sldMkLst>
        <pc:spChg chg="mod">
          <ac:chgData name="Lei Li" userId="ef082f19-97a4-40f7-8ec1-0e91bb2b2192" providerId="ADAL" clId="{1D609AA1-EE7E-3647-918F-DC1CD5F69F9D}" dt="2021-03-23T01:08:41.430" v="1011" actId="20577"/>
          <ac:spMkLst>
            <pc:docMk/>
            <pc:sldMk cId="2111568688" sldId="289"/>
            <ac:spMk id="2" creationId="{C732A71A-4625-924D-8A95-025A2AA9A3D0}"/>
          </ac:spMkLst>
        </pc:spChg>
        <pc:spChg chg="del">
          <ac:chgData name="Lei Li" userId="ef082f19-97a4-40f7-8ec1-0e91bb2b2192" providerId="ADAL" clId="{1D609AA1-EE7E-3647-918F-DC1CD5F69F9D}" dt="2021-03-23T01:09:17.895" v="1012"/>
          <ac:spMkLst>
            <pc:docMk/>
            <pc:sldMk cId="2111568688" sldId="289"/>
            <ac:spMk id="3" creationId="{7F9F1249-5A7D-5A4A-B58D-A8276648971E}"/>
          </ac:spMkLst>
        </pc:spChg>
        <pc:picChg chg="add mod">
          <ac:chgData name="Lei Li" userId="ef082f19-97a4-40f7-8ec1-0e91bb2b2192" providerId="ADAL" clId="{1D609AA1-EE7E-3647-918F-DC1CD5F69F9D}" dt="2021-03-23T01:09:19.537" v="1014" actId="962"/>
          <ac:picMkLst>
            <pc:docMk/>
            <pc:sldMk cId="2111568688" sldId="289"/>
            <ac:picMk id="7" creationId="{E921FB0A-C02B-A042-99D0-83342228EB91}"/>
          </ac:picMkLst>
        </pc:picChg>
      </pc:sldChg>
    </pc:docChg>
  </pc:docChgLst>
  <pc:docChgLst>
    <pc:chgData name="Lei Li" userId="ef082f19-97a4-40f7-8ec1-0e91bb2b2192" providerId="ADAL" clId="{CD12320E-9BC3-E84C-9816-4DA630517125}"/>
    <pc:docChg chg="undo custSel addSld delSld modSld">
      <pc:chgData name="Lei Li" userId="ef082f19-97a4-40f7-8ec1-0e91bb2b2192" providerId="ADAL" clId="{CD12320E-9BC3-E84C-9816-4DA630517125}" dt="2020-12-30T22:05:36.261" v="2547" actId="113"/>
      <pc:docMkLst>
        <pc:docMk/>
      </pc:docMkLst>
      <pc:sldChg chg="modSp mod">
        <pc:chgData name="Lei Li" userId="ef082f19-97a4-40f7-8ec1-0e91bb2b2192" providerId="ADAL" clId="{CD12320E-9BC3-E84C-9816-4DA630517125}" dt="2020-12-30T16:06:32.250" v="8" actId="20577"/>
        <pc:sldMkLst>
          <pc:docMk/>
          <pc:sldMk cId="2503590105" sldId="256"/>
        </pc:sldMkLst>
        <pc:spChg chg="mod">
          <ac:chgData name="Lei Li" userId="ef082f19-97a4-40f7-8ec1-0e91bb2b2192" providerId="ADAL" clId="{CD12320E-9BC3-E84C-9816-4DA630517125}" dt="2020-12-30T16:06:32.250" v="8" actId="20577"/>
          <ac:spMkLst>
            <pc:docMk/>
            <pc:sldMk cId="2503590105" sldId="256"/>
            <ac:spMk id="2" creationId="{5BA05E45-F349-0641-9ADA-AF2384D8DF72}"/>
          </ac:spMkLst>
        </pc:spChg>
      </pc:sldChg>
      <pc:sldChg chg="modSp add del mod">
        <pc:chgData name="Lei Li" userId="ef082f19-97a4-40f7-8ec1-0e91bb2b2192" providerId="ADAL" clId="{CD12320E-9BC3-E84C-9816-4DA630517125}" dt="2020-12-30T22:05:36.261" v="2547" actId="113"/>
        <pc:sldMkLst>
          <pc:docMk/>
          <pc:sldMk cId="2686351654" sldId="260"/>
        </pc:sldMkLst>
        <pc:spChg chg="mod">
          <ac:chgData name="Lei Li" userId="ef082f19-97a4-40f7-8ec1-0e91bb2b2192" providerId="ADAL" clId="{CD12320E-9BC3-E84C-9816-4DA630517125}" dt="2020-12-30T22:05:36.261" v="2547" actId="113"/>
          <ac:spMkLst>
            <pc:docMk/>
            <pc:sldMk cId="2686351654" sldId="260"/>
            <ac:spMk id="3" creationId="{DBE6C686-1D63-F045-B38D-E7FD311172C3}"/>
          </ac:spMkLst>
        </pc:spChg>
      </pc:sldChg>
      <pc:sldChg chg="modSp mod">
        <pc:chgData name="Lei Li" userId="ef082f19-97a4-40f7-8ec1-0e91bb2b2192" providerId="ADAL" clId="{CD12320E-9BC3-E84C-9816-4DA630517125}" dt="2020-12-30T16:07:05.546" v="14" actId="688"/>
        <pc:sldMkLst>
          <pc:docMk/>
          <pc:sldMk cId="1501327649" sldId="265"/>
        </pc:sldMkLst>
        <pc:spChg chg="mod">
          <ac:chgData name="Lei Li" userId="ef082f19-97a4-40f7-8ec1-0e91bb2b2192" providerId="ADAL" clId="{CD12320E-9BC3-E84C-9816-4DA630517125}" dt="2020-12-30T16:07:05.546" v="14" actId="688"/>
          <ac:spMkLst>
            <pc:docMk/>
            <pc:sldMk cId="1501327649" sldId="265"/>
            <ac:spMk id="3" creationId="{FA68097E-337B-9746-83CA-6590371DEBBC}"/>
          </ac:spMkLst>
        </pc:spChg>
        <pc:picChg chg="mod">
          <ac:chgData name="Lei Li" userId="ef082f19-97a4-40f7-8ec1-0e91bb2b2192" providerId="ADAL" clId="{CD12320E-9BC3-E84C-9816-4DA630517125}" dt="2020-12-30T16:06:49.393" v="10" actId="1076"/>
          <ac:picMkLst>
            <pc:docMk/>
            <pc:sldMk cId="1501327649" sldId="265"/>
            <ac:picMk id="6" creationId="{A00FFA4C-C2EE-1741-9DB3-2DF1DEE71230}"/>
          </ac:picMkLst>
        </pc:picChg>
      </pc:sldChg>
      <pc:sldChg chg="del">
        <pc:chgData name="Lei Li" userId="ef082f19-97a4-40f7-8ec1-0e91bb2b2192" providerId="ADAL" clId="{CD12320E-9BC3-E84C-9816-4DA630517125}" dt="2020-12-30T16:07:12.281" v="15" actId="2696"/>
        <pc:sldMkLst>
          <pc:docMk/>
          <pc:sldMk cId="3781207994" sldId="266"/>
        </pc:sldMkLst>
      </pc:sldChg>
      <pc:sldChg chg="modSp new mod">
        <pc:chgData name="Lei Li" userId="ef082f19-97a4-40f7-8ec1-0e91bb2b2192" providerId="ADAL" clId="{CD12320E-9BC3-E84C-9816-4DA630517125}" dt="2020-12-30T18:45:50.965" v="535" actId="20577"/>
        <pc:sldMkLst>
          <pc:docMk/>
          <pc:sldMk cId="4161802325" sldId="266"/>
        </pc:sldMkLst>
        <pc:spChg chg="mod">
          <ac:chgData name="Lei Li" userId="ef082f19-97a4-40f7-8ec1-0e91bb2b2192" providerId="ADAL" clId="{CD12320E-9BC3-E84C-9816-4DA630517125}" dt="2020-12-30T16:07:56.359" v="59" actId="20577"/>
          <ac:spMkLst>
            <pc:docMk/>
            <pc:sldMk cId="4161802325" sldId="266"/>
            <ac:spMk id="2" creationId="{51B3746C-B00A-8C4E-A444-0FE273EDDFC6}"/>
          </ac:spMkLst>
        </pc:spChg>
        <pc:spChg chg="mod">
          <ac:chgData name="Lei Li" userId="ef082f19-97a4-40f7-8ec1-0e91bb2b2192" providerId="ADAL" clId="{CD12320E-9BC3-E84C-9816-4DA630517125}" dt="2020-12-30T18:45:50.965" v="535" actId="20577"/>
          <ac:spMkLst>
            <pc:docMk/>
            <pc:sldMk cId="4161802325" sldId="266"/>
            <ac:spMk id="3" creationId="{2D170C1F-1DFB-D844-8486-E96D26FE65F6}"/>
          </ac:spMkLst>
        </pc:spChg>
      </pc:sldChg>
      <pc:sldChg chg="addSp modSp new mod">
        <pc:chgData name="Lei Li" userId="ef082f19-97a4-40f7-8ec1-0e91bb2b2192" providerId="ADAL" clId="{CD12320E-9BC3-E84C-9816-4DA630517125}" dt="2020-12-30T16:11:13.481" v="293" actId="20577"/>
        <pc:sldMkLst>
          <pc:docMk/>
          <pc:sldMk cId="760796749" sldId="267"/>
        </pc:sldMkLst>
        <pc:spChg chg="mod">
          <ac:chgData name="Lei Li" userId="ef082f19-97a4-40f7-8ec1-0e91bb2b2192" providerId="ADAL" clId="{CD12320E-9BC3-E84C-9816-4DA630517125}" dt="2020-12-30T16:10:13.725" v="274" actId="20577"/>
          <ac:spMkLst>
            <pc:docMk/>
            <pc:sldMk cId="760796749" sldId="267"/>
            <ac:spMk id="2" creationId="{0AC83076-8756-AF48-8975-DD80528851EB}"/>
          </ac:spMkLst>
        </pc:spChg>
        <pc:spChg chg="add mod">
          <ac:chgData name="Lei Li" userId="ef082f19-97a4-40f7-8ec1-0e91bb2b2192" providerId="ADAL" clId="{CD12320E-9BC3-E84C-9816-4DA630517125}" dt="2020-12-30T16:10:32.917" v="278" actId="1076"/>
          <ac:spMkLst>
            <pc:docMk/>
            <pc:sldMk cId="760796749" sldId="267"/>
            <ac:spMk id="6" creationId="{BE49B6A2-F4FB-7F4A-9B36-9CE803DC086E}"/>
          </ac:spMkLst>
        </pc:spChg>
        <pc:spChg chg="add mod">
          <ac:chgData name="Lei Li" userId="ef082f19-97a4-40f7-8ec1-0e91bb2b2192" providerId="ADAL" clId="{CD12320E-9BC3-E84C-9816-4DA630517125}" dt="2020-12-30T16:11:13.481" v="293" actId="20577"/>
          <ac:spMkLst>
            <pc:docMk/>
            <pc:sldMk cId="760796749" sldId="267"/>
            <ac:spMk id="7" creationId="{C7D2D0E0-335C-284E-BFF9-D379C61D50A7}"/>
          </ac:spMkLst>
        </pc:spChg>
        <pc:picChg chg="add mod">
          <ac:chgData name="Lei Li" userId="ef082f19-97a4-40f7-8ec1-0e91bb2b2192" providerId="ADAL" clId="{CD12320E-9BC3-E84C-9816-4DA630517125}" dt="2020-12-30T16:10:32.917" v="278" actId="1076"/>
          <ac:picMkLst>
            <pc:docMk/>
            <pc:sldMk cId="760796749" sldId="267"/>
            <ac:picMk id="1025" creationId="{B94532DD-44A8-984A-A371-001AF7C02225}"/>
          </ac:picMkLst>
        </pc:picChg>
      </pc:sldChg>
      <pc:sldChg chg="del">
        <pc:chgData name="Lei Li" userId="ef082f19-97a4-40f7-8ec1-0e91bb2b2192" providerId="ADAL" clId="{CD12320E-9BC3-E84C-9816-4DA630517125}" dt="2020-12-30T16:07:12.776" v="17" actId="2696"/>
        <pc:sldMkLst>
          <pc:docMk/>
          <pc:sldMk cId="3668818462" sldId="267"/>
        </pc:sldMkLst>
      </pc:sldChg>
      <pc:sldChg chg="modSp new mod">
        <pc:chgData name="Lei Li" userId="ef082f19-97a4-40f7-8ec1-0e91bb2b2192" providerId="ADAL" clId="{CD12320E-9BC3-E84C-9816-4DA630517125}" dt="2020-12-30T16:23:22.798" v="419" actId="20577"/>
        <pc:sldMkLst>
          <pc:docMk/>
          <pc:sldMk cId="1610922966" sldId="268"/>
        </pc:sldMkLst>
        <pc:spChg chg="mod">
          <ac:chgData name="Lei Li" userId="ef082f19-97a4-40f7-8ec1-0e91bb2b2192" providerId="ADAL" clId="{CD12320E-9BC3-E84C-9816-4DA630517125}" dt="2020-12-30T16:17:14.350" v="331" actId="20577"/>
          <ac:spMkLst>
            <pc:docMk/>
            <pc:sldMk cId="1610922966" sldId="268"/>
            <ac:spMk id="2" creationId="{254568D0-58DD-134E-BD22-D6A685222735}"/>
          </ac:spMkLst>
        </pc:spChg>
        <pc:spChg chg="mod">
          <ac:chgData name="Lei Li" userId="ef082f19-97a4-40f7-8ec1-0e91bb2b2192" providerId="ADAL" clId="{CD12320E-9BC3-E84C-9816-4DA630517125}" dt="2020-12-30T16:23:22.798" v="419" actId="20577"/>
          <ac:spMkLst>
            <pc:docMk/>
            <pc:sldMk cId="1610922966" sldId="268"/>
            <ac:spMk id="3" creationId="{B51C754F-8AFC-5C42-B9F1-5DA099664B61}"/>
          </ac:spMkLst>
        </pc:spChg>
      </pc:sldChg>
      <pc:sldChg chg="del">
        <pc:chgData name="Lei Li" userId="ef082f19-97a4-40f7-8ec1-0e91bb2b2192" providerId="ADAL" clId="{CD12320E-9BC3-E84C-9816-4DA630517125}" dt="2020-12-30T16:07:12.982" v="18" actId="2696"/>
        <pc:sldMkLst>
          <pc:docMk/>
          <pc:sldMk cId="2061594971" sldId="268"/>
        </pc:sldMkLst>
      </pc:sldChg>
      <pc:sldChg chg="modSp new mod">
        <pc:chgData name="Lei Li" userId="ef082f19-97a4-40f7-8ec1-0e91bb2b2192" providerId="ADAL" clId="{CD12320E-9BC3-E84C-9816-4DA630517125}" dt="2020-12-30T19:14:10.063" v="611" actId="20577"/>
        <pc:sldMkLst>
          <pc:docMk/>
          <pc:sldMk cId="617986023" sldId="269"/>
        </pc:sldMkLst>
        <pc:spChg chg="mod">
          <ac:chgData name="Lei Li" userId="ef082f19-97a4-40f7-8ec1-0e91bb2b2192" providerId="ADAL" clId="{CD12320E-9BC3-E84C-9816-4DA630517125}" dt="2020-12-30T19:12:33.355" v="551" actId="20577"/>
          <ac:spMkLst>
            <pc:docMk/>
            <pc:sldMk cId="617986023" sldId="269"/>
            <ac:spMk id="2" creationId="{300C044A-2A65-BD4E-AA1F-54A6E3590D85}"/>
          </ac:spMkLst>
        </pc:spChg>
        <pc:spChg chg="mod">
          <ac:chgData name="Lei Li" userId="ef082f19-97a4-40f7-8ec1-0e91bb2b2192" providerId="ADAL" clId="{CD12320E-9BC3-E84C-9816-4DA630517125}" dt="2020-12-30T19:14:10.063" v="611" actId="20577"/>
          <ac:spMkLst>
            <pc:docMk/>
            <pc:sldMk cId="617986023" sldId="269"/>
            <ac:spMk id="3" creationId="{96363177-0129-F446-9E33-627FB97552A8}"/>
          </ac:spMkLst>
        </pc:spChg>
      </pc:sldChg>
      <pc:sldChg chg="del">
        <pc:chgData name="Lei Li" userId="ef082f19-97a4-40f7-8ec1-0e91bb2b2192" providerId="ADAL" clId="{CD12320E-9BC3-E84C-9816-4DA630517125}" dt="2020-12-30T16:07:13.194" v="19" actId="2696"/>
        <pc:sldMkLst>
          <pc:docMk/>
          <pc:sldMk cId="3579148587" sldId="269"/>
        </pc:sldMkLst>
      </pc:sldChg>
      <pc:sldChg chg="modSp new mod">
        <pc:chgData name="Lei Li" userId="ef082f19-97a4-40f7-8ec1-0e91bb2b2192" providerId="ADAL" clId="{CD12320E-9BC3-E84C-9816-4DA630517125}" dt="2020-12-30T20:24:51.838" v="1600" actId="20577"/>
        <pc:sldMkLst>
          <pc:docMk/>
          <pc:sldMk cId="1054474608" sldId="270"/>
        </pc:sldMkLst>
        <pc:spChg chg="mod">
          <ac:chgData name="Lei Li" userId="ef082f19-97a4-40f7-8ec1-0e91bb2b2192" providerId="ADAL" clId="{CD12320E-9BC3-E84C-9816-4DA630517125}" dt="2020-12-30T19:44:27.196" v="663" actId="313"/>
          <ac:spMkLst>
            <pc:docMk/>
            <pc:sldMk cId="1054474608" sldId="270"/>
            <ac:spMk id="2" creationId="{9F7D77BC-C668-7440-8CD8-70781C0F3F5D}"/>
          </ac:spMkLst>
        </pc:spChg>
        <pc:spChg chg="mod">
          <ac:chgData name="Lei Li" userId="ef082f19-97a4-40f7-8ec1-0e91bb2b2192" providerId="ADAL" clId="{CD12320E-9BC3-E84C-9816-4DA630517125}" dt="2020-12-30T20:24:51.838" v="1600" actId="20577"/>
          <ac:spMkLst>
            <pc:docMk/>
            <pc:sldMk cId="1054474608" sldId="270"/>
            <ac:spMk id="3" creationId="{0FCBCCD6-D3CE-5249-895A-0FBBBDBDF867}"/>
          </ac:spMkLst>
        </pc:spChg>
      </pc:sldChg>
      <pc:sldChg chg="del">
        <pc:chgData name="Lei Li" userId="ef082f19-97a4-40f7-8ec1-0e91bb2b2192" providerId="ADAL" clId="{CD12320E-9BC3-E84C-9816-4DA630517125}" dt="2020-12-30T16:07:13.590" v="21" actId="2696"/>
        <pc:sldMkLst>
          <pc:docMk/>
          <pc:sldMk cId="1946284088" sldId="270"/>
        </pc:sldMkLst>
      </pc:sldChg>
      <pc:sldChg chg="addSp delSp modSp new mod">
        <pc:chgData name="Lei Li" userId="ef082f19-97a4-40f7-8ec1-0e91bb2b2192" providerId="ADAL" clId="{CD12320E-9BC3-E84C-9816-4DA630517125}" dt="2020-12-30T20:24:22.566" v="1546" actId="478"/>
        <pc:sldMkLst>
          <pc:docMk/>
          <pc:sldMk cId="708401064" sldId="271"/>
        </pc:sldMkLst>
        <pc:spChg chg="mod">
          <ac:chgData name="Lei Li" userId="ef082f19-97a4-40f7-8ec1-0e91bb2b2192" providerId="ADAL" clId="{CD12320E-9BC3-E84C-9816-4DA630517125}" dt="2020-12-30T20:13:44.262" v="1462" actId="20577"/>
          <ac:spMkLst>
            <pc:docMk/>
            <pc:sldMk cId="708401064" sldId="271"/>
            <ac:spMk id="2" creationId="{D777948D-B8B2-DD48-AA02-AE53ABBED07F}"/>
          </ac:spMkLst>
        </pc:spChg>
        <pc:spChg chg="mod">
          <ac:chgData name="Lei Li" userId="ef082f19-97a4-40f7-8ec1-0e91bb2b2192" providerId="ADAL" clId="{CD12320E-9BC3-E84C-9816-4DA630517125}" dt="2020-12-30T19:58:00.888" v="1226" actId="313"/>
          <ac:spMkLst>
            <pc:docMk/>
            <pc:sldMk cId="708401064" sldId="271"/>
            <ac:spMk id="3" creationId="{13FEEF69-CB3A-884B-B02A-CE8C9C2DD7AE}"/>
          </ac:spMkLst>
        </pc:spChg>
        <pc:spChg chg="add del mod">
          <ac:chgData name="Lei Li" userId="ef082f19-97a4-40f7-8ec1-0e91bb2b2192" providerId="ADAL" clId="{CD12320E-9BC3-E84C-9816-4DA630517125}" dt="2020-12-30T20:14:34.210" v="1464" actId="478"/>
          <ac:spMkLst>
            <pc:docMk/>
            <pc:sldMk cId="708401064" sldId="271"/>
            <ac:spMk id="6" creationId="{CAA61E51-9A8F-F148-AC5E-E90D2EEA8A94}"/>
          </ac:spMkLst>
        </pc:spChg>
        <pc:spChg chg="add mod">
          <ac:chgData name="Lei Li" userId="ef082f19-97a4-40f7-8ec1-0e91bb2b2192" providerId="ADAL" clId="{CD12320E-9BC3-E84C-9816-4DA630517125}" dt="2020-12-30T20:18:13.782" v="1485" actId="1076"/>
          <ac:spMkLst>
            <pc:docMk/>
            <pc:sldMk cId="708401064" sldId="271"/>
            <ac:spMk id="7" creationId="{D421E7F8-D01E-F24C-9832-818F3F069C31}"/>
          </ac:spMkLst>
        </pc:spChg>
        <pc:picChg chg="add del mod">
          <ac:chgData name="Lei Li" userId="ef082f19-97a4-40f7-8ec1-0e91bb2b2192" providerId="ADAL" clId="{CD12320E-9BC3-E84C-9816-4DA630517125}" dt="2020-12-30T20:24:22.566" v="1546" actId="478"/>
          <ac:picMkLst>
            <pc:docMk/>
            <pc:sldMk cId="708401064" sldId="271"/>
            <ac:picMk id="2050" creationId="{B491E803-EAF3-3E45-A852-D5007FC37073}"/>
          </ac:picMkLst>
        </pc:picChg>
      </pc:sldChg>
      <pc:sldChg chg="del">
        <pc:chgData name="Lei Li" userId="ef082f19-97a4-40f7-8ec1-0e91bb2b2192" providerId="ADAL" clId="{CD12320E-9BC3-E84C-9816-4DA630517125}" dt="2020-12-30T16:07:13.791" v="22" actId="2696"/>
        <pc:sldMkLst>
          <pc:docMk/>
          <pc:sldMk cId="2777436646" sldId="271"/>
        </pc:sldMkLst>
      </pc:sldChg>
      <pc:sldChg chg="del">
        <pc:chgData name="Lei Li" userId="ef082f19-97a4-40f7-8ec1-0e91bb2b2192" providerId="ADAL" clId="{CD12320E-9BC3-E84C-9816-4DA630517125}" dt="2020-12-30T16:07:17.152" v="35" actId="2696"/>
        <pc:sldMkLst>
          <pc:docMk/>
          <pc:sldMk cId="17751773" sldId="272"/>
        </pc:sldMkLst>
      </pc:sldChg>
      <pc:sldChg chg="modSp new mod">
        <pc:chgData name="Lei Li" userId="ef082f19-97a4-40f7-8ec1-0e91bb2b2192" providerId="ADAL" clId="{CD12320E-9BC3-E84C-9816-4DA630517125}" dt="2020-12-30T19:49:58.809" v="994" actId="20577"/>
        <pc:sldMkLst>
          <pc:docMk/>
          <pc:sldMk cId="2904480983" sldId="272"/>
        </pc:sldMkLst>
        <pc:spChg chg="mod">
          <ac:chgData name="Lei Li" userId="ef082f19-97a4-40f7-8ec1-0e91bb2b2192" providerId="ADAL" clId="{CD12320E-9BC3-E84C-9816-4DA630517125}" dt="2020-12-30T19:48:34.765" v="844" actId="20577"/>
          <ac:spMkLst>
            <pc:docMk/>
            <pc:sldMk cId="2904480983" sldId="272"/>
            <ac:spMk id="2" creationId="{0017C2A2-2973-184A-8B60-5393E144352A}"/>
          </ac:spMkLst>
        </pc:spChg>
        <pc:spChg chg="mod">
          <ac:chgData name="Lei Li" userId="ef082f19-97a4-40f7-8ec1-0e91bb2b2192" providerId="ADAL" clId="{CD12320E-9BC3-E84C-9816-4DA630517125}" dt="2020-12-30T19:49:58.809" v="994" actId="20577"/>
          <ac:spMkLst>
            <pc:docMk/>
            <pc:sldMk cId="2904480983" sldId="272"/>
            <ac:spMk id="3" creationId="{55AD692D-6204-FC40-BCEE-C271146F7FE5}"/>
          </ac:spMkLst>
        </pc:spChg>
      </pc:sldChg>
      <pc:sldChg chg="modSp new mod">
        <pc:chgData name="Lei Li" userId="ef082f19-97a4-40f7-8ec1-0e91bb2b2192" providerId="ADAL" clId="{CD12320E-9BC3-E84C-9816-4DA630517125}" dt="2020-12-30T19:56:28.238" v="1147" actId="20577"/>
        <pc:sldMkLst>
          <pc:docMk/>
          <pc:sldMk cId="291563375" sldId="273"/>
        </pc:sldMkLst>
        <pc:spChg chg="mod">
          <ac:chgData name="Lei Li" userId="ef082f19-97a4-40f7-8ec1-0e91bb2b2192" providerId="ADAL" clId="{CD12320E-9BC3-E84C-9816-4DA630517125}" dt="2020-12-30T19:54:27.691" v="1002" actId="20577"/>
          <ac:spMkLst>
            <pc:docMk/>
            <pc:sldMk cId="291563375" sldId="273"/>
            <ac:spMk id="2" creationId="{19754B57-93CC-FE43-85AD-EB7FE79BA167}"/>
          </ac:spMkLst>
        </pc:spChg>
        <pc:spChg chg="mod">
          <ac:chgData name="Lei Li" userId="ef082f19-97a4-40f7-8ec1-0e91bb2b2192" providerId="ADAL" clId="{CD12320E-9BC3-E84C-9816-4DA630517125}" dt="2020-12-30T19:56:28.238" v="1147" actId="20577"/>
          <ac:spMkLst>
            <pc:docMk/>
            <pc:sldMk cId="291563375" sldId="273"/>
            <ac:spMk id="3" creationId="{EA25566D-8016-F549-B4DE-45F62A5CA8E3}"/>
          </ac:spMkLst>
        </pc:spChg>
      </pc:sldChg>
      <pc:sldChg chg="del">
        <pc:chgData name="Lei Li" userId="ef082f19-97a4-40f7-8ec1-0e91bb2b2192" providerId="ADAL" clId="{CD12320E-9BC3-E84C-9816-4DA630517125}" dt="2020-12-30T16:07:14.442" v="25" actId="2696"/>
        <pc:sldMkLst>
          <pc:docMk/>
          <pc:sldMk cId="820872578" sldId="274"/>
        </pc:sldMkLst>
      </pc:sldChg>
      <pc:sldChg chg="modSp new mod">
        <pc:chgData name="Lei Li" userId="ef082f19-97a4-40f7-8ec1-0e91bb2b2192" providerId="ADAL" clId="{CD12320E-9BC3-E84C-9816-4DA630517125}" dt="2020-12-30T19:57:45.541" v="1225" actId="20577"/>
        <pc:sldMkLst>
          <pc:docMk/>
          <pc:sldMk cId="2600281123" sldId="274"/>
        </pc:sldMkLst>
        <pc:spChg chg="mod">
          <ac:chgData name="Lei Li" userId="ef082f19-97a4-40f7-8ec1-0e91bb2b2192" providerId="ADAL" clId="{CD12320E-9BC3-E84C-9816-4DA630517125}" dt="2020-12-30T19:57:28.624" v="1174" actId="20577"/>
          <ac:spMkLst>
            <pc:docMk/>
            <pc:sldMk cId="2600281123" sldId="274"/>
            <ac:spMk id="2" creationId="{97B686CC-BF3F-874B-BB75-D40C4F1D6A75}"/>
          </ac:spMkLst>
        </pc:spChg>
        <pc:spChg chg="mod">
          <ac:chgData name="Lei Li" userId="ef082f19-97a4-40f7-8ec1-0e91bb2b2192" providerId="ADAL" clId="{CD12320E-9BC3-E84C-9816-4DA630517125}" dt="2020-12-30T19:57:45.541" v="1225" actId="20577"/>
          <ac:spMkLst>
            <pc:docMk/>
            <pc:sldMk cId="2600281123" sldId="274"/>
            <ac:spMk id="3" creationId="{E44C9D20-B2CA-6E48-BACD-AA423F8193FC}"/>
          </ac:spMkLst>
        </pc:spChg>
      </pc:sldChg>
      <pc:sldChg chg="del">
        <pc:chgData name="Lei Li" userId="ef082f19-97a4-40f7-8ec1-0e91bb2b2192" providerId="ADAL" clId="{CD12320E-9BC3-E84C-9816-4DA630517125}" dt="2020-12-30T16:07:14.949" v="26" actId="2696"/>
        <pc:sldMkLst>
          <pc:docMk/>
          <pc:sldMk cId="1348684982" sldId="275"/>
        </pc:sldMkLst>
      </pc:sldChg>
      <pc:sldChg chg="new del">
        <pc:chgData name="Lei Li" userId="ef082f19-97a4-40f7-8ec1-0e91bb2b2192" providerId="ADAL" clId="{CD12320E-9BC3-E84C-9816-4DA630517125}" dt="2020-12-30T20:09:39.116" v="1431" actId="2696"/>
        <pc:sldMkLst>
          <pc:docMk/>
          <pc:sldMk cId="3351434061" sldId="275"/>
        </pc:sldMkLst>
      </pc:sldChg>
      <pc:sldChg chg="del">
        <pc:chgData name="Lei Li" userId="ef082f19-97a4-40f7-8ec1-0e91bb2b2192" providerId="ADAL" clId="{CD12320E-9BC3-E84C-9816-4DA630517125}" dt="2020-12-30T16:07:15.392" v="27" actId="2696"/>
        <pc:sldMkLst>
          <pc:docMk/>
          <pc:sldMk cId="506701415" sldId="276"/>
        </pc:sldMkLst>
      </pc:sldChg>
      <pc:sldChg chg="new del">
        <pc:chgData name="Lei Li" userId="ef082f19-97a4-40f7-8ec1-0e91bb2b2192" providerId="ADAL" clId="{CD12320E-9BC3-E84C-9816-4DA630517125}" dt="2020-12-30T20:09:40.679" v="1432" actId="2696"/>
        <pc:sldMkLst>
          <pc:docMk/>
          <pc:sldMk cId="3021394257" sldId="276"/>
        </pc:sldMkLst>
      </pc:sldChg>
      <pc:sldChg chg="modSp new mod">
        <pc:chgData name="Lei Li" userId="ef082f19-97a4-40f7-8ec1-0e91bb2b2192" providerId="ADAL" clId="{CD12320E-9BC3-E84C-9816-4DA630517125}" dt="2020-12-30T21:26:54.551" v="2234" actId="1076"/>
        <pc:sldMkLst>
          <pc:docMk/>
          <pc:sldMk cId="2049329859" sldId="277"/>
        </pc:sldMkLst>
        <pc:spChg chg="mod">
          <ac:chgData name="Lei Li" userId="ef082f19-97a4-40f7-8ec1-0e91bb2b2192" providerId="ADAL" clId="{CD12320E-9BC3-E84C-9816-4DA630517125}" dt="2020-12-30T21:26:54.551" v="2234" actId="1076"/>
          <ac:spMkLst>
            <pc:docMk/>
            <pc:sldMk cId="2049329859" sldId="277"/>
            <ac:spMk id="2" creationId="{29DCDDB9-76D0-3340-A936-BFFBE11676A7}"/>
          </ac:spMkLst>
        </pc:spChg>
        <pc:spChg chg="mod">
          <ac:chgData name="Lei Li" userId="ef082f19-97a4-40f7-8ec1-0e91bb2b2192" providerId="ADAL" clId="{CD12320E-9BC3-E84C-9816-4DA630517125}" dt="2020-12-30T20:08:32.965" v="1420" actId="20577"/>
          <ac:spMkLst>
            <pc:docMk/>
            <pc:sldMk cId="2049329859" sldId="277"/>
            <ac:spMk id="3" creationId="{5540D787-A943-6149-A0A7-01ECAFB66469}"/>
          </ac:spMkLst>
        </pc:spChg>
      </pc:sldChg>
      <pc:sldChg chg="del">
        <pc:chgData name="Lei Li" userId="ef082f19-97a4-40f7-8ec1-0e91bb2b2192" providerId="ADAL" clId="{CD12320E-9BC3-E84C-9816-4DA630517125}" dt="2020-12-30T16:07:15.670" v="28" actId="2696"/>
        <pc:sldMkLst>
          <pc:docMk/>
          <pc:sldMk cId="4028183573" sldId="277"/>
        </pc:sldMkLst>
      </pc:sldChg>
      <pc:sldChg chg="del">
        <pc:chgData name="Lei Li" userId="ef082f19-97a4-40f7-8ec1-0e91bb2b2192" providerId="ADAL" clId="{CD12320E-9BC3-E84C-9816-4DA630517125}" dt="2020-12-30T16:07:14.206" v="24" actId="2696"/>
        <pc:sldMkLst>
          <pc:docMk/>
          <pc:sldMk cId="159937586" sldId="278"/>
        </pc:sldMkLst>
      </pc:sldChg>
      <pc:sldChg chg="modSp new mod">
        <pc:chgData name="Lei Li" userId="ef082f19-97a4-40f7-8ec1-0e91bb2b2192" providerId="ADAL" clId="{CD12320E-9BC3-E84C-9816-4DA630517125}" dt="2020-12-30T18:40:45.052" v="435" actId="20577"/>
        <pc:sldMkLst>
          <pc:docMk/>
          <pc:sldMk cId="2464185087" sldId="278"/>
        </pc:sldMkLst>
        <pc:spChg chg="mod">
          <ac:chgData name="Lei Li" userId="ef082f19-97a4-40f7-8ec1-0e91bb2b2192" providerId="ADAL" clId="{CD12320E-9BC3-E84C-9816-4DA630517125}" dt="2020-12-30T18:40:14.946" v="423" actId="27636"/>
          <ac:spMkLst>
            <pc:docMk/>
            <pc:sldMk cId="2464185087" sldId="278"/>
            <ac:spMk id="2" creationId="{7E3BBC5C-6082-9A40-9A0D-8BEA49E55CF8}"/>
          </ac:spMkLst>
        </pc:spChg>
        <pc:spChg chg="mod">
          <ac:chgData name="Lei Li" userId="ef082f19-97a4-40f7-8ec1-0e91bb2b2192" providerId="ADAL" clId="{CD12320E-9BC3-E84C-9816-4DA630517125}" dt="2020-12-30T18:40:45.052" v="435" actId="20577"/>
          <ac:spMkLst>
            <pc:docMk/>
            <pc:sldMk cId="2464185087" sldId="278"/>
            <ac:spMk id="3" creationId="{E710C1BC-4DAC-FE4E-B6A2-278EF58F1AF6}"/>
          </ac:spMkLst>
        </pc:spChg>
      </pc:sldChg>
      <pc:sldChg chg="modSp new mod">
        <pc:chgData name="Lei Li" userId="ef082f19-97a4-40f7-8ec1-0e91bb2b2192" providerId="ADAL" clId="{CD12320E-9BC3-E84C-9816-4DA630517125}" dt="2020-12-30T20:07:30.495" v="1415" actId="14"/>
        <pc:sldMkLst>
          <pc:docMk/>
          <pc:sldMk cId="1261276226" sldId="279"/>
        </pc:sldMkLst>
        <pc:spChg chg="mod">
          <ac:chgData name="Lei Li" userId="ef082f19-97a4-40f7-8ec1-0e91bb2b2192" providerId="ADAL" clId="{CD12320E-9BC3-E84C-9816-4DA630517125}" dt="2020-12-30T20:00:23.148" v="1246" actId="20577"/>
          <ac:spMkLst>
            <pc:docMk/>
            <pc:sldMk cId="1261276226" sldId="279"/>
            <ac:spMk id="2" creationId="{08A6405E-1946-5345-8D50-A5DA186E4219}"/>
          </ac:spMkLst>
        </pc:spChg>
        <pc:spChg chg="mod">
          <ac:chgData name="Lei Li" userId="ef082f19-97a4-40f7-8ec1-0e91bb2b2192" providerId="ADAL" clId="{CD12320E-9BC3-E84C-9816-4DA630517125}" dt="2020-12-30T20:07:30.495" v="1415" actId="14"/>
          <ac:spMkLst>
            <pc:docMk/>
            <pc:sldMk cId="1261276226" sldId="279"/>
            <ac:spMk id="3" creationId="{6D697AA2-4A13-4548-B566-CFCB5A935FBD}"/>
          </ac:spMkLst>
        </pc:spChg>
      </pc:sldChg>
      <pc:sldChg chg="del">
        <pc:chgData name="Lei Li" userId="ef082f19-97a4-40f7-8ec1-0e91bb2b2192" providerId="ADAL" clId="{CD12320E-9BC3-E84C-9816-4DA630517125}" dt="2020-12-30T16:07:15.869" v="29" actId="2696"/>
        <pc:sldMkLst>
          <pc:docMk/>
          <pc:sldMk cId="2778239094" sldId="279"/>
        </pc:sldMkLst>
      </pc:sldChg>
      <pc:sldChg chg="del">
        <pc:chgData name="Lei Li" userId="ef082f19-97a4-40f7-8ec1-0e91bb2b2192" providerId="ADAL" clId="{CD12320E-9BC3-E84C-9816-4DA630517125}" dt="2020-12-30T16:07:16.084" v="30" actId="2696"/>
        <pc:sldMkLst>
          <pc:docMk/>
          <pc:sldMk cId="1938130422" sldId="280"/>
        </pc:sldMkLst>
      </pc:sldChg>
      <pc:sldChg chg="addSp modSp new mod">
        <pc:chgData name="Lei Li" userId="ef082f19-97a4-40f7-8ec1-0e91bb2b2192" providerId="ADAL" clId="{CD12320E-9BC3-E84C-9816-4DA630517125}" dt="2020-12-30T20:22:23.829" v="1544" actId="1076"/>
        <pc:sldMkLst>
          <pc:docMk/>
          <pc:sldMk cId="2878677741" sldId="280"/>
        </pc:sldMkLst>
        <pc:spChg chg="mod">
          <ac:chgData name="Lei Li" userId="ef082f19-97a4-40f7-8ec1-0e91bb2b2192" providerId="ADAL" clId="{CD12320E-9BC3-E84C-9816-4DA630517125}" dt="2020-12-30T20:21:17.717" v="1523" actId="20577"/>
          <ac:spMkLst>
            <pc:docMk/>
            <pc:sldMk cId="2878677741" sldId="280"/>
            <ac:spMk id="2" creationId="{1A10D262-4948-F842-AE90-74F495F4E3F8}"/>
          </ac:spMkLst>
        </pc:spChg>
        <pc:spChg chg="add mod">
          <ac:chgData name="Lei Li" userId="ef082f19-97a4-40f7-8ec1-0e91bb2b2192" providerId="ADAL" clId="{CD12320E-9BC3-E84C-9816-4DA630517125}" dt="2020-12-30T20:22:23.829" v="1544" actId="1076"/>
          <ac:spMkLst>
            <pc:docMk/>
            <pc:sldMk cId="2878677741" sldId="280"/>
            <ac:spMk id="6" creationId="{CD00EBD9-D402-1C46-B083-DDCDB2257DB0}"/>
          </ac:spMkLst>
        </pc:spChg>
        <pc:picChg chg="add mod">
          <ac:chgData name="Lei Li" userId="ef082f19-97a4-40f7-8ec1-0e91bb2b2192" providerId="ADAL" clId="{CD12320E-9BC3-E84C-9816-4DA630517125}" dt="2020-12-30T20:21:28.371" v="1526" actId="1076"/>
          <ac:picMkLst>
            <pc:docMk/>
            <pc:sldMk cId="2878677741" sldId="280"/>
            <ac:picMk id="3074" creationId="{AF20FA91-34FF-504A-95C0-96C207CE515E}"/>
          </ac:picMkLst>
        </pc:picChg>
      </pc:sldChg>
      <pc:sldChg chg="del">
        <pc:chgData name="Lei Li" userId="ef082f19-97a4-40f7-8ec1-0e91bb2b2192" providerId="ADAL" clId="{CD12320E-9BC3-E84C-9816-4DA630517125}" dt="2020-12-30T16:07:16.501" v="32" actId="2696"/>
        <pc:sldMkLst>
          <pc:docMk/>
          <pc:sldMk cId="3773507742" sldId="281"/>
        </pc:sldMkLst>
      </pc:sldChg>
      <pc:sldChg chg="modSp new mod">
        <pc:chgData name="Lei Li" userId="ef082f19-97a4-40f7-8ec1-0e91bb2b2192" providerId="ADAL" clId="{CD12320E-9BC3-E84C-9816-4DA630517125}" dt="2020-12-30T20:33:10.685" v="2055" actId="20577"/>
        <pc:sldMkLst>
          <pc:docMk/>
          <pc:sldMk cId="3930092573" sldId="281"/>
        </pc:sldMkLst>
        <pc:spChg chg="mod">
          <ac:chgData name="Lei Li" userId="ef082f19-97a4-40f7-8ec1-0e91bb2b2192" providerId="ADAL" clId="{CD12320E-9BC3-E84C-9816-4DA630517125}" dt="2020-12-30T20:28:10.823" v="1609" actId="20577"/>
          <ac:spMkLst>
            <pc:docMk/>
            <pc:sldMk cId="3930092573" sldId="281"/>
            <ac:spMk id="2" creationId="{4527FAFE-9C9B-6744-8BE3-467DEFBD758E}"/>
          </ac:spMkLst>
        </pc:spChg>
        <pc:spChg chg="mod">
          <ac:chgData name="Lei Li" userId="ef082f19-97a4-40f7-8ec1-0e91bb2b2192" providerId="ADAL" clId="{CD12320E-9BC3-E84C-9816-4DA630517125}" dt="2020-12-30T20:33:10.685" v="2055" actId="20577"/>
          <ac:spMkLst>
            <pc:docMk/>
            <pc:sldMk cId="3930092573" sldId="281"/>
            <ac:spMk id="3" creationId="{544E0268-07D0-6947-AF57-9159E2FFBD2B}"/>
          </ac:spMkLst>
        </pc:spChg>
      </pc:sldChg>
      <pc:sldChg chg="modSp new mod">
        <pc:chgData name="Lei Li" userId="ef082f19-97a4-40f7-8ec1-0e91bb2b2192" providerId="ADAL" clId="{CD12320E-9BC3-E84C-9816-4DA630517125}" dt="2020-12-30T21:38:57.526" v="2450" actId="20577"/>
        <pc:sldMkLst>
          <pc:docMk/>
          <pc:sldMk cId="3986764181" sldId="282"/>
        </pc:sldMkLst>
        <pc:spChg chg="mod">
          <ac:chgData name="Lei Li" userId="ef082f19-97a4-40f7-8ec1-0e91bb2b2192" providerId="ADAL" clId="{CD12320E-9BC3-E84C-9816-4DA630517125}" dt="2020-12-30T21:32:10.107" v="2243" actId="20577"/>
          <ac:spMkLst>
            <pc:docMk/>
            <pc:sldMk cId="3986764181" sldId="282"/>
            <ac:spMk id="2" creationId="{618C584E-3242-CF49-B219-24ABCB64D49D}"/>
          </ac:spMkLst>
        </pc:spChg>
        <pc:spChg chg="mod">
          <ac:chgData name="Lei Li" userId="ef082f19-97a4-40f7-8ec1-0e91bb2b2192" providerId="ADAL" clId="{CD12320E-9BC3-E84C-9816-4DA630517125}" dt="2020-12-30T21:38:57.526" v="2450" actId="20577"/>
          <ac:spMkLst>
            <pc:docMk/>
            <pc:sldMk cId="3986764181" sldId="282"/>
            <ac:spMk id="3" creationId="{9F09AEC6-FE18-E14D-B1BD-B897B2217038}"/>
          </ac:spMkLst>
        </pc:spChg>
      </pc:sldChg>
      <pc:sldChg chg="del">
        <pc:chgData name="Lei Li" userId="ef082f19-97a4-40f7-8ec1-0e91bb2b2192" providerId="ADAL" clId="{CD12320E-9BC3-E84C-9816-4DA630517125}" dt="2020-12-30T16:07:16.284" v="31" actId="2696"/>
        <pc:sldMkLst>
          <pc:docMk/>
          <pc:sldMk cId="4210475198" sldId="282"/>
        </pc:sldMkLst>
      </pc:sldChg>
      <pc:sldChg chg="del">
        <pc:chgData name="Lei Li" userId="ef082f19-97a4-40f7-8ec1-0e91bb2b2192" providerId="ADAL" clId="{CD12320E-9BC3-E84C-9816-4DA630517125}" dt="2020-12-30T16:07:13.394" v="20" actId="2696"/>
        <pc:sldMkLst>
          <pc:docMk/>
          <pc:sldMk cId="347782887" sldId="283"/>
        </pc:sldMkLst>
      </pc:sldChg>
      <pc:sldChg chg="modSp new mod">
        <pc:chgData name="Lei Li" userId="ef082f19-97a4-40f7-8ec1-0e91bb2b2192" providerId="ADAL" clId="{CD12320E-9BC3-E84C-9816-4DA630517125}" dt="2020-12-30T21:22:54.422" v="2164" actId="15"/>
        <pc:sldMkLst>
          <pc:docMk/>
          <pc:sldMk cId="1977245345" sldId="283"/>
        </pc:sldMkLst>
        <pc:spChg chg="mod">
          <ac:chgData name="Lei Li" userId="ef082f19-97a4-40f7-8ec1-0e91bb2b2192" providerId="ADAL" clId="{CD12320E-9BC3-E84C-9816-4DA630517125}" dt="2020-12-30T21:21:39.411" v="2076" actId="20577"/>
          <ac:spMkLst>
            <pc:docMk/>
            <pc:sldMk cId="1977245345" sldId="283"/>
            <ac:spMk id="2" creationId="{F901A029-A949-BF48-980B-95695E900CD4}"/>
          </ac:spMkLst>
        </pc:spChg>
        <pc:spChg chg="mod">
          <ac:chgData name="Lei Li" userId="ef082f19-97a4-40f7-8ec1-0e91bb2b2192" providerId="ADAL" clId="{CD12320E-9BC3-E84C-9816-4DA630517125}" dt="2020-12-30T21:22:54.422" v="2164" actId="15"/>
          <ac:spMkLst>
            <pc:docMk/>
            <pc:sldMk cId="1977245345" sldId="283"/>
            <ac:spMk id="3" creationId="{1757B1C1-0BA4-F546-B716-71E4DDA65B68}"/>
          </ac:spMkLst>
        </pc:spChg>
      </pc:sldChg>
      <pc:sldChg chg="addSp modSp new mod">
        <pc:chgData name="Lei Li" userId="ef082f19-97a4-40f7-8ec1-0e91bb2b2192" providerId="ADAL" clId="{CD12320E-9BC3-E84C-9816-4DA630517125}" dt="2020-12-30T21:24:59.547" v="2218" actId="20577"/>
        <pc:sldMkLst>
          <pc:docMk/>
          <pc:sldMk cId="1477104714" sldId="284"/>
        </pc:sldMkLst>
        <pc:spChg chg="mod">
          <ac:chgData name="Lei Li" userId="ef082f19-97a4-40f7-8ec1-0e91bb2b2192" providerId="ADAL" clId="{CD12320E-9BC3-E84C-9816-4DA630517125}" dt="2020-12-30T21:23:53.661" v="2193" actId="20577"/>
          <ac:spMkLst>
            <pc:docMk/>
            <pc:sldMk cId="1477104714" sldId="284"/>
            <ac:spMk id="2" creationId="{7D4D62D0-2495-CE4D-BF70-13FB8580DD5A}"/>
          </ac:spMkLst>
        </pc:spChg>
        <pc:spChg chg="add mod">
          <ac:chgData name="Lei Li" userId="ef082f19-97a4-40f7-8ec1-0e91bb2b2192" providerId="ADAL" clId="{CD12320E-9BC3-E84C-9816-4DA630517125}" dt="2020-12-30T21:24:59.547" v="2218" actId="20577"/>
          <ac:spMkLst>
            <pc:docMk/>
            <pc:sldMk cId="1477104714" sldId="284"/>
            <ac:spMk id="6" creationId="{E07FCD56-C234-F646-BB95-B97F9A14AB7B}"/>
          </ac:spMkLst>
        </pc:spChg>
        <pc:picChg chg="add mod">
          <ac:chgData name="Lei Li" userId="ef082f19-97a4-40f7-8ec1-0e91bb2b2192" providerId="ADAL" clId="{CD12320E-9BC3-E84C-9816-4DA630517125}" dt="2020-12-30T21:24:10.636" v="2198" actId="1076"/>
          <ac:picMkLst>
            <pc:docMk/>
            <pc:sldMk cId="1477104714" sldId="284"/>
            <ac:picMk id="4098" creationId="{F121A3C0-EFC6-904E-BF5F-42E6A19D71B1}"/>
          </ac:picMkLst>
        </pc:picChg>
      </pc:sldChg>
      <pc:sldChg chg="del">
        <pc:chgData name="Lei Li" userId="ef082f19-97a4-40f7-8ec1-0e91bb2b2192" providerId="ADAL" clId="{CD12320E-9BC3-E84C-9816-4DA630517125}" dt="2020-12-30T16:07:13.982" v="23" actId="2696"/>
        <pc:sldMkLst>
          <pc:docMk/>
          <pc:sldMk cId="2312622038" sldId="284"/>
        </pc:sldMkLst>
      </pc:sldChg>
      <pc:sldChg chg="del">
        <pc:chgData name="Lei Li" userId="ef082f19-97a4-40f7-8ec1-0e91bb2b2192" providerId="ADAL" clId="{CD12320E-9BC3-E84C-9816-4DA630517125}" dt="2020-12-30T16:07:12.509" v="16" actId="2696"/>
        <pc:sldMkLst>
          <pc:docMk/>
          <pc:sldMk cId="104407108" sldId="285"/>
        </pc:sldMkLst>
      </pc:sldChg>
      <pc:sldChg chg="modSp new mod">
        <pc:chgData name="Lei Li" userId="ef082f19-97a4-40f7-8ec1-0e91bb2b2192" providerId="ADAL" clId="{CD12320E-9BC3-E84C-9816-4DA630517125}" dt="2020-12-30T21:26:39.881" v="2233" actId="20577"/>
        <pc:sldMkLst>
          <pc:docMk/>
          <pc:sldMk cId="129276928" sldId="285"/>
        </pc:sldMkLst>
        <pc:spChg chg="mod">
          <ac:chgData name="Lei Li" userId="ef082f19-97a4-40f7-8ec1-0e91bb2b2192" providerId="ADAL" clId="{CD12320E-9BC3-E84C-9816-4DA630517125}" dt="2020-12-30T21:26:05.778" v="2220"/>
          <ac:spMkLst>
            <pc:docMk/>
            <pc:sldMk cId="129276928" sldId="285"/>
            <ac:spMk id="2" creationId="{BDA680C2-E53E-6A46-B976-EE57FCBB3085}"/>
          </ac:spMkLst>
        </pc:spChg>
        <pc:spChg chg="mod">
          <ac:chgData name="Lei Li" userId="ef082f19-97a4-40f7-8ec1-0e91bb2b2192" providerId="ADAL" clId="{CD12320E-9BC3-E84C-9816-4DA630517125}" dt="2020-12-30T21:26:39.881" v="2233" actId="20577"/>
          <ac:spMkLst>
            <pc:docMk/>
            <pc:sldMk cId="129276928" sldId="285"/>
            <ac:spMk id="3" creationId="{64330865-7C5F-CC42-917D-68E4BE7C55EB}"/>
          </ac:spMkLst>
        </pc:spChg>
      </pc:sldChg>
      <pc:sldChg chg="new del">
        <pc:chgData name="Lei Li" userId="ef082f19-97a4-40f7-8ec1-0e91bb2b2192" providerId="ADAL" clId="{CD12320E-9BC3-E84C-9816-4DA630517125}" dt="2020-12-30T21:46:05.731" v="2452" actId="2696"/>
        <pc:sldMkLst>
          <pc:docMk/>
          <pc:sldMk cId="1688500376" sldId="286"/>
        </pc:sldMkLst>
      </pc:sldChg>
      <pc:sldChg chg="del">
        <pc:chgData name="Lei Li" userId="ef082f19-97a4-40f7-8ec1-0e91bb2b2192" providerId="ADAL" clId="{CD12320E-9BC3-E84C-9816-4DA630517125}" dt="2020-12-30T16:07:16.690" v="33" actId="2696"/>
        <pc:sldMkLst>
          <pc:docMk/>
          <pc:sldMk cId="4211972649" sldId="286"/>
        </pc:sldMkLst>
      </pc:sldChg>
      <pc:sldChg chg="del">
        <pc:chgData name="Lei Li" userId="ef082f19-97a4-40f7-8ec1-0e91bb2b2192" providerId="ADAL" clId="{CD12320E-9BC3-E84C-9816-4DA630517125}" dt="2020-12-30T16:07:16.917" v="34" actId="2696"/>
        <pc:sldMkLst>
          <pc:docMk/>
          <pc:sldMk cId="546945096" sldId="287"/>
        </pc:sldMkLst>
      </pc:sldChg>
    </pc:docChg>
  </pc:docChgLst>
  <pc:docChgLst>
    <pc:chgData name="Lei Li" userId="ef082f19-97a4-40f7-8ec1-0e91bb2b2192" providerId="ADAL" clId="{D8B2686D-229B-9F49-B8FC-8C4E201F1416}"/>
    <pc:docChg chg="undo custSel addSld delSld modSld">
      <pc:chgData name="Lei Li" userId="ef082f19-97a4-40f7-8ec1-0e91bb2b2192" providerId="ADAL" clId="{D8B2686D-229B-9F49-B8FC-8C4E201F1416}" dt="2021-03-21T20:01:29.677" v="2744" actId="20577"/>
      <pc:docMkLst>
        <pc:docMk/>
      </pc:docMkLst>
      <pc:sldChg chg="modSp mod">
        <pc:chgData name="Lei Li" userId="ef082f19-97a4-40f7-8ec1-0e91bb2b2192" providerId="ADAL" clId="{D8B2686D-229B-9F49-B8FC-8C4E201F1416}" dt="2021-03-21T18:49:24.262" v="34" actId="20577"/>
        <pc:sldMkLst>
          <pc:docMk/>
          <pc:sldMk cId="2503590105" sldId="256"/>
        </pc:sldMkLst>
        <pc:spChg chg="mod">
          <ac:chgData name="Lei Li" userId="ef082f19-97a4-40f7-8ec1-0e91bb2b2192" providerId="ADAL" clId="{D8B2686D-229B-9F49-B8FC-8C4E201F1416}" dt="2021-03-21T18:49:24.262" v="34" actId="20577"/>
          <ac:spMkLst>
            <pc:docMk/>
            <pc:sldMk cId="2503590105" sldId="256"/>
            <ac:spMk id="2" creationId="{5BA05E45-F349-0641-9ADA-AF2384D8DF72}"/>
          </ac:spMkLst>
        </pc:spChg>
      </pc:sldChg>
      <pc:sldChg chg="addSp modSp mod">
        <pc:chgData name="Lei Li" userId="ef082f19-97a4-40f7-8ec1-0e91bb2b2192" providerId="ADAL" clId="{D8B2686D-229B-9F49-B8FC-8C4E201F1416}" dt="2021-03-21T20:01:29.677" v="2744" actId="20577"/>
        <pc:sldMkLst>
          <pc:docMk/>
          <pc:sldMk cId="1501327649" sldId="265"/>
        </pc:sldMkLst>
        <pc:spChg chg="mod">
          <ac:chgData name="Lei Li" userId="ef082f19-97a4-40f7-8ec1-0e91bb2b2192" providerId="ADAL" clId="{D8B2686D-229B-9F49-B8FC-8C4E201F1416}" dt="2021-03-21T18:49:45.483" v="37" actId="1076"/>
          <ac:spMkLst>
            <pc:docMk/>
            <pc:sldMk cId="1501327649" sldId="265"/>
            <ac:spMk id="3" creationId="{FA68097E-337B-9746-83CA-6590371DEBBC}"/>
          </ac:spMkLst>
        </pc:spChg>
        <pc:spChg chg="mod">
          <ac:chgData name="Lei Li" userId="ef082f19-97a4-40f7-8ec1-0e91bb2b2192" providerId="ADAL" clId="{D8B2686D-229B-9F49-B8FC-8C4E201F1416}" dt="2021-03-21T20:01:29.677" v="2744" actId="20577"/>
          <ac:spMkLst>
            <pc:docMk/>
            <pc:sldMk cId="1501327649" sldId="265"/>
            <ac:spMk id="4" creationId="{3EE052DF-A678-B047-AF74-8546329CA0EE}"/>
          </ac:spMkLst>
        </pc:spChg>
        <pc:spChg chg="add mod">
          <ac:chgData name="Lei Li" userId="ef082f19-97a4-40f7-8ec1-0e91bb2b2192" providerId="ADAL" clId="{D8B2686D-229B-9F49-B8FC-8C4E201F1416}" dt="2021-03-21T18:49:58.060" v="40" actId="688"/>
          <ac:spMkLst>
            <pc:docMk/>
            <pc:sldMk cId="1501327649" sldId="265"/>
            <ac:spMk id="8" creationId="{26B94C40-1616-D64C-9507-FC87DF0072EC}"/>
          </ac:spMkLst>
        </pc:spChg>
      </pc:sldChg>
      <pc:sldChg chg="delSp modSp mod">
        <pc:chgData name="Lei Li" userId="ef082f19-97a4-40f7-8ec1-0e91bb2b2192" providerId="ADAL" clId="{D8B2686D-229B-9F49-B8FC-8C4E201F1416}" dt="2021-03-21T19:00:00.626" v="445" actId="20577"/>
        <pc:sldMkLst>
          <pc:docMk/>
          <pc:sldMk cId="2884927348" sldId="266"/>
        </pc:sldMkLst>
        <pc:spChg chg="mod">
          <ac:chgData name="Lei Li" userId="ef082f19-97a4-40f7-8ec1-0e91bb2b2192" providerId="ADAL" clId="{D8B2686D-229B-9F49-B8FC-8C4E201F1416}" dt="2021-03-21T18:53:42.290" v="92" actId="20577"/>
          <ac:spMkLst>
            <pc:docMk/>
            <pc:sldMk cId="2884927348" sldId="266"/>
            <ac:spMk id="2" creationId="{92928010-6975-924D-8BA1-12D5F5A3AD9A}"/>
          </ac:spMkLst>
        </pc:spChg>
        <pc:spChg chg="mod">
          <ac:chgData name="Lei Li" userId="ef082f19-97a4-40f7-8ec1-0e91bb2b2192" providerId="ADAL" clId="{D8B2686D-229B-9F49-B8FC-8C4E201F1416}" dt="2021-03-21T19:00:00.626" v="445" actId="20577"/>
          <ac:spMkLst>
            <pc:docMk/>
            <pc:sldMk cId="2884927348" sldId="266"/>
            <ac:spMk id="3" creationId="{2555B4DF-1AF6-0C46-BA82-FB89B6138EF5}"/>
          </ac:spMkLst>
        </pc:spChg>
        <pc:spChg chg="del">
          <ac:chgData name="Lei Li" userId="ef082f19-97a4-40f7-8ec1-0e91bb2b2192" providerId="ADAL" clId="{D8B2686D-229B-9F49-B8FC-8C4E201F1416}" dt="2021-03-21T18:53:07.530" v="48" actId="478"/>
          <ac:spMkLst>
            <pc:docMk/>
            <pc:sldMk cId="2884927348" sldId="266"/>
            <ac:spMk id="6" creationId="{75598015-A856-F849-B0C4-372C1ADAF15E}"/>
          </ac:spMkLst>
        </pc:spChg>
        <pc:picChg chg="del">
          <ac:chgData name="Lei Li" userId="ef082f19-97a4-40f7-8ec1-0e91bb2b2192" providerId="ADAL" clId="{D8B2686D-229B-9F49-B8FC-8C4E201F1416}" dt="2021-03-21T18:53:03.468" v="47" actId="478"/>
          <ac:picMkLst>
            <pc:docMk/>
            <pc:sldMk cId="2884927348" sldId="266"/>
            <ac:picMk id="7" creationId="{DFA43C59-E1D6-C548-80AD-FC43FA9B68BC}"/>
          </ac:picMkLst>
        </pc:picChg>
      </pc:sldChg>
      <pc:sldChg chg="addSp modSp mod">
        <pc:chgData name="Lei Li" userId="ef082f19-97a4-40f7-8ec1-0e91bb2b2192" providerId="ADAL" clId="{D8B2686D-229B-9F49-B8FC-8C4E201F1416}" dt="2021-03-21T19:23:33.904" v="1189" actId="962"/>
        <pc:sldMkLst>
          <pc:docMk/>
          <pc:sldMk cId="236672929" sldId="267"/>
        </pc:sldMkLst>
        <pc:spChg chg="mod">
          <ac:chgData name="Lei Li" userId="ef082f19-97a4-40f7-8ec1-0e91bb2b2192" providerId="ADAL" clId="{D8B2686D-229B-9F49-B8FC-8C4E201F1416}" dt="2021-03-21T18:56:29.652" v="171" actId="20577"/>
          <ac:spMkLst>
            <pc:docMk/>
            <pc:sldMk cId="236672929" sldId="267"/>
            <ac:spMk id="2" creationId="{0AEFDA24-37F3-D54A-8532-CDF0CCF9AB89}"/>
          </ac:spMkLst>
        </pc:spChg>
        <pc:spChg chg="mod">
          <ac:chgData name="Lei Li" userId="ef082f19-97a4-40f7-8ec1-0e91bb2b2192" providerId="ADAL" clId="{D8B2686D-229B-9F49-B8FC-8C4E201F1416}" dt="2021-03-21T18:55:38.452" v="117" actId="20577"/>
          <ac:spMkLst>
            <pc:docMk/>
            <pc:sldMk cId="236672929" sldId="267"/>
            <ac:spMk id="3" creationId="{7C350C8F-EA82-2A47-98C8-C86514744716}"/>
          </ac:spMkLst>
        </pc:spChg>
        <pc:picChg chg="add mod">
          <ac:chgData name="Lei Li" userId="ef082f19-97a4-40f7-8ec1-0e91bb2b2192" providerId="ADAL" clId="{D8B2686D-229B-9F49-B8FC-8C4E201F1416}" dt="2021-03-21T19:23:33.904" v="1189" actId="962"/>
          <ac:picMkLst>
            <pc:docMk/>
            <pc:sldMk cId="236672929" sldId="267"/>
            <ac:picMk id="6" creationId="{FF390787-9B3B-AA4D-B188-5387C105BC02}"/>
          </ac:picMkLst>
        </pc:picChg>
      </pc:sldChg>
      <pc:sldChg chg="modSp mod">
        <pc:chgData name="Lei Li" userId="ef082f19-97a4-40f7-8ec1-0e91bb2b2192" providerId="ADAL" clId="{D8B2686D-229B-9F49-B8FC-8C4E201F1416}" dt="2021-03-21T19:10:41.584" v="777" actId="20577"/>
        <pc:sldMkLst>
          <pc:docMk/>
          <pc:sldMk cId="2000455258" sldId="268"/>
        </pc:sldMkLst>
        <pc:spChg chg="mod">
          <ac:chgData name="Lei Li" userId="ef082f19-97a4-40f7-8ec1-0e91bb2b2192" providerId="ADAL" clId="{D8B2686D-229B-9F49-B8FC-8C4E201F1416}" dt="2021-03-21T19:10:40.913" v="776" actId="20577"/>
          <ac:spMkLst>
            <pc:docMk/>
            <pc:sldMk cId="2000455258" sldId="268"/>
            <ac:spMk id="2" creationId="{4E03A1C0-7A6D-3D46-9794-82ADD79A923E}"/>
          </ac:spMkLst>
        </pc:spChg>
        <pc:spChg chg="mod">
          <ac:chgData name="Lei Li" userId="ef082f19-97a4-40f7-8ec1-0e91bb2b2192" providerId="ADAL" clId="{D8B2686D-229B-9F49-B8FC-8C4E201F1416}" dt="2021-03-21T19:10:41.584" v="777" actId="20577"/>
          <ac:spMkLst>
            <pc:docMk/>
            <pc:sldMk cId="2000455258" sldId="268"/>
            <ac:spMk id="3" creationId="{2A32AB20-8F86-C14C-96C6-66180206620D}"/>
          </ac:spMkLst>
        </pc:spChg>
      </pc:sldChg>
      <pc:sldChg chg="addSp modSp mod">
        <pc:chgData name="Lei Li" userId="ef082f19-97a4-40f7-8ec1-0e91bb2b2192" providerId="ADAL" clId="{D8B2686D-229B-9F49-B8FC-8C4E201F1416}" dt="2021-03-21T19:22:32.435" v="1113" actId="962"/>
        <pc:sldMkLst>
          <pc:docMk/>
          <pc:sldMk cId="2706777096" sldId="269"/>
        </pc:sldMkLst>
        <pc:spChg chg="mod">
          <ac:chgData name="Lei Li" userId="ef082f19-97a4-40f7-8ec1-0e91bb2b2192" providerId="ADAL" clId="{D8B2686D-229B-9F49-B8FC-8C4E201F1416}" dt="2021-03-21T19:11:08.423" v="824" actId="20577"/>
          <ac:spMkLst>
            <pc:docMk/>
            <pc:sldMk cId="2706777096" sldId="269"/>
            <ac:spMk id="2" creationId="{E22198D9-CB16-9341-980B-36E064AC449C}"/>
          </ac:spMkLst>
        </pc:spChg>
        <pc:spChg chg="mod">
          <ac:chgData name="Lei Li" userId="ef082f19-97a4-40f7-8ec1-0e91bb2b2192" providerId="ADAL" clId="{D8B2686D-229B-9F49-B8FC-8C4E201F1416}" dt="2021-03-21T19:11:13.283" v="825" actId="20577"/>
          <ac:spMkLst>
            <pc:docMk/>
            <pc:sldMk cId="2706777096" sldId="269"/>
            <ac:spMk id="3" creationId="{27A7D146-C6C2-5A49-AC31-F5ED97EE5BF2}"/>
          </ac:spMkLst>
        </pc:spChg>
        <pc:picChg chg="add mod">
          <ac:chgData name="Lei Li" userId="ef082f19-97a4-40f7-8ec1-0e91bb2b2192" providerId="ADAL" clId="{D8B2686D-229B-9F49-B8FC-8C4E201F1416}" dt="2021-03-21T19:22:32.435" v="1113" actId="962"/>
          <ac:picMkLst>
            <pc:docMk/>
            <pc:sldMk cId="2706777096" sldId="269"/>
            <ac:picMk id="6" creationId="{298B0FF2-8443-7744-9F60-223F495BE5A7}"/>
          </ac:picMkLst>
        </pc:picChg>
      </pc:sldChg>
      <pc:sldChg chg="modSp mod">
        <pc:chgData name="Lei Li" userId="ef082f19-97a4-40f7-8ec1-0e91bb2b2192" providerId="ADAL" clId="{D8B2686D-229B-9F49-B8FC-8C4E201F1416}" dt="2021-03-21T19:17:00.844" v="970" actId="20577"/>
        <pc:sldMkLst>
          <pc:docMk/>
          <pc:sldMk cId="753341294" sldId="270"/>
        </pc:sldMkLst>
        <pc:spChg chg="mod">
          <ac:chgData name="Lei Li" userId="ef082f19-97a4-40f7-8ec1-0e91bb2b2192" providerId="ADAL" clId="{D8B2686D-229B-9F49-B8FC-8C4E201F1416}" dt="2021-03-21T19:12:39.027" v="856" actId="20577"/>
          <ac:spMkLst>
            <pc:docMk/>
            <pc:sldMk cId="753341294" sldId="270"/>
            <ac:spMk id="2" creationId="{54C44D22-0033-4043-BD87-2D9206BBE155}"/>
          </ac:spMkLst>
        </pc:spChg>
        <pc:spChg chg="mod">
          <ac:chgData name="Lei Li" userId="ef082f19-97a4-40f7-8ec1-0e91bb2b2192" providerId="ADAL" clId="{D8B2686D-229B-9F49-B8FC-8C4E201F1416}" dt="2021-03-21T19:17:00.844" v="970" actId="20577"/>
          <ac:spMkLst>
            <pc:docMk/>
            <pc:sldMk cId="753341294" sldId="270"/>
            <ac:spMk id="6" creationId="{3D7DADB5-64AA-ED40-98AB-33DC69481AC3}"/>
          </ac:spMkLst>
        </pc:spChg>
      </pc:sldChg>
      <pc:sldChg chg="modSp mod">
        <pc:chgData name="Lei Li" userId="ef082f19-97a4-40f7-8ec1-0e91bb2b2192" providerId="ADAL" clId="{D8B2686D-229B-9F49-B8FC-8C4E201F1416}" dt="2021-03-21T19:18:15.475" v="1040" actId="20577"/>
        <pc:sldMkLst>
          <pc:docMk/>
          <pc:sldMk cId="1470617101" sldId="271"/>
        </pc:sldMkLst>
        <pc:spChg chg="mod">
          <ac:chgData name="Lei Li" userId="ef082f19-97a4-40f7-8ec1-0e91bb2b2192" providerId="ADAL" clId="{D8B2686D-229B-9F49-B8FC-8C4E201F1416}" dt="2021-03-21T19:17:38.818" v="993" actId="20577"/>
          <ac:spMkLst>
            <pc:docMk/>
            <pc:sldMk cId="1470617101" sldId="271"/>
            <ac:spMk id="2" creationId="{27E5908E-8AAC-C847-A25B-F58840444533}"/>
          </ac:spMkLst>
        </pc:spChg>
        <pc:spChg chg="mod">
          <ac:chgData name="Lei Li" userId="ef082f19-97a4-40f7-8ec1-0e91bb2b2192" providerId="ADAL" clId="{D8B2686D-229B-9F49-B8FC-8C4E201F1416}" dt="2021-03-21T19:18:15.475" v="1040" actId="20577"/>
          <ac:spMkLst>
            <pc:docMk/>
            <pc:sldMk cId="1470617101" sldId="271"/>
            <ac:spMk id="3" creationId="{BABA431C-F1F2-7C45-8F40-A60EBECA8A50}"/>
          </ac:spMkLst>
        </pc:spChg>
      </pc:sldChg>
      <pc:sldChg chg="modSp mod">
        <pc:chgData name="Lei Li" userId="ef082f19-97a4-40f7-8ec1-0e91bb2b2192" providerId="ADAL" clId="{D8B2686D-229B-9F49-B8FC-8C4E201F1416}" dt="2021-03-21T18:58:53.424" v="416" actId="27636"/>
        <pc:sldMkLst>
          <pc:docMk/>
          <pc:sldMk cId="1124200568" sldId="272"/>
        </pc:sldMkLst>
        <pc:spChg chg="mod">
          <ac:chgData name="Lei Li" userId="ef082f19-97a4-40f7-8ec1-0e91bb2b2192" providerId="ADAL" clId="{D8B2686D-229B-9F49-B8FC-8C4E201F1416}" dt="2021-03-21T18:58:53.424" v="416" actId="27636"/>
          <ac:spMkLst>
            <pc:docMk/>
            <pc:sldMk cId="1124200568" sldId="272"/>
            <ac:spMk id="2" creationId="{7B2FE2C9-6C54-E345-A2FA-6C38FB512BC8}"/>
          </ac:spMkLst>
        </pc:spChg>
        <pc:spChg chg="mod">
          <ac:chgData name="Lei Li" userId="ef082f19-97a4-40f7-8ec1-0e91bb2b2192" providerId="ADAL" clId="{D8B2686D-229B-9F49-B8FC-8C4E201F1416}" dt="2021-03-21T18:58:29.609" v="370" actId="5793"/>
          <ac:spMkLst>
            <pc:docMk/>
            <pc:sldMk cId="1124200568" sldId="272"/>
            <ac:spMk id="3" creationId="{C463FA6E-6244-B249-8CEF-84C688E6D3C3}"/>
          </ac:spMkLst>
        </pc:spChg>
      </pc:sldChg>
      <pc:sldChg chg="addSp delSp modSp mod">
        <pc:chgData name="Lei Li" userId="ef082f19-97a4-40f7-8ec1-0e91bb2b2192" providerId="ADAL" clId="{D8B2686D-229B-9F49-B8FC-8C4E201F1416}" dt="2021-03-21T19:07:04.958" v="534" actId="20577"/>
        <pc:sldMkLst>
          <pc:docMk/>
          <pc:sldMk cId="2138098864" sldId="273"/>
        </pc:sldMkLst>
        <pc:spChg chg="mod">
          <ac:chgData name="Lei Li" userId="ef082f19-97a4-40f7-8ec1-0e91bb2b2192" providerId="ADAL" clId="{D8B2686D-229B-9F49-B8FC-8C4E201F1416}" dt="2021-03-21T19:05:55.427" v="450" actId="20577"/>
          <ac:spMkLst>
            <pc:docMk/>
            <pc:sldMk cId="2138098864" sldId="273"/>
            <ac:spMk id="2" creationId="{66C5D60B-0054-384F-8509-8817C462FA09}"/>
          </ac:spMkLst>
        </pc:spChg>
        <pc:spChg chg="add mod">
          <ac:chgData name="Lei Li" userId="ef082f19-97a4-40f7-8ec1-0e91bb2b2192" providerId="ADAL" clId="{D8B2686D-229B-9F49-B8FC-8C4E201F1416}" dt="2021-03-21T19:07:04.958" v="534" actId="20577"/>
          <ac:spMkLst>
            <pc:docMk/>
            <pc:sldMk cId="2138098864" sldId="273"/>
            <ac:spMk id="6" creationId="{DBB964BF-3A04-0840-A2EA-994176347715}"/>
          </ac:spMkLst>
        </pc:spChg>
        <pc:picChg chg="del">
          <ac:chgData name="Lei Li" userId="ef082f19-97a4-40f7-8ec1-0e91bb2b2192" providerId="ADAL" clId="{D8B2686D-229B-9F49-B8FC-8C4E201F1416}" dt="2021-03-21T19:05:57.912" v="451" actId="478"/>
          <ac:picMkLst>
            <pc:docMk/>
            <pc:sldMk cId="2138098864" sldId="273"/>
            <ac:picMk id="2049" creationId="{24DC727D-D92E-744F-A8F1-E56B5D742042}"/>
          </ac:picMkLst>
        </pc:picChg>
      </pc:sldChg>
      <pc:sldChg chg="addSp delSp modSp mod">
        <pc:chgData name="Lei Li" userId="ef082f19-97a4-40f7-8ec1-0e91bb2b2192" providerId="ADAL" clId="{D8B2686D-229B-9F49-B8FC-8C4E201F1416}" dt="2021-03-21T19:26:14.527" v="1243" actId="255"/>
        <pc:sldMkLst>
          <pc:docMk/>
          <pc:sldMk cId="1608357386" sldId="274"/>
        </pc:sldMkLst>
        <pc:spChg chg="mod">
          <ac:chgData name="Lei Li" userId="ef082f19-97a4-40f7-8ec1-0e91bb2b2192" providerId="ADAL" clId="{D8B2686D-229B-9F49-B8FC-8C4E201F1416}" dt="2021-03-21T19:18:53.949" v="1079" actId="20577"/>
          <ac:spMkLst>
            <pc:docMk/>
            <pc:sldMk cId="1608357386" sldId="274"/>
            <ac:spMk id="2" creationId="{5508B976-D1F7-8745-A820-F45280023483}"/>
          </ac:spMkLst>
        </pc:spChg>
        <pc:spChg chg="mod">
          <ac:chgData name="Lei Li" userId="ef082f19-97a4-40f7-8ec1-0e91bb2b2192" providerId="ADAL" clId="{D8B2686D-229B-9F49-B8FC-8C4E201F1416}" dt="2021-03-21T19:20:59.927" v="1111" actId="15"/>
          <ac:spMkLst>
            <pc:docMk/>
            <pc:sldMk cId="1608357386" sldId="274"/>
            <ac:spMk id="3" creationId="{298700A8-B2B4-2C4C-89F4-FC84106194FC}"/>
          </ac:spMkLst>
        </pc:spChg>
        <pc:spChg chg="add del mod">
          <ac:chgData name="Lei Li" userId="ef082f19-97a4-40f7-8ec1-0e91bb2b2192" providerId="ADAL" clId="{D8B2686D-229B-9F49-B8FC-8C4E201F1416}" dt="2021-03-21T19:25:26.587" v="1223"/>
          <ac:spMkLst>
            <pc:docMk/>
            <pc:sldMk cId="1608357386" sldId="274"/>
            <ac:spMk id="6" creationId="{8FAB11BE-0390-374A-A542-3065519387FD}"/>
          </ac:spMkLst>
        </pc:spChg>
        <pc:spChg chg="add mod">
          <ac:chgData name="Lei Li" userId="ef082f19-97a4-40f7-8ec1-0e91bb2b2192" providerId="ADAL" clId="{D8B2686D-229B-9F49-B8FC-8C4E201F1416}" dt="2021-03-21T19:26:14.527" v="1243" actId="255"/>
          <ac:spMkLst>
            <pc:docMk/>
            <pc:sldMk cId="1608357386" sldId="274"/>
            <ac:spMk id="7" creationId="{41EC7629-194A-6942-AEB2-74B60E433152}"/>
          </ac:spMkLst>
        </pc:spChg>
        <pc:picChg chg="add mod">
          <ac:chgData name="Lei Li" userId="ef082f19-97a4-40f7-8ec1-0e91bb2b2192" providerId="ADAL" clId="{D8B2686D-229B-9F49-B8FC-8C4E201F1416}" dt="2021-03-21T19:25:03.278" v="1221" actId="962"/>
          <ac:picMkLst>
            <pc:docMk/>
            <pc:sldMk cId="1608357386" sldId="274"/>
            <ac:picMk id="1026" creationId="{C2CCDBE2-88FA-8349-AC3D-98A3E435CDA1}"/>
          </ac:picMkLst>
        </pc:picChg>
        <pc:picChg chg="del">
          <ac:chgData name="Lei Li" userId="ef082f19-97a4-40f7-8ec1-0e91bb2b2192" providerId="ADAL" clId="{D8B2686D-229B-9F49-B8FC-8C4E201F1416}" dt="2021-03-21T19:18:56.905" v="1080" actId="478"/>
          <ac:picMkLst>
            <pc:docMk/>
            <pc:sldMk cId="1608357386" sldId="274"/>
            <ac:picMk id="3073" creationId="{F878A544-B4E3-FF44-BE86-643B87430E75}"/>
          </ac:picMkLst>
        </pc:picChg>
      </pc:sldChg>
      <pc:sldChg chg="modSp mod">
        <pc:chgData name="Lei Li" userId="ef082f19-97a4-40f7-8ec1-0e91bb2b2192" providerId="ADAL" clId="{D8B2686D-229B-9F49-B8FC-8C4E201F1416}" dt="2021-03-21T19:30:16.514" v="1456" actId="20577"/>
        <pc:sldMkLst>
          <pc:docMk/>
          <pc:sldMk cId="2080153156" sldId="275"/>
        </pc:sldMkLst>
        <pc:spChg chg="mod">
          <ac:chgData name="Lei Li" userId="ef082f19-97a4-40f7-8ec1-0e91bb2b2192" providerId="ADAL" clId="{D8B2686D-229B-9F49-B8FC-8C4E201F1416}" dt="2021-03-21T19:26:50.009" v="1266" actId="20577"/>
          <ac:spMkLst>
            <pc:docMk/>
            <pc:sldMk cId="2080153156" sldId="275"/>
            <ac:spMk id="2" creationId="{4A2B9EB0-F847-EB4F-A810-F824AE309CE4}"/>
          </ac:spMkLst>
        </pc:spChg>
        <pc:spChg chg="mod">
          <ac:chgData name="Lei Li" userId="ef082f19-97a4-40f7-8ec1-0e91bb2b2192" providerId="ADAL" clId="{D8B2686D-229B-9F49-B8FC-8C4E201F1416}" dt="2021-03-21T19:30:16.514" v="1456" actId="20577"/>
          <ac:spMkLst>
            <pc:docMk/>
            <pc:sldMk cId="2080153156" sldId="275"/>
            <ac:spMk id="3" creationId="{420263D3-52F8-ED46-BF60-A9A587BAA352}"/>
          </ac:spMkLst>
        </pc:spChg>
      </pc:sldChg>
      <pc:sldChg chg="modSp mod">
        <pc:chgData name="Lei Li" userId="ef082f19-97a4-40f7-8ec1-0e91bb2b2192" providerId="ADAL" clId="{D8B2686D-229B-9F49-B8FC-8C4E201F1416}" dt="2021-03-21T19:33:55.793" v="1558" actId="15"/>
        <pc:sldMkLst>
          <pc:docMk/>
          <pc:sldMk cId="3576080273" sldId="276"/>
        </pc:sldMkLst>
        <pc:spChg chg="mod">
          <ac:chgData name="Lei Li" userId="ef082f19-97a4-40f7-8ec1-0e91bb2b2192" providerId="ADAL" clId="{D8B2686D-229B-9F49-B8FC-8C4E201F1416}" dt="2021-03-21T19:29:47.950" v="1432" actId="20577"/>
          <ac:spMkLst>
            <pc:docMk/>
            <pc:sldMk cId="3576080273" sldId="276"/>
            <ac:spMk id="2" creationId="{5E07668D-1833-E844-B72A-70687C88E95A}"/>
          </ac:spMkLst>
        </pc:spChg>
        <pc:spChg chg="mod">
          <ac:chgData name="Lei Li" userId="ef082f19-97a4-40f7-8ec1-0e91bb2b2192" providerId="ADAL" clId="{D8B2686D-229B-9F49-B8FC-8C4E201F1416}" dt="2021-03-21T19:33:55.793" v="1558" actId="15"/>
          <ac:spMkLst>
            <pc:docMk/>
            <pc:sldMk cId="3576080273" sldId="276"/>
            <ac:spMk id="3" creationId="{D57F4C25-108D-6842-8CB1-EB1906B87589}"/>
          </ac:spMkLst>
        </pc:spChg>
      </pc:sldChg>
      <pc:sldChg chg="addSp modSp mod">
        <pc:chgData name="Lei Li" userId="ef082f19-97a4-40f7-8ec1-0e91bb2b2192" providerId="ADAL" clId="{D8B2686D-229B-9F49-B8FC-8C4E201F1416}" dt="2021-03-21T19:37:17.294" v="1699" actId="255"/>
        <pc:sldMkLst>
          <pc:docMk/>
          <pc:sldMk cId="3420615275" sldId="277"/>
        </pc:sldMkLst>
        <pc:spChg chg="mod">
          <ac:chgData name="Lei Li" userId="ef082f19-97a4-40f7-8ec1-0e91bb2b2192" providerId="ADAL" clId="{D8B2686D-229B-9F49-B8FC-8C4E201F1416}" dt="2021-03-21T19:34:17.299" v="1603" actId="20577"/>
          <ac:spMkLst>
            <pc:docMk/>
            <pc:sldMk cId="3420615275" sldId="277"/>
            <ac:spMk id="2" creationId="{C982B977-2BB4-EC46-AE47-7CD1B0C9702C}"/>
          </ac:spMkLst>
        </pc:spChg>
        <pc:spChg chg="mod">
          <ac:chgData name="Lei Li" userId="ef082f19-97a4-40f7-8ec1-0e91bb2b2192" providerId="ADAL" clId="{D8B2686D-229B-9F49-B8FC-8C4E201F1416}" dt="2021-03-21T19:34:56.090" v="1609" actId="20577"/>
          <ac:spMkLst>
            <pc:docMk/>
            <pc:sldMk cId="3420615275" sldId="277"/>
            <ac:spMk id="3" creationId="{36638286-3EB1-BC4D-B2AF-9AA053E9D0D3}"/>
          </ac:spMkLst>
        </pc:spChg>
        <pc:spChg chg="add mod">
          <ac:chgData name="Lei Li" userId="ef082f19-97a4-40f7-8ec1-0e91bb2b2192" providerId="ADAL" clId="{D8B2686D-229B-9F49-B8FC-8C4E201F1416}" dt="2021-03-21T19:37:17.294" v="1699" actId="255"/>
          <ac:spMkLst>
            <pc:docMk/>
            <pc:sldMk cId="3420615275" sldId="277"/>
            <ac:spMk id="6" creationId="{AFA72DDD-4B2C-AB4D-A3ED-3A0A0EC97898}"/>
          </ac:spMkLst>
        </pc:spChg>
        <pc:picChg chg="add mod">
          <ac:chgData name="Lei Li" userId="ef082f19-97a4-40f7-8ec1-0e91bb2b2192" providerId="ADAL" clId="{D8B2686D-229B-9F49-B8FC-8C4E201F1416}" dt="2021-03-21T19:36:42.863" v="1681" actId="14100"/>
          <ac:picMkLst>
            <pc:docMk/>
            <pc:sldMk cId="3420615275" sldId="277"/>
            <ac:picMk id="2050" creationId="{D36D04C9-D3B1-684F-9922-BC6580020A6C}"/>
          </ac:picMkLst>
        </pc:picChg>
      </pc:sldChg>
      <pc:sldChg chg="modSp mod">
        <pc:chgData name="Lei Li" userId="ef082f19-97a4-40f7-8ec1-0e91bb2b2192" providerId="ADAL" clId="{D8B2686D-229B-9F49-B8FC-8C4E201F1416}" dt="2021-03-21T19:44:45.977" v="2096" actId="20577"/>
        <pc:sldMkLst>
          <pc:docMk/>
          <pc:sldMk cId="943738089" sldId="278"/>
        </pc:sldMkLst>
        <pc:spChg chg="mod">
          <ac:chgData name="Lei Li" userId="ef082f19-97a4-40f7-8ec1-0e91bb2b2192" providerId="ADAL" clId="{D8B2686D-229B-9F49-B8FC-8C4E201F1416}" dt="2021-03-21T19:43:09.486" v="2014" actId="20577"/>
          <ac:spMkLst>
            <pc:docMk/>
            <pc:sldMk cId="943738089" sldId="278"/>
            <ac:spMk id="2" creationId="{A95784EE-D72E-C04F-A062-1F2D95B5BF4D}"/>
          </ac:spMkLst>
        </pc:spChg>
        <pc:spChg chg="mod">
          <ac:chgData name="Lei Li" userId="ef082f19-97a4-40f7-8ec1-0e91bb2b2192" providerId="ADAL" clId="{D8B2686D-229B-9F49-B8FC-8C4E201F1416}" dt="2021-03-21T19:44:45.977" v="2096" actId="20577"/>
          <ac:spMkLst>
            <pc:docMk/>
            <pc:sldMk cId="943738089" sldId="278"/>
            <ac:spMk id="3" creationId="{80790677-0D76-1B41-8055-07BEEFBBCED7}"/>
          </ac:spMkLst>
        </pc:spChg>
      </pc:sldChg>
      <pc:sldChg chg="modSp mod">
        <pc:chgData name="Lei Li" userId="ef082f19-97a4-40f7-8ec1-0e91bb2b2192" providerId="ADAL" clId="{D8B2686D-229B-9F49-B8FC-8C4E201F1416}" dt="2021-03-21T19:42:52.717" v="1981" actId="20577"/>
        <pc:sldMkLst>
          <pc:docMk/>
          <pc:sldMk cId="1262796627" sldId="279"/>
        </pc:sldMkLst>
        <pc:spChg chg="mod">
          <ac:chgData name="Lei Li" userId="ef082f19-97a4-40f7-8ec1-0e91bb2b2192" providerId="ADAL" clId="{D8B2686D-229B-9F49-B8FC-8C4E201F1416}" dt="2021-03-21T19:37:42.383" v="1712" actId="20577"/>
          <ac:spMkLst>
            <pc:docMk/>
            <pc:sldMk cId="1262796627" sldId="279"/>
            <ac:spMk id="2" creationId="{95769E4D-2593-8F4C-B16B-9BCB332EC2CA}"/>
          </ac:spMkLst>
        </pc:spChg>
        <pc:spChg chg="mod">
          <ac:chgData name="Lei Li" userId="ef082f19-97a4-40f7-8ec1-0e91bb2b2192" providerId="ADAL" clId="{D8B2686D-229B-9F49-B8FC-8C4E201F1416}" dt="2021-03-21T19:42:52.717" v="1981" actId="20577"/>
          <ac:spMkLst>
            <pc:docMk/>
            <pc:sldMk cId="1262796627" sldId="279"/>
            <ac:spMk id="3" creationId="{0BF72107-5E5C-6F4D-9B7F-25BB61B302BE}"/>
          </ac:spMkLst>
        </pc:spChg>
      </pc:sldChg>
      <pc:sldChg chg="addSp modSp mod">
        <pc:chgData name="Lei Li" userId="ef082f19-97a4-40f7-8ec1-0e91bb2b2192" providerId="ADAL" clId="{D8B2686D-229B-9F49-B8FC-8C4E201F1416}" dt="2021-03-21T19:46:47.409" v="2144" actId="1076"/>
        <pc:sldMkLst>
          <pc:docMk/>
          <pc:sldMk cId="1260052555" sldId="280"/>
        </pc:sldMkLst>
        <pc:spChg chg="mod">
          <ac:chgData name="Lei Li" userId="ef082f19-97a4-40f7-8ec1-0e91bb2b2192" providerId="ADAL" clId="{D8B2686D-229B-9F49-B8FC-8C4E201F1416}" dt="2021-03-21T19:46:05.359" v="2140" actId="27636"/>
          <ac:spMkLst>
            <pc:docMk/>
            <pc:sldMk cId="1260052555" sldId="280"/>
            <ac:spMk id="2" creationId="{0F599CBA-59C0-B242-A346-A63F3C1B189C}"/>
          </ac:spMkLst>
        </pc:spChg>
        <pc:spChg chg="mod">
          <ac:chgData name="Lei Li" userId="ef082f19-97a4-40f7-8ec1-0e91bb2b2192" providerId="ADAL" clId="{D8B2686D-229B-9F49-B8FC-8C4E201F1416}" dt="2021-03-21T19:46:12.437" v="2141" actId="20577"/>
          <ac:spMkLst>
            <pc:docMk/>
            <pc:sldMk cId="1260052555" sldId="280"/>
            <ac:spMk id="3" creationId="{4F1434B3-A1D0-7F4E-9663-D5A57F86690B}"/>
          </ac:spMkLst>
        </pc:spChg>
        <pc:picChg chg="add mod">
          <ac:chgData name="Lei Li" userId="ef082f19-97a4-40f7-8ec1-0e91bb2b2192" providerId="ADAL" clId="{D8B2686D-229B-9F49-B8FC-8C4E201F1416}" dt="2021-03-21T19:46:47.409" v="2144" actId="1076"/>
          <ac:picMkLst>
            <pc:docMk/>
            <pc:sldMk cId="1260052555" sldId="280"/>
            <ac:picMk id="6" creationId="{6C07ED74-1594-5F49-9229-C89C28EA5DF0}"/>
          </ac:picMkLst>
        </pc:picChg>
      </pc:sldChg>
      <pc:sldChg chg="modSp mod">
        <pc:chgData name="Lei Li" userId="ef082f19-97a4-40f7-8ec1-0e91bb2b2192" providerId="ADAL" clId="{D8B2686D-229B-9F49-B8FC-8C4E201F1416}" dt="2021-03-21T19:50:06.376" v="2262" actId="15"/>
        <pc:sldMkLst>
          <pc:docMk/>
          <pc:sldMk cId="3798137831" sldId="281"/>
        </pc:sldMkLst>
        <pc:spChg chg="mod">
          <ac:chgData name="Lei Li" userId="ef082f19-97a4-40f7-8ec1-0e91bb2b2192" providerId="ADAL" clId="{D8B2686D-229B-9F49-B8FC-8C4E201F1416}" dt="2021-03-21T19:47:16.511" v="2146"/>
          <ac:spMkLst>
            <pc:docMk/>
            <pc:sldMk cId="3798137831" sldId="281"/>
            <ac:spMk id="2" creationId="{F8308637-4D50-6D49-A4CB-AB0CF34C6550}"/>
          </ac:spMkLst>
        </pc:spChg>
        <pc:spChg chg="mod">
          <ac:chgData name="Lei Li" userId="ef082f19-97a4-40f7-8ec1-0e91bb2b2192" providerId="ADAL" clId="{D8B2686D-229B-9F49-B8FC-8C4E201F1416}" dt="2021-03-21T19:50:06.376" v="2262" actId="15"/>
          <ac:spMkLst>
            <pc:docMk/>
            <pc:sldMk cId="3798137831" sldId="281"/>
            <ac:spMk id="3" creationId="{B723670C-B576-C944-90B2-6E72C751038F}"/>
          </ac:spMkLst>
        </pc:spChg>
      </pc:sldChg>
      <pc:sldChg chg="modSp mod">
        <pc:chgData name="Lei Li" userId="ef082f19-97a4-40f7-8ec1-0e91bb2b2192" providerId="ADAL" clId="{D8B2686D-229B-9F49-B8FC-8C4E201F1416}" dt="2021-03-21T19:54:21.025" v="2436" actId="15"/>
        <pc:sldMkLst>
          <pc:docMk/>
          <pc:sldMk cId="4195626971" sldId="282"/>
        </pc:sldMkLst>
        <pc:spChg chg="mod">
          <ac:chgData name="Lei Li" userId="ef082f19-97a4-40f7-8ec1-0e91bb2b2192" providerId="ADAL" clId="{D8B2686D-229B-9F49-B8FC-8C4E201F1416}" dt="2021-03-21T19:50:53.182" v="2264"/>
          <ac:spMkLst>
            <pc:docMk/>
            <pc:sldMk cId="4195626971" sldId="282"/>
            <ac:spMk id="2" creationId="{EDE7A9F7-CC78-544E-91EE-A09D27E0C379}"/>
          </ac:spMkLst>
        </pc:spChg>
        <pc:spChg chg="mod">
          <ac:chgData name="Lei Li" userId="ef082f19-97a4-40f7-8ec1-0e91bb2b2192" providerId="ADAL" clId="{D8B2686D-229B-9F49-B8FC-8C4E201F1416}" dt="2021-03-21T19:54:21.025" v="2436" actId="15"/>
          <ac:spMkLst>
            <pc:docMk/>
            <pc:sldMk cId="4195626971" sldId="282"/>
            <ac:spMk id="3" creationId="{0C56C61D-6358-E44B-AC64-39F8296B3363}"/>
          </ac:spMkLst>
        </pc:spChg>
      </pc:sldChg>
      <pc:sldChg chg="modSp mod">
        <pc:chgData name="Lei Li" userId="ef082f19-97a4-40f7-8ec1-0e91bb2b2192" providerId="ADAL" clId="{D8B2686D-229B-9F49-B8FC-8C4E201F1416}" dt="2021-03-21T19:57:41.157" v="2615" actId="20577"/>
        <pc:sldMkLst>
          <pc:docMk/>
          <pc:sldMk cId="3235909142" sldId="283"/>
        </pc:sldMkLst>
        <pc:spChg chg="mod">
          <ac:chgData name="Lei Li" userId="ef082f19-97a4-40f7-8ec1-0e91bb2b2192" providerId="ADAL" clId="{D8B2686D-229B-9F49-B8FC-8C4E201F1416}" dt="2021-03-21T19:54:44.803" v="2439"/>
          <ac:spMkLst>
            <pc:docMk/>
            <pc:sldMk cId="3235909142" sldId="283"/>
            <ac:spMk id="2" creationId="{CB6BD911-6895-B445-ACCF-B17E7FEBF09A}"/>
          </ac:spMkLst>
        </pc:spChg>
        <pc:spChg chg="mod">
          <ac:chgData name="Lei Li" userId="ef082f19-97a4-40f7-8ec1-0e91bb2b2192" providerId="ADAL" clId="{D8B2686D-229B-9F49-B8FC-8C4E201F1416}" dt="2021-03-21T19:57:41.157" v="2615" actId="20577"/>
          <ac:spMkLst>
            <pc:docMk/>
            <pc:sldMk cId="3235909142" sldId="283"/>
            <ac:spMk id="3" creationId="{F1662392-6654-E346-A3E8-6677A27C546F}"/>
          </ac:spMkLst>
        </pc:spChg>
      </pc:sldChg>
      <pc:sldChg chg="delSp modSp add del mod">
        <pc:chgData name="Lei Li" userId="ef082f19-97a4-40f7-8ec1-0e91bb2b2192" providerId="ADAL" clId="{D8B2686D-229B-9F49-B8FC-8C4E201F1416}" dt="2021-03-21T20:00:25.804" v="2689" actId="2696"/>
        <pc:sldMkLst>
          <pc:docMk/>
          <pc:sldMk cId="3442878057" sldId="284"/>
        </pc:sldMkLst>
        <pc:spChg chg="mod">
          <ac:chgData name="Lei Li" userId="ef082f19-97a4-40f7-8ec1-0e91bb2b2192" providerId="ADAL" clId="{D8B2686D-229B-9F49-B8FC-8C4E201F1416}" dt="2021-03-21T19:58:13.565" v="2619" actId="20577"/>
          <ac:spMkLst>
            <pc:docMk/>
            <pc:sldMk cId="3442878057" sldId="284"/>
            <ac:spMk id="2" creationId="{27C722D3-B761-1347-9013-DFF9F3C18713}"/>
          </ac:spMkLst>
        </pc:spChg>
        <pc:spChg chg="mod">
          <ac:chgData name="Lei Li" userId="ef082f19-97a4-40f7-8ec1-0e91bb2b2192" providerId="ADAL" clId="{D8B2686D-229B-9F49-B8FC-8C4E201F1416}" dt="2021-03-21T19:59:23.809" v="2685" actId="20577"/>
          <ac:spMkLst>
            <pc:docMk/>
            <pc:sldMk cId="3442878057" sldId="284"/>
            <ac:spMk id="7" creationId="{B6EC0E40-B183-3748-B461-46AEF7E0AEA5}"/>
          </ac:spMkLst>
        </pc:spChg>
        <pc:picChg chg="del">
          <ac:chgData name="Lei Li" userId="ef082f19-97a4-40f7-8ec1-0e91bb2b2192" providerId="ADAL" clId="{D8B2686D-229B-9F49-B8FC-8C4E201F1416}" dt="2021-03-21T19:58:15.892" v="2620" actId="478"/>
          <ac:picMkLst>
            <pc:docMk/>
            <pc:sldMk cId="3442878057" sldId="284"/>
            <ac:picMk id="1025" creationId="{A9CB94AA-F51F-3248-856F-31C43DEA6FC3}"/>
          </ac:picMkLst>
        </pc:picChg>
      </pc:sldChg>
      <pc:sldChg chg="del">
        <pc:chgData name="Lei Li" userId="ef082f19-97a4-40f7-8ec1-0e91bb2b2192" providerId="ADAL" clId="{D8B2686D-229B-9F49-B8FC-8C4E201F1416}" dt="2021-03-21T20:00:09.020" v="2686" actId="2696"/>
        <pc:sldMkLst>
          <pc:docMk/>
          <pc:sldMk cId="670001095" sldId="285"/>
        </pc:sldMkLst>
      </pc:sldChg>
      <pc:sldChg chg="modSp add del mod">
        <pc:chgData name="Lei Li" userId="ef082f19-97a4-40f7-8ec1-0e91bb2b2192" providerId="ADAL" clId="{D8B2686D-229B-9F49-B8FC-8C4E201F1416}" dt="2021-03-21T20:00:56.355" v="2710"/>
        <pc:sldMkLst>
          <pc:docMk/>
          <pc:sldMk cId="723119252" sldId="286"/>
        </pc:sldMkLst>
        <pc:spChg chg="mod">
          <ac:chgData name="Lei Li" userId="ef082f19-97a4-40f7-8ec1-0e91bb2b2192" providerId="ADAL" clId="{D8B2686D-229B-9F49-B8FC-8C4E201F1416}" dt="2021-03-21T20:00:38.211" v="2707" actId="20577"/>
          <ac:spMkLst>
            <pc:docMk/>
            <pc:sldMk cId="723119252" sldId="286"/>
            <ac:spMk id="2" creationId="{99577456-207E-E841-A85C-3D3FC1405665}"/>
          </ac:spMkLst>
        </pc:spChg>
        <pc:spChg chg="mod">
          <ac:chgData name="Lei Li" userId="ef082f19-97a4-40f7-8ec1-0e91bb2b2192" providerId="ADAL" clId="{D8B2686D-229B-9F49-B8FC-8C4E201F1416}" dt="2021-03-21T20:00:56.355" v="2710"/>
          <ac:spMkLst>
            <pc:docMk/>
            <pc:sldMk cId="723119252" sldId="286"/>
            <ac:spMk id="3" creationId="{6454B9C0-2C97-4A45-B031-C51EF110969A}"/>
          </ac:spMkLst>
        </pc:spChg>
      </pc:sldChg>
      <pc:sldChg chg="modSp mod">
        <pc:chgData name="Lei Li" userId="ef082f19-97a4-40f7-8ec1-0e91bb2b2192" providerId="ADAL" clId="{D8B2686D-229B-9F49-B8FC-8C4E201F1416}" dt="2021-03-21T18:59:16.351" v="417" actId="113"/>
        <pc:sldMkLst>
          <pc:docMk/>
          <pc:sldMk cId="1968337605" sldId="287"/>
        </pc:sldMkLst>
        <pc:spChg chg="mod">
          <ac:chgData name="Lei Li" userId="ef082f19-97a4-40f7-8ec1-0e91bb2b2192" providerId="ADAL" clId="{D8B2686D-229B-9F49-B8FC-8C4E201F1416}" dt="2021-03-21T18:59:16.351" v="417" actId="113"/>
          <ac:spMkLst>
            <pc:docMk/>
            <pc:sldMk cId="1968337605" sldId="287"/>
            <ac:spMk id="3" creationId="{863A56F4-41AD-914E-89F7-E4DDF0A7DA47}"/>
          </ac:spMkLst>
        </pc:spChg>
      </pc:sldChg>
    </pc:docChg>
  </pc:docChgLst>
  <pc:docChgLst>
    <pc:chgData name="Lei Li" userId="ef082f19-97a4-40f7-8ec1-0e91bb2b2192" providerId="ADAL" clId="{D990D87B-EAC3-6C45-921B-A4683293EF68}"/>
    <pc:docChg chg="undo custSel addSld delSld modSld">
      <pc:chgData name="Lei Li" userId="ef082f19-97a4-40f7-8ec1-0e91bb2b2192" providerId="ADAL" clId="{D990D87B-EAC3-6C45-921B-A4683293EF68}" dt="2020-12-25T02:12:53.712" v="2006"/>
      <pc:docMkLst>
        <pc:docMk/>
      </pc:docMkLst>
      <pc:sldChg chg="modSp mod">
        <pc:chgData name="Lei Li" userId="ef082f19-97a4-40f7-8ec1-0e91bb2b2192" providerId="ADAL" clId="{D990D87B-EAC3-6C45-921B-A4683293EF68}" dt="2020-12-24T19:29:33.092" v="18" actId="20577"/>
        <pc:sldMkLst>
          <pc:docMk/>
          <pc:sldMk cId="2503590105" sldId="256"/>
        </pc:sldMkLst>
        <pc:spChg chg="mod">
          <ac:chgData name="Lei Li" userId="ef082f19-97a4-40f7-8ec1-0e91bb2b2192" providerId="ADAL" clId="{D990D87B-EAC3-6C45-921B-A4683293EF68}" dt="2020-12-24T19:29:33.092" v="18" actId="20577"/>
          <ac:spMkLst>
            <pc:docMk/>
            <pc:sldMk cId="2503590105" sldId="256"/>
            <ac:spMk id="2" creationId="{5BA05E45-F349-0641-9ADA-AF2384D8DF72}"/>
          </ac:spMkLst>
        </pc:spChg>
      </pc:sldChg>
      <pc:sldChg chg="modSp mod">
        <pc:chgData name="Lei Li" userId="ef082f19-97a4-40f7-8ec1-0e91bb2b2192" providerId="ADAL" clId="{D990D87B-EAC3-6C45-921B-A4683293EF68}" dt="2020-12-24T20:00:41.330" v="171"/>
        <pc:sldMkLst>
          <pc:docMk/>
          <pc:sldMk cId="3238765989" sldId="257"/>
        </pc:sldMkLst>
        <pc:spChg chg="mod">
          <ac:chgData name="Lei Li" userId="ef082f19-97a4-40f7-8ec1-0e91bb2b2192" providerId="ADAL" clId="{D990D87B-EAC3-6C45-921B-A4683293EF68}" dt="2020-12-24T19:58:14.485" v="64" actId="20577"/>
          <ac:spMkLst>
            <pc:docMk/>
            <pc:sldMk cId="3238765989" sldId="257"/>
            <ac:spMk id="2" creationId="{83AB6E9D-7E98-7843-AF3C-B09DD2165796}"/>
          </ac:spMkLst>
        </pc:spChg>
        <pc:spChg chg="mod">
          <ac:chgData name="Lei Li" userId="ef082f19-97a4-40f7-8ec1-0e91bb2b2192" providerId="ADAL" clId="{D990D87B-EAC3-6C45-921B-A4683293EF68}" dt="2020-12-24T20:00:41.330" v="171"/>
          <ac:spMkLst>
            <pc:docMk/>
            <pc:sldMk cId="3238765989" sldId="257"/>
            <ac:spMk id="3" creationId="{913DA2BC-5297-5B4B-9D31-77ACA01D6B50}"/>
          </ac:spMkLst>
        </pc:spChg>
      </pc:sldChg>
      <pc:sldChg chg="del">
        <pc:chgData name="Lei Li" userId="ef082f19-97a4-40f7-8ec1-0e91bb2b2192" providerId="ADAL" clId="{D990D87B-EAC3-6C45-921B-A4683293EF68}" dt="2020-12-24T19:59:07.620" v="121" actId="2696"/>
        <pc:sldMkLst>
          <pc:docMk/>
          <pc:sldMk cId="985070985" sldId="258"/>
        </pc:sldMkLst>
      </pc:sldChg>
      <pc:sldChg chg="del">
        <pc:chgData name="Lei Li" userId="ef082f19-97a4-40f7-8ec1-0e91bb2b2192" providerId="ADAL" clId="{D990D87B-EAC3-6C45-921B-A4683293EF68}" dt="2020-12-24T19:59:07.991" v="122" actId="2696"/>
        <pc:sldMkLst>
          <pc:docMk/>
          <pc:sldMk cId="6270038" sldId="259"/>
        </pc:sldMkLst>
      </pc:sldChg>
      <pc:sldChg chg="modSp mod">
        <pc:chgData name="Lei Li" userId="ef082f19-97a4-40f7-8ec1-0e91bb2b2192" providerId="ADAL" clId="{D990D87B-EAC3-6C45-921B-A4683293EF68}" dt="2020-12-25T01:45:37.713" v="1594" actId="20577"/>
        <pc:sldMkLst>
          <pc:docMk/>
          <pc:sldMk cId="2686351654" sldId="260"/>
        </pc:sldMkLst>
        <pc:spChg chg="mod">
          <ac:chgData name="Lei Li" userId="ef082f19-97a4-40f7-8ec1-0e91bb2b2192" providerId="ADAL" clId="{D990D87B-EAC3-6C45-921B-A4683293EF68}" dt="2020-12-25T01:45:37.713" v="1594" actId="20577"/>
          <ac:spMkLst>
            <pc:docMk/>
            <pc:sldMk cId="2686351654" sldId="260"/>
            <ac:spMk id="3" creationId="{DBE6C686-1D63-F045-B38D-E7FD311172C3}"/>
          </ac:spMkLst>
        </pc:spChg>
      </pc:sldChg>
      <pc:sldChg chg="del">
        <pc:chgData name="Lei Li" userId="ef082f19-97a4-40f7-8ec1-0e91bb2b2192" providerId="ADAL" clId="{D990D87B-EAC3-6C45-921B-A4683293EF68}" dt="2020-12-24T19:59:08.387" v="123" actId="2696"/>
        <pc:sldMkLst>
          <pc:docMk/>
          <pc:sldMk cId="3380566987" sldId="261"/>
        </pc:sldMkLst>
      </pc:sldChg>
      <pc:sldChg chg="addSp delSp modSp new mod">
        <pc:chgData name="Lei Li" userId="ef082f19-97a4-40f7-8ec1-0e91bb2b2192" providerId="ADAL" clId="{D990D87B-EAC3-6C45-921B-A4683293EF68}" dt="2020-12-24T20:47:05.163" v="1495" actId="13244"/>
        <pc:sldMkLst>
          <pc:docMk/>
          <pc:sldMk cId="3500994766" sldId="261"/>
        </pc:sldMkLst>
        <pc:spChg chg="mod ord">
          <ac:chgData name="Lei Li" userId="ef082f19-97a4-40f7-8ec1-0e91bb2b2192" providerId="ADAL" clId="{D990D87B-EAC3-6C45-921B-A4683293EF68}" dt="2020-12-24T20:47:05.163" v="1495" actId="13244"/>
          <ac:spMkLst>
            <pc:docMk/>
            <pc:sldMk cId="3500994766" sldId="261"/>
            <ac:spMk id="2" creationId="{06FE93B2-E8D3-D043-9046-6B4D9B86F328}"/>
          </ac:spMkLst>
        </pc:spChg>
        <pc:spChg chg="del mod">
          <ac:chgData name="Lei Li" userId="ef082f19-97a4-40f7-8ec1-0e91bb2b2192" providerId="ADAL" clId="{D990D87B-EAC3-6C45-921B-A4683293EF68}" dt="2020-12-24T20:01:26.429" v="178" actId="478"/>
          <ac:spMkLst>
            <pc:docMk/>
            <pc:sldMk cId="3500994766" sldId="261"/>
            <ac:spMk id="3" creationId="{2DB268F4-037A-D149-91C3-DEE6EBB0738D}"/>
          </ac:spMkLst>
        </pc:spChg>
        <pc:spChg chg="add del mod">
          <ac:chgData name="Lei Li" userId="ef082f19-97a4-40f7-8ec1-0e91bb2b2192" providerId="ADAL" clId="{D990D87B-EAC3-6C45-921B-A4683293EF68}" dt="2020-12-24T20:45:39.129" v="1493" actId="478"/>
          <ac:spMkLst>
            <pc:docMk/>
            <pc:sldMk cId="3500994766" sldId="261"/>
            <ac:spMk id="6" creationId="{E28F42E3-ABAA-8E48-BE3B-01B35E3C5BD3}"/>
          </ac:spMkLst>
        </pc:spChg>
        <pc:spChg chg="add mod">
          <ac:chgData name="Lei Li" userId="ef082f19-97a4-40f7-8ec1-0e91bb2b2192" providerId="ADAL" clId="{D990D87B-EAC3-6C45-921B-A4683293EF68}" dt="2020-12-24T20:01:37.757" v="181" actId="14100"/>
          <ac:spMkLst>
            <pc:docMk/>
            <pc:sldMk cId="3500994766" sldId="261"/>
            <ac:spMk id="7" creationId="{3403F235-D2C9-B54E-949C-6B4185746E36}"/>
          </ac:spMkLst>
        </pc:spChg>
        <pc:picChg chg="add mod">
          <ac:chgData name="Lei Li" userId="ef082f19-97a4-40f7-8ec1-0e91bb2b2192" providerId="ADAL" clId="{D990D87B-EAC3-6C45-921B-A4683293EF68}" dt="2020-12-24T20:46:57.188" v="1494" actId="13244"/>
          <ac:picMkLst>
            <pc:docMk/>
            <pc:sldMk cId="3500994766" sldId="261"/>
            <ac:picMk id="1025" creationId="{A56A8F55-EB1F-0843-A300-4084550154A8}"/>
          </ac:picMkLst>
        </pc:picChg>
      </pc:sldChg>
      <pc:sldChg chg="modSp new mod">
        <pc:chgData name="Lei Li" userId="ef082f19-97a4-40f7-8ec1-0e91bb2b2192" providerId="ADAL" clId="{D990D87B-EAC3-6C45-921B-A4683293EF68}" dt="2020-12-24T20:04:51.101" v="269"/>
        <pc:sldMkLst>
          <pc:docMk/>
          <pc:sldMk cId="365834913" sldId="262"/>
        </pc:sldMkLst>
        <pc:spChg chg="mod">
          <ac:chgData name="Lei Li" userId="ef082f19-97a4-40f7-8ec1-0e91bb2b2192" providerId="ADAL" clId="{D990D87B-EAC3-6C45-921B-A4683293EF68}" dt="2020-12-24T20:04:51.101" v="269"/>
          <ac:spMkLst>
            <pc:docMk/>
            <pc:sldMk cId="365834913" sldId="262"/>
            <ac:spMk id="2" creationId="{CA64FA89-6527-654E-AB3F-0220F4C4ADB0}"/>
          </ac:spMkLst>
        </pc:spChg>
        <pc:spChg chg="mod">
          <ac:chgData name="Lei Li" userId="ef082f19-97a4-40f7-8ec1-0e91bb2b2192" providerId="ADAL" clId="{D990D87B-EAC3-6C45-921B-A4683293EF68}" dt="2020-12-24T20:04:33.256" v="268" actId="20577"/>
          <ac:spMkLst>
            <pc:docMk/>
            <pc:sldMk cId="365834913" sldId="262"/>
            <ac:spMk id="3" creationId="{83A0C4F1-C1D3-CB44-B402-DEE2AD3B87A2}"/>
          </ac:spMkLst>
        </pc:spChg>
      </pc:sldChg>
      <pc:sldChg chg="del">
        <pc:chgData name="Lei Li" userId="ef082f19-97a4-40f7-8ec1-0e91bb2b2192" providerId="ADAL" clId="{D990D87B-EAC3-6C45-921B-A4683293EF68}" dt="2020-12-24T19:59:08.758" v="124" actId="2696"/>
        <pc:sldMkLst>
          <pc:docMk/>
          <pc:sldMk cId="2734512738" sldId="262"/>
        </pc:sldMkLst>
      </pc:sldChg>
      <pc:sldChg chg="modSp new mod">
        <pc:chgData name="Lei Li" userId="ef082f19-97a4-40f7-8ec1-0e91bb2b2192" providerId="ADAL" clId="{D990D87B-EAC3-6C45-921B-A4683293EF68}" dt="2020-12-24T20:10:23.306" v="638" actId="20577"/>
        <pc:sldMkLst>
          <pc:docMk/>
          <pc:sldMk cId="345660090" sldId="263"/>
        </pc:sldMkLst>
        <pc:spChg chg="mod">
          <ac:chgData name="Lei Li" userId="ef082f19-97a4-40f7-8ec1-0e91bb2b2192" providerId="ADAL" clId="{D990D87B-EAC3-6C45-921B-A4683293EF68}" dt="2020-12-24T20:05:43.561" v="302" actId="20577"/>
          <ac:spMkLst>
            <pc:docMk/>
            <pc:sldMk cId="345660090" sldId="263"/>
            <ac:spMk id="2" creationId="{FF1B1EF4-BFA9-924D-AE9C-5D6A04AA28CF}"/>
          </ac:spMkLst>
        </pc:spChg>
        <pc:spChg chg="mod">
          <ac:chgData name="Lei Li" userId="ef082f19-97a4-40f7-8ec1-0e91bb2b2192" providerId="ADAL" clId="{D990D87B-EAC3-6C45-921B-A4683293EF68}" dt="2020-12-24T20:10:23.306" v="638" actId="20577"/>
          <ac:spMkLst>
            <pc:docMk/>
            <pc:sldMk cId="345660090" sldId="263"/>
            <ac:spMk id="3" creationId="{8F27CAE9-7E52-D442-8FF4-219B850CE7E3}"/>
          </ac:spMkLst>
        </pc:spChg>
      </pc:sldChg>
      <pc:sldChg chg="del">
        <pc:chgData name="Lei Li" userId="ef082f19-97a4-40f7-8ec1-0e91bb2b2192" providerId="ADAL" clId="{D990D87B-EAC3-6C45-921B-A4683293EF68}" dt="2020-12-24T19:59:09.109" v="125" actId="2696"/>
        <pc:sldMkLst>
          <pc:docMk/>
          <pc:sldMk cId="2996870701" sldId="263"/>
        </pc:sldMkLst>
      </pc:sldChg>
      <pc:sldChg chg="modSp new mod">
        <pc:chgData name="Lei Li" userId="ef082f19-97a4-40f7-8ec1-0e91bb2b2192" providerId="ADAL" clId="{D990D87B-EAC3-6C45-921B-A4683293EF68}" dt="2020-12-24T20:16:15.392" v="751" actId="20577"/>
        <pc:sldMkLst>
          <pc:docMk/>
          <pc:sldMk cId="721456740" sldId="264"/>
        </pc:sldMkLst>
        <pc:spChg chg="mod">
          <ac:chgData name="Lei Li" userId="ef082f19-97a4-40f7-8ec1-0e91bb2b2192" providerId="ADAL" clId="{D990D87B-EAC3-6C45-921B-A4683293EF68}" dt="2020-12-24T20:16:15.392" v="751" actId="20577"/>
          <ac:spMkLst>
            <pc:docMk/>
            <pc:sldMk cId="721456740" sldId="264"/>
            <ac:spMk id="2" creationId="{99EE7008-ECA5-E448-805F-69FCD106CDA8}"/>
          </ac:spMkLst>
        </pc:spChg>
        <pc:spChg chg="mod">
          <ac:chgData name="Lei Li" userId="ef082f19-97a4-40f7-8ec1-0e91bb2b2192" providerId="ADAL" clId="{D990D87B-EAC3-6C45-921B-A4683293EF68}" dt="2020-12-24T20:12:43.224" v="737" actId="20577"/>
          <ac:spMkLst>
            <pc:docMk/>
            <pc:sldMk cId="721456740" sldId="264"/>
            <ac:spMk id="3" creationId="{D833B91C-1B15-4D4A-A02A-A59FC369B00A}"/>
          </ac:spMkLst>
        </pc:spChg>
      </pc:sldChg>
      <pc:sldChg chg="del">
        <pc:chgData name="Lei Li" userId="ef082f19-97a4-40f7-8ec1-0e91bb2b2192" providerId="ADAL" clId="{D990D87B-EAC3-6C45-921B-A4683293EF68}" dt="2020-12-24T19:59:09.696" v="126" actId="2696"/>
        <pc:sldMkLst>
          <pc:docMk/>
          <pc:sldMk cId="1766044234" sldId="264"/>
        </pc:sldMkLst>
      </pc:sldChg>
      <pc:sldChg chg="addSp delSp modSp new mod">
        <pc:chgData name="Lei Li" userId="ef082f19-97a4-40f7-8ec1-0e91bb2b2192" providerId="ADAL" clId="{D990D87B-EAC3-6C45-921B-A4683293EF68}" dt="2020-12-24T20:47:45.640" v="1498" actId="478"/>
        <pc:sldMkLst>
          <pc:docMk/>
          <pc:sldMk cId="3108800988" sldId="265"/>
        </pc:sldMkLst>
        <pc:spChg chg="mod ord">
          <ac:chgData name="Lei Li" userId="ef082f19-97a4-40f7-8ec1-0e91bb2b2192" providerId="ADAL" clId="{D990D87B-EAC3-6C45-921B-A4683293EF68}" dt="2020-12-24T20:47:33.009" v="1496" actId="13244"/>
          <ac:spMkLst>
            <pc:docMk/>
            <pc:sldMk cId="3108800988" sldId="265"/>
            <ac:spMk id="2" creationId="{BFAE0E53-B501-4143-A6E1-2C0825E28548}"/>
          </ac:spMkLst>
        </pc:spChg>
        <pc:spChg chg="del">
          <ac:chgData name="Lei Li" userId="ef082f19-97a4-40f7-8ec1-0e91bb2b2192" providerId="ADAL" clId="{D990D87B-EAC3-6C45-921B-A4683293EF68}" dt="2020-12-24T20:47:45.640" v="1498" actId="478"/>
          <ac:spMkLst>
            <pc:docMk/>
            <pc:sldMk cId="3108800988" sldId="265"/>
            <ac:spMk id="3" creationId="{5101031D-CC8C-814A-B2E5-7D4763F723BD}"/>
          </ac:spMkLst>
        </pc:spChg>
        <pc:spChg chg="add mod ord">
          <ac:chgData name="Lei Li" userId="ef082f19-97a4-40f7-8ec1-0e91bb2b2192" providerId="ADAL" clId="{D990D87B-EAC3-6C45-921B-A4683293EF68}" dt="2020-12-24T20:47:38.227" v="1497" actId="13244"/>
          <ac:spMkLst>
            <pc:docMk/>
            <pc:sldMk cId="3108800988" sldId="265"/>
            <ac:spMk id="7" creationId="{D904A06A-4291-B343-ACCC-6B356EAC66BE}"/>
          </ac:spMkLst>
        </pc:spChg>
        <pc:picChg chg="add mod">
          <ac:chgData name="Lei Li" userId="ef082f19-97a4-40f7-8ec1-0e91bb2b2192" providerId="ADAL" clId="{D990D87B-EAC3-6C45-921B-A4683293EF68}" dt="2020-12-24T20:16:52.395" v="779" actId="14100"/>
          <ac:picMkLst>
            <pc:docMk/>
            <pc:sldMk cId="3108800988" sldId="265"/>
            <ac:picMk id="6" creationId="{A00FFA4C-C2EE-1741-9DB3-2DF1DEE71230}"/>
          </ac:picMkLst>
        </pc:picChg>
      </pc:sldChg>
      <pc:sldChg chg="del">
        <pc:chgData name="Lei Li" userId="ef082f19-97a4-40f7-8ec1-0e91bb2b2192" providerId="ADAL" clId="{D990D87B-EAC3-6C45-921B-A4683293EF68}" dt="2020-12-24T19:59:10.327" v="127" actId="2696"/>
        <pc:sldMkLst>
          <pc:docMk/>
          <pc:sldMk cId="4006464437" sldId="265"/>
        </pc:sldMkLst>
      </pc:sldChg>
      <pc:sldChg chg="del">
        <pc:chgData name="Lei Li" userId="ef082f19-97a4-40f7-8ec1-0e91bb2b2192" providerId="ADAL" clId="{D990D87B-EAC3-6C45-921B-A4683293EF68}" dt="2020-12-24T19:59:10.843" v="128" actId="2696"/>
        <pc:sldMkLst>
          <pc:docMk/>
          <pc:sldMk cId="1643245134" sldId="266"/>
        </pc:sldMkLst>
      </pc:sldChg>
      <pc:sldChg chg="modSp new mod">
        <pc:chgData name="Lei Li" userId="ef082f19-97a4-40f7-8ec1-0e91bb2b2192" providerId="ADAL" clId="{D990D87B-EAC3-6C45-921B-A4683293EF68}" dt="2020-12-24T20:18:54.882" v="886" actId="20577"/>
        <pc:sldMkLst>
          <pc:docMk/>
          <pc:sldMk cId="3492375759" sldId="266"/>
        </pc:sldMkLst>
        <pc:spChg chg="mod">
          <ac:chgData name="Lei Li" userId="ef082f19-97a4-40f7-8ec1-0e91bb2b2192" providerId="ADAL" clId="{D990D87B-EAC3-6C45-921B-A4683293EF68}" dt="2020-12-24T20:18:06.993" v="804" actId="20577"/>
          <ac:spMkLst>
            <pc:docMk/>
            <pc:sldMk cId="3492375759" sldId="266"/>
            <ac:spMk id="2" creationId="{D5D54AA1-3B09-144A-AB17-7166F7182D90}"/>
          </ac:spMkLst>
        </pc:spChg>
        <pc:spChg chg="mod">
          <ac:chgData name="Lei Li" userId="ef082f19-97a4-40f7-8ec1-0e91bb2b2192" providerId="ADAL" clId="{D990D87B-EAC3-6C45-921B-A4683293EF68}" dt="2020-12-24T20:18:54.882" v="886" actId="20577"/>
          <ac:spMkLst>
            <pc:docMk/>
            <pc:sldMk cId="3492375759" sldId="266"/>
            <ac:spMk id="3" creationId="{F4859F19-A54A-0A4B-A1C4-3A34E4421324}"/>
          </ac:spMkLst>
        </pc:spChg>
      </pc:sldChg>
      <pc:sldChg chg="del">
        <pc:chgData name="Lei Li" userId="ef082f19-97a4-40f7-8ec1-0e91bb2b2192" providerId="ADAL" clId="{D990D87B-EAC3-6C45-921B-A4683293EF68}" dt="2020-12-24T19:59:12.945" v="129" actId="2696"/>
        <pc:sldMkLst>
          <pc:docMk/>
          <pc:sldMk cId="725491644" sldId="267"/>
        </pc:sldMkLst>
      </pc:sldChg>
      <pc:sldChg chg="modSp new mod">
        <pc:chgData name="Lei Li" userId="ef082f19-97a4-40f7-8ec1-0e91bb2b2192" providerId="ADAL" clId="{D990D87B-EAC3-6C45-921B-A4683293EF68}" dt="2020-12-24T20:21:01.861" v="1011" actId="20577"/>
        <pc:sldMkLst>
          <pc:docMk/>
          <pc:sldMk cId="3927935069" sldId="267"/>
        </pc:sldMkLst>
        <pc:spChg chg="mod">
          <ac:chgData name="Lei Li" userId="ef082f19-97a4-40f7-8ec1-0e91bb2b2192" providerId="ADAL" clId="{D990D87B-EAC3-6C45-921B-A4683293EF68}" dt="2020-12-24T20:19:29.313" v="919" actId="20577"/>
          <ac:spMkLst>
            <pc:docMk/>
            <pc:sldMk cId="3927935069" sldId="267"/>
            <ac:spMk id="2" creationId="{1330C207-60DB-B649-9698-A7527E7E908C}"/>
          </ac:spMkLst>
        </pc:spChg>
        <pc:spChg chg="mod">
          <ac:chgData name="Lei Li" userId="ef082f19-97a4-40f7-8ec1-0e91bb2b2192" providerId="ADAL" clId="{D990D87B-EAC3-6C45-921B-A4683293EF68}" dt="2020-12-24T20:21:01.861" v="1011" actId="20577"/>
          <ac:spMkLst>
            <pc:docMk/>
            <pc:sldMk cId="3927935069" sldId="267"/>
            <ac:spMk id="3" creationId="{3C75B8C2-6F0E-254A-AB6E-494B289BD266}"/>
          </ac:spMkLst>
        </pc:spChg>
      </pc:sldChg>
      <pc:sldChg chg="modSp new mod">
        <pc:chgData name="Lei Li" userId="ef082f19-97a4-40f7-8ec1-0e91bb2b2192" providerId="ADAL" clId="{D990D87B-EAC3-6C45-921B-A4683293EF68}" dt="2020-12-24T20:25:02.300" v="1072" actId="20577"/>
        <pc:sldMkLst>
          <pc:docMk/>
          <pc:sldMk cId="1826825211" sldId="268"/>
        </pc:sldMkLst>
        <pc:spChg chg="mod">
          <ac:chgData name="Lei Li" userId="ef082f19-97a4-40f7-8ec1-0e91bb2b2192" providerId="ADAL" clId="{D990D87B-EAC3-6C45-921B-A4683293EF68}" dt="2020-12-24T20:22:08.781" v="1022" actId="20577"/>
          <ac:spMkLst>
            <pc:docMk/>
            <pc:sldMk cId="1826825211" sldId="268"/>
            <ac:spMk id="2" creationId="{5593912D-2B31-8643-9C27-5D662A6C262F}"/>
          </ac:spMkLst>
        </pc:spChg>
        <pc:spChg chg="mod">
          <ac:chgData name="Lei Li" userId="ef082f19-97a4-40f7-8ec1-0e91bb2b2192" providerId="ADAL" clId="{D990D87B-EAC3-6C45-921B-A4683293EF68}" dt="2020-12-24T20:23:16.773" v="1044" actId="20577"/>
          <ac:spMkLst>
            <pc:docMk/>
            <pc:sldMk cId="1826825211" sldId="268"/>
            <ac:spMk id="3" creationId="{73E4A2BD-E8BE-784B-A070-2E2615A6FF80}"/>
          </ac:spMkLst>
        </pc:spChg>
        <pc:spChg chg="mod">
          <ac:chgData name="Lei Li" userId="ef082f19-97a4-40f7-8ec1-0e91bb2b2192" providerId="ADAL" clId="{D990D87B-EAC3-6C45-921B-A4683293EF68}" dt="2020-12-24T20:25:02.300" v="1072" actId="20577"/>
          <ac:spMkLst>
            <pc:docMk/>
            <pc:sldMk cId="1826825211" sldId="268"/>
            <ac:spMk id="4" creationId="{973E1822-418C-FE44-A166-1310B5E52F7E}"/>
          </ac:spMkLst>
        </pc:spChg>
      </pc:sldChg>
      <pc:sldChg chg="modSp new mod">
        <pc:chgData name="Lei Li" userId="ef082f19-97a4-40f7-8ec1-0e91bb2b2192" providerId="ADAL" clId="{D990D87B-EAC3-6C45-921B-A4683293EF68}" dt="2020-12-24T20:35:53.718" v="1320" actId="15"/>
        <pc:sldMkLst>
          <pc:docMk/>
          <pc:sldMk cId="2382408208" sldId="269"/>
        </pc:sldMkLst>
        <pc:spChg chg="mod">
          <ac:chgData name="Lei Li" userId="ef082f19-97a4-40f7-8ec1-0e91bb2b2192" providerId="ADAL" clId="{D990D87B-EAC3-6C45-921B-A4683293EF68}" dt="2020-12-24T20:30:20.604" v="1132" actId="20577"/>
          <ac:spMkLst>
            <pc:docMk/>
            <pc:sldMk cId="2382408208" sldId="269"/>
            <ac:spMk id="2" creationId="{119A0CA7-5726-F442-B2A8-A61A1E6F6F60}"/>
          </ac:spMkLst>
        </pc:spChg>
        <pc:spChg chg="mod">
          <ac:chgData name="Lei Li" userId="ef082f19-97a4-40f7-8ec1-0e91bb2b2192" providerId="ADAL" clId="{D990D87B-EAC3-6C45-921B-A4683293EF68}" dt="2020-12-24T20:35:53.718" v="1320" actId="15"/>
          <ac:spMkLst>
            <pc:docMk/>
            <pc:sldMk cId="2382408208" sldId="269"/>
            <ac:spMk id="3" creationId="{65AC04A9-F2AB-AC46-987A-082D427BF946}"/>
          </ac:spMkLst>
        </pc:spChg>
      </pc:sldChg>
      <pc:sldChg chg="modSp new mod">
        <pc:chgData name="Lei Li" userId="ef082f19-97a4-40f7-8ec1-0e91bb2b2192" providerId="ADAL" clId="{D990D87B-EAC3-6C45-921B-A4683293EF68}" dt="2020-12-25T01:53:22.323" v="1749" actId="20577"/>
        <pc:sldMkLst>
          <pc:docMk/>
          <pc:sldMk cId="1531292215" sldId="270"/>
        </pc:sldMkLst>
        <pc:spChg chg="mod">
          <ac:chgData name="Lei Li" userId="ef082f19-97a4-40f7-8ec1-0e91bb2b2192" providerId="ADAL" clId="{D990D87B-EAC3-6C45-921B-A4683293EF68}" dt="2020-12-25T01:49:02.675" v="1667" actId="20577"/>
          <ac:spMkLst>
            <pc:docMk/>
            <pc:sldMk cId="1531292215" sldId="270"/>
            <ac:spMk id="2" creationId="{9938A2C0-D8EC-9342-806D-185A20980DC0}"/>
          </ac:spMkLst>
        </pc:spChg>
        <pc:spChg chg="mod">
          <ac:chgData name="Lei Li" userId="ef082f19-97a4-40f7-8ec1-0e91bb2b2192" providerId="ADAL" clId="{D990D87B-EAC3-6C45-921B-A4683293EF68}" dt="2020-12-25T01:53:22.323" v="1749" actId="20577"/>
          <ac:spMkLst>
            <pc:docMk/>
            <pc:sldMk cId="1531292215" sldId="270"/>
            <ac:spMk id="3" creationId="{56767234-B07B-0B45-91B3-56EB0FADABFC}"/>
          </ac:spMkLst>
        </pc:spChg>
      </pc:sldChg>
      <pc:sldChg chg="modSp new mod">
        <pc:chgData name="Lei Li" userId="ef082f19-97a4-40f7-8ec1-0e91bb2b2192" providerId="ADAL" clId="{D990D87B-EAC3-6C45-921B-A4683293EF68}" dt="2020-12-25T02:04:16.296" v="1803"/>
        <pc:sldMkLst>
          <pc:docMk/>
          <pc:sldMk cId="2657758910" sldId="271"/>
        </pc:sldMkLst>
        <pc:spChg chg="mod">
          <ac:chgData name="Lei Li" userId="ef082f19-97a4-40f7-8ec1-0e91bb2b2192" providerId="ADAL" clId="{D990D87B-EAC3-6C45-921B-A4683293EF68}" dt="2020-12-25T01:55:59.365" v="1778" actId="20577"/>
          <ac:spMkLst>
            <pc:docMk/>
            <pc:sldMk cId="2657758910" sldId="271"/>
            <ac:spMk id="2" creationId="{5522C9A9-68BF-454F-9DA1-DFF1B7B0FF6A}"/>
          </ac:spMkLst>
        </pc:spChg>
        <pc:spChg chg="mod">
          <ac:chgData name="Lei Li" userId="ef082f19-97a4-40f7-8ec1-0e91bb2b2192" providerId="ADAL" clId="{D990D87B-EAC3-6C45-921B-A4683293EF68}" dt="2020-12-25T02:04:16.296" v="1803"/>
          <ac:spMkLst>
            <pc:docMk/>
            <pc:sldMk cId="2657758910" sldId="271"/>
            <ac:spMk id="3" creationId="{F6E732EE-0941-FA4E-8DB6-64DE61C5D343}"/>
          </ac:spMkLst>
        </pc:spChg>
      </pc:sldChg>
      <pc:sldChg chg="modSp new mod">
        <pc:chgData name="Lei Li" userId="ef082f19-97a4-40f7-8ec1-0e91bb2b2192" providerId="ADAL" clId="{D990D87B-EAC3-6C45-921B-A4683293EF68}" dt="2020-12-25T02:12:53.712" v="2006"/>
        <pc:sldMkLst>
          <pc:docMk/>
          <pc:sldMk cId="3708039022" sldId="272"/>
        </pc:sldMkLst>
        <pc:spChg chg="mod">
          <ac:chgData name="Lei Li" userId="ef082f19-97a4-40f7-8ec1-0e91bb2b2192" providerId="ADAL" clId="{D990D87B-EAC3-6C45-921B-A4683293EF68}" dt="2020-12-25T02:08:45.854" v="1883" actId="20577"/>
          <ac:spMkLst>
            <pc:docMk/>
            <pc:sldMk cId="3708039022" sldId="272"/>
            <ac:spMk id="2" creationId="{A5FAC74D-4496-A44B-B712-D9E794462532}"/>
          </ac:spMkLst>
        </pc:spChg>
        <pc:spChg chg="mod">
          <ac:chgData name="Lei Li" userId="ef082f19-97a4-40f7-8ec1-0e91bb2b2192" providerId="ADAL" clId="{D990D87B-EAC3-6C45-921B-A4683293EF68}" dt="2020-12-25T02:12:53.712" v="2006"/>
          <ac:spMkLst>
            <pc:docMk/>
            <pc:sldMk cId="3708039022" sldId="272"/>
            <ac:spMk id="3" creationId="{F9BAEBF4-E607-874D-AEA0-595AEE089830}"/>
          </ac:spMkLst>
        </pc:spChg>
      </pc:sldChg>
    </pc:docChg>
  </pc:docChgLst>
  <pc:docChgLst>
    <pc:chgData name="Lei Li" userId="ef082f19-97a4-40f7-8ec1-0e91bb2b2192" providerId="ADAL" clId="{9AF72F56-A7B9-CC41-B691-D26BE4E2C501}"/>
    <pc:docChg chg="undo custSel addSld delSld modSld">
      <pc:chgData name="Lei Li" userId="ef082f19-97a4-40f7-8ec1-0e91bb2b2192" providerId="ADAL" clId="{9AF72F56-A7B9-CC41-B691-D26BE4E2C501}" dt="2020-12-25T19:47:14.724" v="2529" actId="20577"/>
      <pc:docMkLst>
        <pc:docMk/>
      </pc:docMkLst>
      <pc:sldChg chg="modSp mod">
        <pc:chgData name="Lei Li" userId="ef082f19-97a4-40f7-8ec1-0e91bb2b2192" providerId="ADAL" clId="{9AF72F56-A7B9-CC41-B691-D26BE4E2C501}" dt="2020-12-25T13:47:12.888" v="16" actId="20577"/>
        <pc:sldMkLst>
          <pc:docMk/>
          <pc:sldMk cId="2503590105" sldId="256"/>
        </pc:sldMkLst>
        <pc:spChg chg="mod">
          <ac:chgData name="Lei Li" userId="ef082f19-97a4-40f7-8ec1-0e91bb2b2192" providerId="ADAL" clId="{9AF72F56-A7B9-CC41-B691-D26BE4E2C501}" dt="2020-12-25T13:47:12.888" v="16" actId="20577"/>
          <ac:spMkLst>
            <pc:docMk/>
            <pc:sldMk cId="2503590105" sldId="256"/>
            <ac:spMk id="2" creationId="{5BA05E45-F349-0641-9ADA-AF2384D8DF72}"/>
          </ac:spMkLst>
        </pc:spChg>
      </pc:sldChg>
      <pc:sldChg chg="modSp mod">
        <pc:chgData name="Lei Li" userId="ef082f19-97a4-40f7-8ec1-0e91bb2b2192" providerId="ADAL" clId="{9AF72F56-A7B9-CC41-B691-D26BE4E2C501}" dt="2020-12-25T14:14:31.752" v="893" actId="20577"/>
        <pc:sldMkLst>
          <pc:docMk/>
          <pc:sldMk cId="3238765989" sldId="257"/>
        </pc:sldMkLst>
        <pc:spChg chg="mod">
          <ac:chgData name="Lei Li" userId="ef082f19-97a4-40f7-8ec1-0e91bb2b2192" providerId="ADAL" clId="{9AF72F56-A7B9-CC41-B691-D26BE4E2C501}" dt="2020-12-25T13:47:40.370" v="31" actId="20577"/>
          <ac:spMkLst>
            <pc:docMk/>
            <pc:sldMk cId="3238765989" sldId="257"/>
            <ac:spMk id="2" creationId="{83AB6E9D-7E98-7843-AF3C-B09DD2165796}"/>
          </ac:spMkLst>
        </pc:spChg>
        <pc:spChg chg="mod">
          <ac:chgData name="Lei Li" userId="ef082f19-97a4-40f7-8ec1-0e91bb2b2192" providerId="ADAL" clId="{9AF72F56-A7B9-CC41-B691-D26BE4E2C501}" dt="2020-12-25T14:14:31.752" v="893" actId="20577"/>
          <ac:spMkLst>
            <pc:docMk/>
            <pc:sldMk cId="3238765989" sldId="257"/>
            <ac:spMk id="3" creationId="{913DA2BC-5297-5B4B-9D31-77ACA01D6B50}"/>
          </ac:spMkLst>
        </pc:spChg>
      </pc:sldChg>
      <pc:sldChg chg="modSp mod">
        <pc:chgData name="Lei Li" userId="ef082f19-97a4-40f7-8ec1-0e91bb2b2192" providerId="ADAL" clId="{9AF72F56-A7B9-CC41-B691-D26BE4E2C501}" dt="2020-12-25T19:47:14.724" v="2529" actId="20577"/>
        <pc:sldMkLst>
          <pc:docMk/>
          <pc:sldMk cId="2686351654" sldId="260"/>
        </pc:sldMkLst>
        <pc:spChg chg="mod">
          <ac:chgData name="Lei Li" userId="ef082f19-97a4-40f7-8ec1-0e91bb2b2192" providerId="ADAL" clId="{9AF72F56-A7B9-CC41-B691-D26BE4E2C501}" dt="2020-12-25T19:47:14.724" v="2529" actId="20577"/>
          <ac:spMkLst>
            <pc:docMk/>
            <pc:sldMk cId="2686351654" sldId="260"/>
            <ac:spMk id="3" creationId="{DBE6C686-1D63-F045-B38D-E7FD311172C3}"/>
          </ac:spMkLst>
        </pc:spChg>
        <pc:spChg chg="mod">
          <ac:chgData name="Lei Li" userId="ef082f19-97a4-40f7-8ec1-0e91bb2b2192" providerId="ADAL" clId="{9AF72F56-A7B9-CC41-B691-D26BE4E2C501}" dt="2020-12-25T14:12:51.296" v="754" actId="20577"/>
          <ac:spMkLst>
            <pc:docMk/>
            <pc:sldMk cId="2686351654" sldId="260"/>
            <ac:spMk id="4" creationId="{8B3A8982-831D-4044-98F5-59948BCF7646}"/>
          </ac:spMkLst>
        </pc:spChg>
      </pc:sldChg>
      <pc:sldChg chg="del">
        <pc:chgData name="Lei Li" userId="ef082f19-97a4-40f7-8ec1-0e91bb2b2192" providerId="ADAL" clId="{9AF72F56-A7B9-CC41-B691-D26BE4E2C501}" dt="2020-12-25T14:07:14.274" v="662" actId="2696"/>
        <pc:sldMkLst>
          <pc:docMk/>
          <pc:sldMk cId="3500994766" sldId="261"/>
        </pc:sldMkLst>
      </pc:sldChg>
      <pc:sldChg chg="del">
        <pc:chgData name="Lei Li" userId="ef082f19-97a4-40f7-8ec1-0e91bb2b2192" providerId="ADAL" clId="{9AF72F56-A7B9-CC41-B691-D26BE4E2C501}" dt="2020-12-25T14:07:14.274" v="662" actId="2696"/>
        <pc:sldMkLst>
          <pc:docMk/>
          <pc:sldMk cId="365834913" sldId="262"/>
        </pc:sldMkLst>
      </pc:sldChg>
      <pc:sldChg chg="del">
        <pc:chgData name="Lei Li" userId="ef082f19-97a4-40f7-8ec1-0e91bb2b2192" providerId="ADAL" clId="{9AF72F56-A7B9-CC41-B691-D26BE4E2C501}" dt="2020-12-25T14:07:14.274" v="662" actId="2696"/>
        <pc:sldMkLst>
          <pc:docMk/>
          <pc:sldMk cId="345660090" sldId="263"/>
        </pc:sldMkLst>
      </pc:sldChg>
      <pc:sldChg chg="del">
        <pc:chgData name="Lei Li" userId="ef082f19-97a4-40f7-8ec1-0e91bb2b2192" providerId="ADAL" clId="{9AF72F56-A7B9-CC41-B691-D26BE4E2C501}" dt="2020-12-25T14:07:14.274" v="662" actId="2696"/>
        <pc:sldMkLst>
          <pc:docMk/>
          <pc:sldMk cId="721456740" sldId="264"/>
        </pc:sldMkLst>
      </pc:sldChg>
      <pc:sldChg chg="del">
        <pc:chgData name="Lei Li" userId="ef082f19-97a4-40f7-8ec1-0e91bb2b2192" providerId="ADAL" clId="{9AF72F56-A7B9-CC41-B691-D26BE4E2C501}" dt="2020-12-25T14:07:14.274" v="662" actId="2696"/>
        <pc:sldMkLst>
          <pc:docMk/>
          <pc:sldMk cId="3108800988" sldId="265"/>
        </pc:sldMkLst>
      </pc:sldChg>
      <pc:sldChg chg="del">
        <pc:chgData name="Lei Li" userId="ef082f19-97a4-40f7-8ec1-0e91bb2b2192" providerId="ADAL" clId="{9AF72F56-A7B9-CC41-B691-D26BE4E2C501}" dt="2020-12-25T14:07:14.274" v="662" actId="2696"/>
        <pc:sldMkLst>
          <pc:docMk/>
          <pc:sldMk cId="3492375759" sldId="266"/>
        </pc:sldMkLst>
      </pc:sldChg>
      <pc:sldChg chg="del">
        <pc:chgData name="Lei Li" userId="ef082f19-97a4-40f7-8ec1-0e91bb2b2192" providerId="ADAL" clId="{9AF72F56-A7B9-CC41-B691-D26BE4E2C501}" dt="2020-12-25T14:07:14.274" v="662" actId="2696"/>
        <pc:sldMkLst>
          <pc:docMk/>
          <pc:sldMk cId="3927935069" sldId="267"/>
        </pc:sldMkLst>
      </pc:sldChg>
      <pc:sldChg chg="del">
        <pc:chgData name="Lei Li" userId="ef082f19-97a4-40f7-8ec1-0e91bb2b2192" providerId="ADAL" clId="{9AF72F56-A7B9-CC41-B691-D26BE4E2C501}" dt="2020-12-25T14:07:14.274" v="662" actId="2696"/>
        <pc:sldMkLst>
          <pc:docMk/>
          <pc:sldMk cId="1826825211" sldId="268"/>
        </pc:sldMkLst>
      </pc:sldChg>
      <pc:sldChg chg="del">
        <pc:chgData name="Lei Li" userId="ef082f19-97a4-40f7-8ec1-0e91bb2b2192" providerId="ADAL" clId="{9AF72F56-A7B9-CC41-B691-D26BE4E2C501}" dt="2020-12-25T14:07:14.274" v="662" actId="2696"/>
        <pc:sldMkLst>
          <pc:docMk/>
          <pc:sldMk cId="2382408208" sldId="269"/>
        </pc:sldMkLst>
      </pc:sldChg>
      <pc:sldChg chg="del">
        <pc:chgData name="Lei Li" userId="ef082f19-97a4-40f7-8ec1-0e91bb2b2192" providerId="ADAL" clId="{9AF72F56-A7B9-CC41-B691-D26BE4E2C501}" dt="2020-12-25T14:07:14.274" v="662" actId="2696"/>
        <pc:sldMkLst>
          <pc:docMk/>
          <pc:sldMk cId="1531292215" sldId="270"/>
        </pc:sldMkLst>
      </pc:sldChg>
      <pc:sldChg chg="del">
        <pc:chgData name="Lei Li" userId="ef082f19-97a4-40f7-8ec1-0e91bb2b2192" providerId="ADAL" clId="{9AF72F56-A7B9-CC41-B691-D26BE4E2C501}" dt="2020-12-25T14:07:14.274" v="662" actId="2696"/>
        <pc:sldMkLst>
          <pc:docMk/>
          <pc:sldMk cId="2657758910" sldId="271"/>
        </pc:sldMkLst>
      </pc:sldChg>
      <pc:sldChg chg="del">
        <pc:chgData name="Lei Li" userId="ef082f19-97a4-40f7-8ec1-0e91bb2b2192" providerId="ADAL" clId="{9AF72F56-A7B9-CC41-B691-D26BE4E2C501}" dt="2020-12-25T14:07:14.274" v="662" actId="2696"/>
        <pc:sldMkLst>
          <pc:docMk/>
          <pc:sldMk cId="3708039022" sldId="272"/>
        </pc:sldMkLst>
      </pc:sldChg>
      <pc:sldChg chg="addSp delSp modSp new mod">
        <pc:chgData name="Lei Li" userId="ef082f19-97a4-40f7-8ec1-0e91bb2b2192" providerId="ADAL" clId="{9AF72F56-A7B9-CC41-B691-D26BE4E2C501}" dt="2020-12-25T13:59:30.951" v="370" actId="962"/>
        <pc:sldMkLst>
          <pc:docMk/>
          <pc:sldMk cId="2243392386" sldId="273"/>
        </pc:sldMkLst>
        <pc:spChg chg="mod">
          <ac:chgData name="Lei Li" userId="ef082f19-97a4-40f7-8ec1-0e91bb2b2192" providerId="ADAL" clId="{9AF72F56-A7B9-CC41-B691-D26BE4E2C501}" dt="2020-12-25T13:56:21.272" v="226" actId="20577"/>
          <ac:spMkLst>
            <pc:docMk/>
            <pc:sldMk cId="2243392386" sldId="273"/>
            <ac:spMk id="2" creationId="{4C095608-0F4F-8141-9E68-359463CB4281}"/>
          </ac:spMkLst>
        </pc:spChg>
        <pc:spChg chg="del">
          <ac:chgData name="Lei Li" userId="ef082f19-97a4-40f7-8ec1-0e91bb2b2192" providerId="ADAL" clId="{9AF72F56-A7B9-CC41-B691-D26BE4E2C501}" dt="2020-12-25T13:52:55.053" v="164" actId="478"/>
          <ac:spMkLst>
            <pc:docMk/>
            <pc:sldMk cId="2243392386" sldId="273"/>
            <ac:spMk id="3" creationId="{A976C37E-F3EE-144E-BE80-D4AC786B1249}"/>
          </ac:spMkLst>
        </pc:spChg>
        <pc:spChg chg="mod">
          <ac:chgData name="Lei Li" userId="ef082f19-97a4-40f7-8ec1-0e91bb2b2192" providerId="ADAL" clId="{9AF72F56-A7B9-CC41-B691-D26BE4E2C501}" dt="2020-12-25T13:57:15.071" v="246" actId="20577"/>
          <ac:spMkLst>
            <pc:docMk/>
            <pc:sldMk cId="2243392386" sldId="273"/>
            <ac:spMk id="4" creationId="{87C7806C-DC0D-8C4A-9C8B-9B773CF17F1B}"/>
          </ac:spMkLst>
        </pc:spChg>
        <pc:picChg chg="add del mod">
          <ac:chgData name="Lei Li" userId="ef082f19-97a4-40f7-8ec1-0e91bb2b2192" providerId="ADAL" clId="{9AF72F56-A7B9-CC41-B691-D26BE4E2C501}" dt="2020-12-25T13:53:58.225" v="166" actId="478"/>
          <ac:picMkLst>
            <pc:docMk/>
            <pc:sldMk cId="2243392386" sldId="273"/>
            <ac:picMk id="1026" creationId="{9A30DBC7-2A78-844C-9E3D-9890ACCE40B0}"/>
          </ac:picMkLst>
        </pc:picChg>
        <pc:picChg chg="add mod">
          <ac:chgData name="Lei Li" userId="ef082f19-97a4-40f7-8ec1-0e91bb2b2192" providerId="ADAL" clId="{9AF72F56-A7B9-CC41-B691-D26BE4E2C501}" dt="2020-12-25T13:59:30.951" v="370" actId="962"/>
          <ac:picMkLst>
            <pc:docMk/>
            <pc:sldMk cId="2243392386" sldId="273"/>
            <ac:picMk id="1028" creationId="{AC6DA916-BFA7-554B-BED7-1823AEB33514}"/>
          </ac:picMkLst>
        </pc:picChg>
      </pc:sldChg>
      <pc:sldChg chg="addSp delSp modSp new mod">
        <pc:chgData name="Lei Li" userId="ef082f19-97a4-40f7-8ec1-0e91bb2b2192" providerId="ADAL" clId="{9AF72F56-A7B9-CC41-B691-D26BE4E2C501}" dt="2020-12-25T14:19:28.665" v="987" actId="20577"/>
        <pc:sldMkLst>
          <pc:docMk/>
          <pc:sldMk cId="2271961417" sldId="274"/>
        </pc:sldMkLst>
        <pc:spChg chg="mod">
          <ac:chgData name="Lei Li" userId="ef082f19-97a4-40f7-8ec1-0e91bb2b2192" providerId="ADAL" clId="{9AF72F56-A7B9-CC41-B691-D26BE4E2C501}" dt="2020-12-25T14:10:50.953" v="706" actId="20577"/>
          <ac:spMkLst>
            <pc:docMk/>
            <pc:sldMk cId="2271961417" sldId="274"/>
            <ac:spMk id="2" creationId="{77A89397-2F18-1142-A2F8-5B2A49A2CE30}"/>
          </ac:spMkLst>
        </pc:spChg>
        <pc:spChg chg="del">
          <ac:chgData name="Lei Li" userId="ef082f19-97a4-40f7-8ec1-0e91bb2b2192" providerId="ADAL" clId="{9AF72F56-A7B9-CC41-B691-D26BE4E2C501}" dt="2020-12-25T14:12:08.660" v="707"/>
          <ac:spMkLst>
            <pc:docMk/>
            <pc:sldMk cId="2271961417" sldId="274"/>
            <ac:spMk id="3" creationId="{682343F7-FAA5-D04C-932C-A5556F71055B}"/>
          </ac:spMkLst>
        </pc:spChg>
        <pc:spChg chg="add mod ord">
          <ac:chgData name="Lei Li" userId="ef082f19-97a4-40f7-8ec1-0e91bb2b2192" providerId="ADAL" clId="{9AF72F56-A7B9-CC41-B691-D26BE4E2C501}" dt="2020-12-25T14:19:28.665" v="987" actId="20577"/>
          <ac:spMkLst>
            <pc:docMk/>
            <pc:sldMk cId="2271961417" sldId="274"/>
            <ac:spMk id="8" creationId="{5DDF102B-8706-9D41-8FE8-C8B4400EA77D}"/>
          </ac:spMkLst>
        </pc:spChg>
        <pc:picChg chg="add mod">
          <ac:chgData name="Lei Li" userId="ef082f19-97a4-40f7-8ec1-0e91bb2b2192" providerId="ADAL" clId="{9AF72F56-A7B9-CC41-B691-D26BE4E2C501}" dt="2020-12-25T14:15:56.896" v="957" actId="962"/>
          <ac:picMkLst>
            <pc:docMk/>
            <pc:sldMk cId="2271961417" sldId="274"/>
            <ac:picMk id="7" creationId="{23C3D130-F04B-924C-9BCD-DCD5518EFB2B}"/>
          </ac:picMkLst>
        </pc:picChg>
      </pc:sldChg>
      <pc:sldChg chg="addSp delSp modSp new mod">
        <pc:chgData name="Lei Li" userId="ef082f19-97a4-40f7-8ec1-0e91bb2b2192" providerId="ADAL" clId="{9AF72F56-A7B9-CC41-B691-D26BE4E2C501}" dt="2020-12-25T14:27:18.786" v="1099" actId="962"/>
        <pc:sldMkLst>
          <pc:docMk/>
          <pc:sldMk cId="886838117" sldId="275"/>
        </pc:sldMkLst>
        <pc:spChg chg="mod">
          <ac:chgData name="Lei Li" userId="ef082f19-97a4-40f7-8ec1-0e91bb2b2192" providerId="ADAL" clId="{9AF72F56-A7B9-CC41-B691-D26BE4E2C501}" dt="2020-12-25T14:26:23.077" v="995" actId="27636"/>
          <ac:spMkLst>
            <pc:docMk/>
            <pc:sldMk cId="886838117" sldId="275"/>
            <ac:spMk id="2" creationId="{34FC688E-1C0B-BB42-91BC-EA4940B79034}"/>
          </ac:spMkLst>
        </pc:spChg>
        <pc:spChg chg="del">
          <ac:chgData name="Lei Li" userId="ef082f19-97a4-40f7-8ec1-0e91bb2b2192" providerId="ADAL" clId="{9AF72F56-A7B9-CC41-B691-D26BE4E2C501}" dt="2020-12-25T14:26:35.350" v="996"/>
          <ac:spMkLst>
            <pc:docMk/>
            <pc:sldMk cId="886838117" sldId="275"/>
            <ac:spMk id="3" creationId="{44BD5215-585F-CB4D-8402-C430AE2ACF70}"/>
          </ac:spMkLst>
        </pc:spChg>
        <pc:spChg chg="add mod">
          <ac:chgData name="Lei Li" userId="ef082f19-97a4-40f7-8ec1-0e91bb2b2192" providerId="ADAL" clId="{9AF72F56-A7B9-CC41-B691-D26BE4E2C501}" dt="2020-12-25T14:26:53.594" v="1001"/>
          <ac:spMkLst>
            <pc:docMk/>
            <pc:sldMk cId="886838117" sldId="275"/>
            <ac:spMk id="8" creationId="{40F96558-A203-1D4D-9D01-126A9E73015E}"/>
          </ac:spMkLst>
        </pc:spChg>
        <pc:picChg chg="add mod">
          <ac:chgData name="Lei Li" userId="ef082f19-97a4-40f7-8ec1-0e91bb2b2192" providerId="ADAL" clId="{9AF72F56-A7B9-CC41-B691-D26BE4E2C501}" dt="2020-12-25T14:27:18.786" v="1099" actId="962"/>
          <ac:picMkLst>
            <pc:docMk/>
            <pc:sldMk cId="886838117" sldId="275"/>
            <ac:picMk id="7" creationId="{C63D2A8E-35BE-C945-BAB9-0CFC7ED944F8}"/>
          </ac:picMkLst>
        </pc:picChg>
      </pc:sldChg>
      <pc:sldChg chg="modSp new mod">
        <pc:chgData name="Lei Li" userId="ef082f19-97a4-40f7-8ec1-0e91bb2b2192" providerId="ADAL" clId="{9AF72F56-A7B9-CC41-B691-D26BE4E2C501}" dt="2020-12-25T14:29:54.279" v="1202" actId="20577"/>
        <pc:sldMkLst>
          <pc:docMk/>
          <pc:sldMk cId="3461795000" sldId="276"/>
        </pc:sldMkLst>
        <pc:spChg chg="mod">
          <ac:chgData name="Lei Li" userId="ef082f19-97a4-40f7-8ec1-0e91bb2b2192" providerId="ADAL" clId="{9AF72F56-A7B9-CC41-B691-D26BE4E2C501}" dt="2020-12-25T14:27:47.063" v="1111" actId="20577"/>
          <ac:spMkLst>
            <pc:docMk/>
            <pc:sldMk cId="3461795000" sldId="276"/>
            <ac:spMk id="2" creationId="{59E33FA9-94F8-6D4C-9183-3D004B2869AC}"/>
          </ac:spMkLst>
        </pc:spChg>
        <pc:spChg chg="mod">
          <ac:chgData name="Lei Li" userId="ef082f19-97a4-40f7-8ec1-0e91bb2b2192" providerId="ADAL" clId="{9AF72F56-A7B9-CC41-B691-D26BE4E2C501}" dt="2020-12-25T14:29:54.279" v="1202" actId="20577"/>
          <ac:spMkLst>
            <pc:docMk/>
            <pc:sldMk cId="3461795000" sldId="276"/>
            <ac:spMk id="3" creationId="{BB3170C2-560A-3D41-A49D-78C3028F254A}"/>
          </ac:spMkLst>
        </pc:spChg>
      </pc:sldChg>
      <pc:sldChg chg="modSp new mod">
        <pc:chgData name="Lei Li" userId="ef082f19-97a4-40f7-8ec1-0e91bb2b2192" providerId="ADAL" clId="{9AF72F56-A7B9-CC41-B691-D26BE4E2C501}" dt="2020-12-25T14:39:35.007" v="1288" actId="20577"/>
        <pc:sldMkLst>
          <pc:docMk/>
          <pc:sldMk cId="1865562979" sldId="277"/>
        </pc:sldMkLst>
        <pc:spChg chg="mod">
          <ac:chgData name="Lei Li" userId="ef082f19-97a4-40f7-8ec1-0e91bb2b2192" providerId="ADAL" clId="{9AF72F56-A7B9-CC41-B691-D26BE4E2C501}" dt="2020-12-25T14:34:27.729" v="1216" actId="20577"/>
          <ac:spMkLst>
            <pc:docMk/>
            <pc:sldMk cId="1865562979" sldId="277"/>
            <ac:spMk id="2" creationId="{EBAA0294-9666-CA44-856A-4CBA5C726E5B}"/>
          </ac:spMkLst>
        </pc:spChg>
        <pc:spChg chg="mod">
          <ac:chgData name="Lei Li" userId="ef082f19-97a4-40f7-8ec1-0e91bb2b2192" providerId="ADAL" clId="{9AF72F56-A7B9-CC41-B691-D26BE4E2C501}" dt="2020-12-25T14:39:35.007" v="1288" actId="20577"/>
          <ac:spMkLst>
            <pc:docMk/>
            <pc:sldMk cId="1865562979" sldId="277"/>
            <ac:spMk id="3" creationId="{2366E696-6E32-D249-B779-78A9EBA8D9B2}"/>
          </ac:spMkLst>
        </pc:spChg>
      </pc:sldChg>
      <pc:sldChg chg="modSp new mod">
        <pc:chgData name="Lei Li" userId="ef082f19-97a4-40f7-8ec1-0e91bb2b2192" providerId="ADAL" clId="{9AF72F56-A7B9-CC41-B691-D26BE4E2C501}" dt="2020-12-25T14:44:37.062" v="1656" actId="15"/>
        <pc:sldMkLst>
          <pc:docMk/>
          <pc:sldMk cId="1284609544" sldId="278"/>
        </pc:sldMkLst>
        <pc:spChg chg="mod">
          <ac:chgData name="Lei Li" userId="ef082f19-97a4-40f7-8ec1-0e91bb2b2192" providerId="ADAL" clId="{9AF72F56-A7B9-CC41-B691-D26BE4E2C501}" dt="2020-12-25T14:37:46.321" v="1265" actId="27636"/>
          <ac:spMkLst>
            <pc:docMk/>
            <pc:sldMk cId="1284609544" sldId="278"/>
            <ac:spMk id="2" creationId="{FCBB5095-5AFB-3840-AD9E-F118D3237959}"/>
          </ac:spMkLst>
        </pc:spChg>
        <pc:spChg chg="mod">
          <ac:chgData name="Lei Li" userId="ef082f19-97a4-40f7-8ec1-0e91bb2b2192" providerId="ADAL" clId="{9AF72F56-A7B9-CC41-B691-D26BE4E2C501}" dt="2020-12-25T14:44:37.062" v="1656" actId="15"/>
          <ac:spMkLst>
            <pc:docMk/>
            <pc:sldMk cId="1284609544" sldId="278"/>
            <ac:spMk id="3" creationId="{1EEE53AB-54A9-0A4A-9C81-FAA742C655CE}"/>
          </ac:spMkLst>
        </pc:spChg>
      </pc:sldChg>
      <pc:sldChg chg="modSp new mod">
        <pc:chgData name="Lei Li" userId="ef082f19-97a4-40f7-8ec1-0e91bb2b2192" providerId="ADAL" clId="{9AF72F56-A7B9-CC41-B691-D26BE4E2C501}" dt="2020-12-25T14:49:17.716" v="1896" actId="15"/>
        <pc:sldMkLst>
          <pc:docMk/>
          <pc:sldMk cId="1452675489" sldId="279"/>
        </pc:sldMkLst>
        <pc:spChg chg="mod">
          <ac:chgData name="Lei Li" userId="ef082f19-97a4-40f7-8ec1-0e91bb2b2192" providerId="ADAL" clId="{9AF72F56-A7B9-CC41-B691-D26BE4E2C501}" dt="2020-12-25T14:45:42.319" v="1696" actId="313"/>
          <ac:spMkLst>
            <pc:docMk/>
            <pc:sldMk cId="1452675489" sldId="279"/>
            <ac:spMk id="2" creationId="{80C9D243-1479-A34C-B034-14E3A1379A75}"/>
          </ac:spMkLst>
        </pc:spChg>
        <pc:spChg chg="mod">
          <ac:chgData name="Lei Li" userId="ef082f19-97a4-40f7-8ec1-0e91bb2b2192" providerId="ADAL" clId="{9AF72F56-A7B9-CC41-B691-D26BE4E2C501}" dt="2020-12-25T14:49:17.716" v="1896" actId="15"/>
          <ac:spMkLst>
            <pc:docMk/>
            <pc:sldMk cId="1452675489" sldId="279"/>
            <ac:spMk id="3" creationId="{A1D9D12C-8FD3-EE41-A5AB-D5DE7A6B9F6B}"/>
          </ac:spMkLst>
        </pc:spChg>
      </pc:sldChg>
      <pc:sldChg chg="modSp new mod">
        <pc:chgData name="Lei Li" userId="ef082f19-97a4-40f7-8ec1-0e91bb2b2192" providerId="ADAL" clId="{9AF72F56-A7B9-CC41-B691-D26BE4E2C501}" dt="2020-12-25T15:06:43.972" v="1946" actId="15"/>
        <pc:sldMkLst>
          <pc:docMk/>
          <pc:sldMk cId="4136327083" sldId="280"/>
        </pc:sldMkLst>
        <pc:spChg chg="mod">
          <ac:chgData name="Lei Li" userId="ef082f19-97a4-40f7-8ec1-0e91bb2b2192" providerId="ADAL" clId="{9AF72F56-A7B9-CC41-B691-D26BE4E2C501}" dt="2020-12-25T15:03:08.728" v="1903" actId="20577"/>
          <ac:spMkLst>
            <pc:docMk/>
            <pc:sldMk cId="4136327083" sldId="280"/>
            <ac:spMk id="2" creationId="{DAAC0EA9-1CC1-FE40-B37E-86943D046679}"/>
          </ac:spMkLst>
        </pc:spChg>
        <pc:spChg chg="mod">
          <ac:chgData name="Lei Li" userId="ef082f19-97a4-40f7-8ec1-0e91bb2b2192" providerId="ADAL" clId="{9AF72F56-A7B9-CC41-B691-D26BE4E2C501}" dt="2020-12-25T15:06:43.972" v="1946" actId="15"/>
          <ac:spMkLst>
            <pc:docMk/>
            <pc:sldMk cId="4136327083" sldId="280"/>
            <ac:spMk id="3" creationId="{0E955EEF-02F3-1B47-AA40-9EFFF8588363}"/>
          </ac:spMkLst>
        </pc:spChg>
      </pc:sldChg>
      <pc:sldChg chg="addSp delSp modSp new mod">
        <pc:chgData name="Lei Li" userId="ef082f19-97a4-40f7-8ec1-0e91bb2b2192" providerId="ADAL" clId="{9AF72F56-A7B9-CC41-B691-D26BE4E2C501}" dt="2020-12-25T15:08:39.655" v="1996" actId="962"/>
        <pc:sldMkLst>
          <pc:docMk/>
          <pc:sldMk cId="1972338574" sldId="281"/>
        </pc:sldMkLst>
        <pc:spChg chg="mod">
          <ac:chgData name="Lei Li" userId="ef082f19-97a4-40f7-8ec1-0e91bb2b2192" providerId="ADAL" clId="{9AF72F56-A7B9-CC41-B691-D26BE4E2C501}" dt="2020-12-25T15:07:32.201" v="1987" actId="20577"/>
          <ac:spMkLst>
            <pc:docMk/>
            <pc:sldMk cId="1972338574" sldId="281"/>
            <ac:spMk id="2" creationId="{FF00520A-C927-5B47-A5E6-651C63747B8A}"/>
          </ac:spMkLst>
        </pc:spChg>
        <pc:spChg chg="del">
          <ac:chgData name="Lei Li" userId="ef082f19-97a4-40f7-8ec1-0e91bb2b2192" providerId="ADAL" clId="{9AF72F56-A7B9-CC41-B691-D26BE4E2C501}" dt="2020-12-25T15:07:52.970" v="1988"/>
          <ac:spMkLst>
            <pc:docMk/>
            <pc:sldMk cId="1972338574" sldId="281"/>
            <ac:spMk id="3" creationId="{9F7C8E2A-309A-2C44-92C2-06141B569246}"/>
          </ac:spMkLst>
        </pc:spChg>
        <pc:spChg chg="add mod">
          <ac:chgData name="Lei Li" userId="ef082f19-97a4-40f7-8ec1-0e91bb2b2192" providerId="ADAL" clId="{9AF72F56-A7B9-CC41-B691-D26BE4E2C501}" dt="2020-12-25T15:08:17.385" v="1994"/>
          <ac:spMkLst>
            <pc:docMk/>
            <pc:sldMk cId="1972338574" sldId="281"/>
            <ac:spMk id="8" creationId="{A0D9B940-CDB4-D143-B876-09D0DEFF6ACD}"/>
          </ac:spMkLst>
        </pc:spChg>
        <pc:picChg chg="add mod">
          <ac:chgData name="Lei Li" userId="ef082f19-97a4-40f7-8ec1-0e91bb2b2192" providerId="ADAL" clId="{9AF72F56-A7B9-CC41-B691-D26BE4E2C501}" dt="2020-12-25T15:08:39.655" v="1996" actId="962"/>
          <ac:picMkLst>
            <pc:docMk/>
            <pc:sldMk cId="1972338574" sldId="281"/>
            <ac:picMk id="7" creationId="{A39EF36E-001F-C941-B6F6-0958D8479215}"/>
          </ac:picMkLst>
        </pc:picChg>
      </pc:sldChg>
      <pc:sldChg chg="modSp new mod">
        <pc:chgData name="Lei Li" userId="ef082f19-97a4-40f7-8ec1-0e91bb2b2192" providerId="ADAL" clId="{9AF72F56-A7B9-CC41-B691-D26BE4E2C501}" dt="2020-12-25T15:12:07.595" v="2118" actId="15"/>
        <pc:sldMkLst>
          <pc:docMk/>
          <pc:sldMk cId="2952590177" sldId="282"/>
        </pc:sldMkLst>
        <pc:spChg chg="mod">
          <ac:chgData name="Lei Li" userId="ef082f19-97a4-40f7-8ec1-0e91bb2b2192" providerId="ADAL" clId="{9AF72F56-A7B9-CC41-B691-D26BE4E2C501}" dt="2020-12-25T15:10:04.964" v="2023" actId="20577"/>
          <ac:spMkLst>
            <pc:docMk/>
            <pc:sldMk cId="2952590177" sldId="282"/>
            <ac:spMk id="2" creationId="{B0929FA3-42AC-4F48-8187-A00940546E73}"/>
          </ac:spMkLst>
        </pc:spChg>
        <pc:spChg chg="mod">
          <ac:chgData name="Lei Li" userId="ef082f19-97a4-40f7-8ec1-0e91bb2b2192" providerId="ADAL" clId="{9AF72F56-A7B9-CC41-B691-D26BE4E2C501}" dt="2020-12-25T15:12:07.595" v="2118" actId="15"/>
          <ac:spMkLst>
            <pc:docMk/>
            <pc:sldMk cId="2952590177" sldId="282"/>
            <ac:spMk id="3" creationId="{5CF02166-0DD2-6E4A-A9F7-B44BBD736CA8}"/>
          </ac:spMkLst>
        </pc:spChg>
      </pc:sldChg>
      <pc:sldChg chg="modSp new mod">
        <pc:chgData name="Lei Li" userId="ef082f19-97a4-40f7-8ec1-0e91bb2b2192" providerId="ADAL" clId="{9AF72F56-A7B9-CC41-B691-D26BE4E2C501}" dt="2020-12-25T15:15:11.954" v="2151"/>
        <pc:sldMkLst>
          <pc:docMk/>
          <pc:sldMk cId="1535416256" sldId="283"/>
        </pc:sldMkLst>
        <pc:spChg chg="mod">
          <ac:chgData name="Lei Li" userId="ef082f19-97a4-40f7-8ec1-0e91bb2b2192" providerId="ADAL" clId="{9AF72F56-A7B9-CC41-B691-D26BE4E2C501}" dt="2020-12-25T15:12:53.483" v="2127"/>
          <ac:spMkLst>
            <pc:docMk/>
            <pc:sldMk cId="1535416256" sldId="283"/>
            <ac:spMk id="2" creationId="{2DAFD649-BFE6-2E41-ADB5-33C5FED3D628}"/>
          </ac:spMkLst>
        </pc:spChg>
        <pc:spChg chg="mod">
          <ac:chgData name="Lei Li" userId="ef082f19-97a4-40f7-8ec1-0e91bb2b2192" providerId="ADAL" clId="{9AF72F56-A7B9-CC41-B691-D26BE4E2C501}" dt="2020-12-25T15:15:11.954" v="2151"/>
          <ac:spMkLst>
            <pc:docMk/>
            <pc:sldMk cId="1535416256" sldId="283"/>
            <ac:spMk id="3" creationId="{1002F51C-9107-1848-A3B5-C5D3E6620630}"/>
          </ac:spMkLst>
        </pc:spChg>
      </pc:sldChg>
      <pc:sldChg chg="addSp delSp modSp new mod">
        <pc:chgData name="Lei Li" userId="ef082f19-97a4-40f7-8ec1-0e91bb2b2192" providerId="ADAL" clId="{9AF72F56-A7B9-CC41-B691-D26BE4E2C501}" dt="2020-12-25T15:18:02.456" v="2210"/>
        <pc:sldMkLst>
          <pc:docMk/>
          <pc:sldMk cId="4100137317" sldId="284"/>
        </pc:sldMkLst>
        <pc:spChg chg="mod">
          <ac:chgData name="Lei Li" userId="ef082f19-97a4-40f7-8ec1-0e91bb2b2192" providerId="ADAL" clId="{9AF72F56-A7B9-CC41-B691-D26BE4E2C501}" dt="2020-12-25T15:16:56.093" v="2154" actId="27636"/>
          <ac:spMkLst>
            <pc:docMk/>
            <pc:sldMk cId="4100137317" sldId="284"/>
            <ac:spMk id="2" creationId="{0229C118-6728-7042-AC13-0CB0E55B5286}"/>
          </ac:spMkLst>
        </pc:spChg>
        <pc:spChg chg="del">
          <ac:chgData name="Lei Li" userId="ef082f19-97a4-40f7-8ec1-0e91bb2b2192" providerId="ADAL" clId="{9AF72F56-A7B9-CC41-B691-D26BE4E2C501}" dt="2020-12-25T15:17:21.565" v="2155"/>
          <ac:spMkLst>
            <pc:docMk/>
            <pc:sldMk cId="4100137317" sldId="284"/>
            <ac:spMk id="3" creationId="{6B95B323-F1C9-AC4E-A417-AFCB6EE89C74}"/>
          </ac:spMkLst>
        </pc:spChg>
        <pc:spChg chg="add mod">
          <ac:chgData name="Lei Li" userId="ef082f19-97a4-40f7-8ec1-0e91bb2b2192" providerId="ADAL" clId="{9AF72F56-A7B9-CC41-B691-D26BE4E2C501}" dt="2020-12-25T15:18:02.456" v="2210"/>
          <ac:spMkLst>
            <pc:docMk/>
            <pc:sldMk cId="4100137317" sldId="284"/>
            <ac:spMk id="8" creationId="{D38D85E1-BD4D-BA47-956B-E05CB8E42AB0}"/>
          </ac:spMkLst>
        </pc:spChg>
        <pc:picChg chg="add mod">
          <ac:chgData name="Lei Li" userId="ef082f19-97a4-40f7-8ec1-0e91bb2b2192" providerId="ADAL" clId="{9AF72F56-A7B9-CC41-B691-D26BE4E2C501}" dt="2020-12-25T15:17:49.723" v="2209" actId="962"/>
          <ac:picMkLst>
            <pc:docMk/>
            <pc:sldMk cId="4100137317" sldId="284"/>
            <ac:picMk id="7" creationId="{747A498B-B5D6-4A4C-AF9D-4AD849F2961D}"/>
          </ac:picMkLst>
        </pc:picChg>
      </pc:sldChg>
      <pc:sldChg chg="addSp delSp modSp new mod">
        <pc:chgData name="Lei Li" userId="ef082f19-97a4-40f7-8ec1-0e91bb2b2192" providerId="ADAL" clId="{9AF72F56-A7B9-CC41-B691-D26BE4E2C501}" dt="2020-12-25T15:19:56.794" v="2295" actId="962"/>
        <pc:sldMkLst>
          <pc:docMk/>
          <pc:sldMk cId="3901943431" sldId="285"/>
        </pc:sldMkLst>
        <pc:spChg chg="mod">
          <ac:chgData name="Lei Li" userId="ef082f19-97a4-40f7-8ec1-0e91bb2b2192" providerId="ADAL" clId="{9AF72F56-A7B9-CC41-B691-D26BE4E2C501}" dt="2020-12-25T15:18:55.325" v="2244" actId="20577"/>
          <ac:spMkLst>
            <pc:docMk/>
            <pc:sldMk cId="3901943431" sldId="285"/>
            <ac:spMk id="2" creationId="{9825E4CC-19A5-8D45-9BC7-1E66F25DE1CA}"/>
          </ac:spMkLst>
        </pc:spChg>
        <pc:spChg chg="del">
          <ac:chgData name="Lei Li" userId="ef082f19-97a4-40f7-8ec1-0e91bb2b2192" providerId="ADAL" clId="{9AF72F56-A7B9-CC41-B691-D26BE4E2C501}" dt="2020-12-25T15:19:28.473" v="2246"/>
          <ac:spMkLst>
            <pc:docMk/>
            <pc:sldMk cId="3901943431" sldId="285"/>
            <ac:spMk id="3" creationId="{E1B9EC66-3E1E-1D46-A351-5D1E3364BA55}"/>
          </ac:spMkLst>
        </pc:spChg>
        <pc:spChg chg="add mod">
          <ac:chgData name="Lei Li" userId="ef082f19-97a4-40f7-8ec1-0e91bb2b2192" providerId="ADAL" clId="{9AF72F56-A7B9-CC41-B691-D26BE4E2C501}" dt="2020-12-25T15:19:08.775" v="2245"/>
          <ac:spMkLst>
            <pc:docMk/>
            <pc:sldMk cId="3901943431" sldId="285"/>
            <ac:spMk id="6" creationId="{D5F4C55A-A9A3-2546-8307-A1C17FE16F2C}"/>
          </ac:spMkLst>
        </pc:spChg>
        <pc:picChg chg="add mod">
          <ac:chgData name="Lei Li" userId="ef082f19-97a4-40f7-8ec1-0e91bb2b2192" providerId="ADAL" clId="{9AF72F56-A7B9-CC41-B691-D26BE4E2C501}" dt="2020-12-25T15:19:56.794" v="2295" actId="962"/>
          <ac:picMkLst>
            <pc:docMk/>
            <pc:sldMk cId="3901943431" sldId="285"/>
            <ac:picMk id="8" creationId="{D3A35172-9934-3049-8A10-2624E98EFAE6}"/>
          </ac:picMkLst>
        </pc:picChg>
      </pc:sldChg>
      <pc:sldChg chg="modSp new mod">
        <pc:chgData name="Lei Li" userId="ef082f19-97a4-40f7-8ec1-0e91bb2b2192" providerId="ADAL" clId="{9AF72F56-A7B9-CC41-B691-D26BE4E2C501}" dt="2020-12-25T15:21:46.975" v="2323" actId="20577"/>
        <pc:sldMkLst>
          <pc:docMk/>
          <pc:sldMk cId="484395841" sldId="286"/>
        </pc:sldMkLst>
        <pc:spChg chg="mod">
          <ac:chgData name="Lei Li" userId="ef082f19-97a4-40f7-8ec1-0e91bb2b2192" providerId="ADAL" clId="{9AF72F56-A7B9-CC41-B691-D26BE4E2C501}" dt="2020-12-25T15:21:11.788" v="2304" actId="20577"/>
          <ac:spMkLst>
            <pc:docMk/>
            <pc:sldMk cId="484395841" sldId="286"/>
            <ac:spMk id="2" creationId="{99223438-8E9B-0846-8901-D11BAE6E0F3D}"/>
          </ac:spMkLst>
        </pc:spChg>
        <pc:spChg chg="mod">
          <ac:chgData name="Lei Li" userId="ef082f19-97a4-40f7-8ec1-0e91bb2b2192" providerId="ADAL" clId="{9AF72F56-A7B9-CC41-B691-D26BE4E2C501}" dt="2020-12-25T15:21:46.975" v="2323" actId="20577"/>
          <ac:spMkLst>
            <pc:docMk/>
            <pc:sldMk cId="484395841" sldId="286"/>
            <ac:spMk id="3" creationId="{B34A121A-2C6B-AF45-9055-54B585F9A2B1}"/>
          </ac:spMkLst>
        </pc:spChg>
      </pc:sldChg>
      <pc:sldChg chg="modSp new mod">
        <pc:chgData name="Lei Li" userId="ef082f19-97a4-40f7-8ec1-0e91bb2b2192" providerId="ADAL" clId="{9AF72F56-A7B9-CC41-B691-D26BE4E2C501}" dt="2020-12-25T15:28:10.931" v="2470" actId="20577"/>
        <pc:sldMkLst>
          <pc:docMk/>
          <pc:sldMk cId="1627866833" sldId="287"/>
        </pc:sldMkLst>
        <pc:spChg chg="mod">
          <ac:chgData name="Lei Li" userId="ef082f19-97a4-40f7-8ec1-0e91bb2b2192" providerId="ADAL" clId="{9AF72F56-A7B9-CC41-B691-D26BE4E2C501}" dt="2020-12-25T15:23:01.243" v="2330" actId="20577"/>
          <ac:spMkLst>
            <pc:docMk/>
            <pc:sldMk cId="1627866833" sldId="287"/>
            <ac:spMk id="2" creationId="{61352C29-82C4-9E41-A487-AAC779C912A4}"/>
          </ac:spMkLst>
        </pc:spChg>
        <pc:spChg chg="mod">
          <ac:chgData name="Lei Li" userId="ef082f19-97a4-40f7-8ec1-0e91bb2b2192" providerId="ADAL" clId="{9AF72F56-A7B9-CC41-B691-D26BE4E2C501}" dt="2020-12-25T15:28:10.931" v="2470" actId="20577"/>
          <ac:spMkLst>
            <pc:docMk/>
            <pc:sldMk cId="1627866833" sldId="287"/>
            <ac:spMk id="3" creationId="{C2650C58-4925-BF43-8C68-EA096C52FD20}"/>
          </ac:spMkLst>
        </pc:spChg>
      </pc:sldChg>
      <pc:sldChg chg="modSp new mod">
        <pc:chgData name="Lei Li" userId="ef082f19-97a4-40f7-8ec1-0e91bb2b2192" providerId="ADAL" clId="{9AF72F56-A7B9-CC41-B691-D26BE4E2C501}" dt="2020-12-25T15:29:59.653" v="2492" actId="20577"/>
        <pc:sldMkLst>
          <pc:docMk/>
          <pc:sldMk cId="368676669" sldId="288"/>
        </pc:sldMkLst>
        <pc:spChg chg="mod">
          <ac:chgData name="Lei Li" userId="ef082f19-97a4-40f7-8ec1-0e91bb2b2192" providerId="ADAL" clId="{9AF72F56-A7B9-CC41-B691-D26BE4E2C501}" dt="2020-12-25T15:28:55.454" v="2482" actId="20577"/>
          <ac:spMkLst>
            <pc:docMk/>
            <pc:sldMk cId="368676669" sldId="288"/>
            <ac:spMk id="2" creationId="{94591021-CE0E-BC4F-9257-953CBCC0B81C}"/>
          </ac:spMkLst>
        </pc:spChg>
        <pc:spChg chg="mod">
          <ac:chgData name="Lei Li" userId="ef082f19-97a4-40f7-8ec1-0e91bb2b2192" providerId="ADAL" clId="{9AF72F56-A7B9-CC41-B691-D26BE4E2C501}" dt="2020-12-25T15:29:59.653" v="2492" actId="20577"/>
          <ac:spMkLst>
            <pc:docMk/>
            <pc:sldMk cId="368676669" sldId="288"/>
            <ac:spMk id="3" creationId="{1F4805D0-C567-4440-AF61-AF3467B63A60}"/>
          </ac:spMkLst>
        </pc:spChg>
      </pc:sldChg>
      <pc:sldChg chg="modSp new mod">
        <pc:chgData name="Lei Li" userId="ef082f19-97a4-40f7-8ec1-0e91bb2b2192" providerId="ADAL" clId="{9AF72F56-A7B9-CC41-B691-D26BE4E2C501}" dt="2020-12-25T15:32:33.795" v="2522" actId="20577"/>
        <pc:sldMkLst>
          <pc:docMk/>
          <pc:sldMk cId="1224762236" sldId="289"/>
        </pc:sldMkLst>
        <pc:spChg chg="mod">
          <ac:chgData name="Lei Li" userId="ef082f19-97a4-40f7-8ec1-0e91bb2b2192" providerId="ADAL" clId="{9AF72F56-A7B9-CC41-B691-D26BE4E2C501}" dt="2020-12-25T15:32:33.795" v="2522" actId="20577"/>
          <ac:spMkLst>
            <pc:docMk/>
            <pc:sldMk cId="1224762236" sldId="289"/>
            <ac:spMk id="2" creationId="{BF50F049-762E-3E43-9857-70BBBF0F961B}"/>
          </ac:spMkLst>
        </pc:spChg>
        <pc:spChg chg="mod">
          <ac:chgData name="Lei Li" userId="ef082f19-97a4-40f7-8ec1-0e91bb2b2192" providerId="ADAL" clId="{9AF72F56-A7B9-CC41-B691-D26BE4E2C501}" dt="2020-12-25T15:32:15.412" v="2516" actId="255"/>
          <ac:spMkLst>
            <pc:docMk/>
            <pc:sldMk cId="1224762236" sldId="289"/>
            <ac:spMk id="3" creationId="{D40D37AE-7646-3C45-A589-1AB6587F3B60}"/>
          </ac:spMkLst>
        </pc:spChg>
      </pc:sldChg>
    </pc:docChg>
  </pc:docChgLst>
  <pc:docChgLst>
    <pc:chgData name="Lei Li" userId="ef082f19-97a4-40f7-8ec1-0e91bb2b2192" providerId="ADAL" clId="{CE1167E0-670F-604C-9C40-CECAB59246A1}"/>
    <pc:docChg chg="modSld">
      <pc:chgData name="Lei Li" userId="ef082f19-97a4-40f7-8ec1-0e91bb2b2192" providerId="ADAL" clId="{CE1167E0-670F-604C-9C40-CECAB59246A1}" dt="2021-03-23T01:40:41.643" v="256" actId="962"/>
      <pc:docMkLst>
        <pc:docMk/>
      </pc:docMkLst>
      <pc:sldChg chg="modSp mod">
        <pc:chgData name="Lei Li" userId="ef082f19-97a4-40f7-8ec1-0e91bb2b2192" providerId="ADAL" clId="{CE1167E0-670F-604C-9C40-CECAB59246A1}" dt="2021-03-23T01:33:44.024" v="66" actId="962"/>
        <pc:sldMkLst>
          <pc:docMk/>
          <pc:sldMk cId="2000455258" sldId="268"/>
        </pc:sldMkLst>
        <pc:picChg chg="mod">
          <ac:chgData name="Lei Li" userId="ef082f19-97a4-40f7-8ec1-0e91bb2b2192" providerId="ADAL" clId="{CE1167E0-670F-604C-9C40-CECAB59246A1}" dt="2021-03-23T01:33:44.024" v="66" actId="962"/>
          <ac:picMkLst>
            <pc:docMk/>
            <pc:sldMk cId="2000455258" sldId="268"/>
            <ac:picMk id="7" creationId="{3D37133A-9406-8A46-A7B8-3AC7F540CB3B}"/>
          </ac:picMkLst>
        </pc:picChg>
      </pc:sldChg>
      <pc:sldChg chg="modSp mod">
        <pc:chgData name="Lei Li" userId="ef082f19-97a4-40f7-8ec1-0e91bb2b2192" providerId="ADAL" clId="{CE1167E0-670F-604C-9C40-CECAB59246A1}" dt="2021-03-23T01:34:04.815" v="70" actId="962"/>
        <pc:sldMkLst>
          <pc:docMk/>
          <pc:sldMk cId="2706777096" sldId="269"/>
        </pc:sldMkLst>
        <pc:picChg chg="mod">
          <ac:chgData name="Lei Li" userId="ef082f19-97a4-40f7-8ec1-0e91bb2b2192" providerId="ADAL" clId="{CE1167E0-670F-604C-9C40-CECAB59246A1}" dt="2021-03-23T01:34:04.815" v="70" actId="962"/>
          <ac:picMkLst>
            <pc:docMk/>
            <pc:sldMk cId="2706777096" sldId="269"/>
            <ac:picMk id="8" creationId="{35B3B1BD-12A1-0641-ACD5-B8C5E01E23B4}"/>
          </ac:picMkLst>
        </pc:picChg>
      </pc:sldChg>
      <pc:sldChg chg="modSp mod">
        <pc:chgData name="Lei Li" userId="ef082f19-97a4-40f7-8ec1-0e91bb2b2192" providerId="ADAL" clId="{CE1167E0-670F-604C-9C40-CECAB59246A1}" dt="2021-03-23T01:34:22.285" v="74" actId="962"/>
        <pc:sldMkLst>
          <pc:docMk/>
          <pc:sldMk cId="1470617101" sldId="271"/>
        </pc:sldMkLst>
        <pc:picChg chg="mod">
          <ac:chgData name="Lei Li" userId="ef082f19-97a4-40f7-8ec1-0e91bb2b2192" providerId="ADAL" clId="{CE1167E0-670F-604C-9C40-CECAB59246A1}" dt="2021-03-23T01:34:22.285" v="74" actId="962"/>
          <ac:picMkLst>
            <pc:docMk/>
            <pc:sldMk cId="1470617101" sldId="271"/>
            <ac:picMk id="8" creationId="{62CC6700-766C-F441-AC2B-FA861028819E}"/>
          </ac:picMkLst>
        </pc:picChg>
      </pc:sldChg>
      <pc:sldChg chg="modSp mod">
        <pc:chgData name="Lei Li" userId="ef082f19-97a4-40f7-8ec1-0e91bb2b2192" providerId="ADAL" clId="{CE1167E0-670F-604C-9C40-CECAB59246A1}" dt="2021-03-23T01:32:54.872" v="58" actId="962"/>
        <pc:sldMkLst>
          <pc:docMk/>
          <pc:sldMk cId="1124200568" sldId="272"/>
        </pc:sldMkLst>
        <pc:picChg chg="mod">
          <ac:chgData name="Lei Li" userId="ef082f19-97a4-40f7-8ec1-0e91bb2b2192" providerId="ADAL" clId="{CE1167E0-670F-604C-9C40-CECAB59246A1}" dt="2021-03-23T01:32:54.872" v="58" actId="962"/>
          <ac:picMkLst>
            <pc:docMk/>
            <pc:sldMk cId="1124200568" sldId="272"/>
            <ac:picMk id="7" creationId="{5CBF8FE2-D5E3-F147-8494-2572CC3FBE09}"/>
          </ac:picMkLst>
        </pc:picChg>
      </pc:sldChg>
      <pc:sldChg chg="modSp mod">
        <pc:chgData name="Lei Li" userId="ef082f19-97a4-40f7-8ec1-0e91bb2b2192" providerId="ADAL" clId="{CE1167E0-670F-604C-9C40-CECAB59246A1}" dt="2021-03-23T01:33:22.538" v="62" actId="962"/>
        <pc:sldMkLst>
          <pc:docMk/>
          <pc:sldMk cId="2138098864" sldId="273"/>
        </pc:sldMkLst>
        <pc:picChg chg="mod">
          <ac:chgData name="Lei Li" userId="ef082f19-97a4-40f7-8ec1-0e91bb2b2192" providerId="ADAL" clId="{CE1167E0-670F-604C-9C40-CECAB59246A1}" dt="2021-03-23T01:33:22.538" v="62" actId="962"/>
          <ac:picMkLst>
            <pc:docMk/>
            <pc:sldMk cId="2138098864" sldId="273"/>
            <ac:picMk id="7" creationId="{EA348ABA-7B0B-D543-9464-EBB2AB85C9B4}"/>
          </ac:picMkLst>
        </pc:picChg>
      </pc:sldChg>
      <pc:sldChg chg="modSp mod">
        <pc:chgData name="Lei Li" userId="ef082f19-97a4-40f7-8ec1-0e91bb2b2192" providerId="ADAL" clId="{CE1167E0-670F-604C-9C40-CECAB59246A1}" dt="2021-03-23T01:35:23.325" v="104" actId="962"/>
        <pc:sldMkLst>
          <pc:docMk/>
          <pc:sldMk cId="1608357386" sldId="274"/>
        </pc:sldMkLst>
        <pc:picChg chg="mod">
          <ac:chgData name="Lei Li" userId="ef082f19-97a4-40f7-8ec1-0e91bb2b2192" providerId="ADAL" clId="{CE1167E0-670F-604C-9C40-CECAB59246A1}" dt="2021-03-23T01:35:23.325" v="104" actId="962"/>
          <ac:picMkLst>
            <pc:docMk/>
            <pc:sldMk cId="1608357386" sldId="274"/>
            <ac:picMk id="12" creationId="{6B4556A5-C39F-734F-99CB-E7BB438D9939}"/>
          </ac:picMkLst>
        </pc:picChg>
      </pc:sldChg>
      <pc:sldChg chg="modSp mod">
        <pc:chgData name="Lei Li" userId="ef082f19-97a4-40f7-8ec1-0e91bb2b2192" providerId="ADAL" clId="{CE1167E0-670F-604C-9C40-CECAB59246A1}" dt="2021-03-23T01:35:36.576" v="108" actId="962"/>
        <pc:sldMkLst>
          <pc:docMk/>
          <pc:sldMk cId="2080153156" sldId="275"/>
        </pc:sldMkLst>
        <pc:picChg chg="mod">
          <ac:chgData name="Lei Li" userId="ef082f19-97a4-40f7-8ec1-0e91bb2b2192" providerId="ADAL" clId="{CE1167E0-670F-604C-9C40-CECAB59246A1}" dt="2021-03-23T01:35:36.576" v="108" actId="962"/>
          <ac:picMkLst>
            <pc:docMk/>
            <pc:sldMk cId="2080153156" sldId="275"/>
            <ac:picMk id="7" creationId="{E7E3ACE3-2E39-7E42-9E14-D6E8CBD937DD}"/>
          </ac:picMkLst>
        </pc:picChg>
      </pc:sldChg>
      <pc:sldChg chg="modSp mod">
        <pc:chgData name="Lei Li" userId="ef082f19-97a4-40f7-8ec1-0e91bb2b2192" providerId="ADAL" clId="{CE1167E0-670F-604C-9C40-CECAB59246A1}" dt="2021-03-23T01:35:51.183" v="112" actId="962"/>
        <pc:sldMkLst>
          <pc:docMk/>
          <pc:sldMk cId="3576080273" sldId="276"/>
        </pc:sldMkLst>
        <pc:picChg chg="mod">
          <ac:chgData name="Lei Li" userId="ef082f19-97a4-40f7-8ec1-0e91bb2b2192" providerId="ADAL" clId="{CE1167E0-670F-604C-9C40-CECAB59246A1}" dt="2021-03-23T01:35:51.183" v="112" actId="962"/>
          <ac:picMkLst>
            <pc:docMk/>
            <pc:sldMk cId="3576080273" sldId="276"/>
            <ac:picMk id="7" creationId="{313E6B68-3276-824B-8A09-4C8700B57A6A}"/>
          </ac:picMkLst>
        </pc:picChg>
      </pc:sldChg>
      <pc:sldChg chg="modSp mod">
        <pc:chgData name="Lei Li" userId="ef082f19-97a4-40f7-8ec1-0e91bb2b2192" providerId="ADAL" clId="{CE1167E0-670F-604C-9C40-CECAB59246A1}" dt="2021-03-23T01:36:05.799" v="116" actId="962"/>
        <pc:sldMkLst>
          <pc:docMk/>
          <pc:sldMk cId="3420615275" sldId="277"/>
        </pc:sldMkLst>
        <pc:picChg chg="mod">
          <ac:chgData name="Lei Li" userId="ef082f19-97a4-40f7-8ec1-0e91bb2b2192" providerId="ADAL" clId="{CE1167E0-670F-604C-9C40-CECAB59246A1}" dt="2021-03-23T01:36:05.799" v="116" actId="962"/>
          <ac:picMkLst>
            <pc:docMk/>
            <pc:sldMk cId="3420615275" sldId="277"/>
            <ac:picMk id="8" creationId="{33393539-6BE8-C94F-87BE-19FA1512CC09}"/>
          </ac:picMkLst>
        </pc:picChg>
      </pc:sldChg>
      <pc:sldChg chg="modSp mod">
        <pc:chgData name="Lei Li" userId="ef082f19-97a4-40f7-8ec1-0e91bb2b2192" providerId="ADAL" clId="{CE1167E0-670F-604C-9C40-CECAB59246A1}" dt="2021-03-23T01:36:31.085" v="201" actId="962"/>
        <pc:sldMkLst>
          <pc:docMk/>
          <pc:sldMk cId="1262796627" sldId="279"/>
        </pc:sldMkLst>
        <pc:picChg chg="mod">
          <ac:chgData name="Lei Li" userId="ef082f19-97a4-40f7-8ec1-0e91bb2b2192" providerId="ADAL" clId="{CE1167E0-670F-604C-9C40-CECAB59246A1}" dt="2021-03-23T01:36:31.085" v="201" actId="962"/>
          <ac:picMkLst>
            <pc:docMk/>
            <pc:sldMk cId="1262796627" sldId="279"/>
            <ac:picMk id="7" creationId="{A5680EAB-AFC4-F64E-B642-98274E82B6DE}"/>
          </ac:picMkLst>
        </pc:picChg>
      </pc:sldChg>
      <pc:sldChg chg="modSp mod">
        <pc:chgData name="Lei Li" userId="ef082f19-97a4-40f7-8ec1-0e91bb2b2192" providerId="ADAL" clId="{CE1167E0-670F-604C-9C40-CECAB59246A1}" dt="2021-03-23T01:40:41.643" v="256" actId="962"/>
        <pc:sldMkLst>
          <pc:docMk/>
          <pc:sldMk cId="2111568688" sldId="289"/>
        </pc:sldMkLst>
        <pc:picChg chg="mod">
          <ac:chgData name="Lei Li" userId="ef082f19-97a4-40f7-8ec1-0e91bb2b2192" providerId="ADAL" clId="{CE1167E0-670F-604C-9C40-CECAB59246A1}" dt="2021-03-23T01:40:41.643" v="256" actId="962"/>
          <ac:picMkLst>
            <pc:docMk/>
            <pc:sldMk cId="2111568688" sldId="289"/>
            <ac:picMk id="7" creationId="{E921FB0A-C02B-A042-99D0-83342228EB91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7C6DAA5-584B-F541-B351-4D17207E39D4}" type="datetimeFigureOut">
              <a:rPr lang="en-US" smtClean="0"/>
              <a:t>3/23/21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269DC97-5CF5-C747-944E-D695FF959C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60489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269DC97-5CF5-C747-944E-D695FF959C78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64197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A1C234-0BDF-EA47-89CC-CC371DF32C24}" type="datetime1">
              <a:rPr lang="en-US" smtClean="0"/>
              <a:t>3/23/21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IT 6823 – LM9 IDS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420140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215531-440F-E746-AA46-622EAA024631}" type="datetime1">
              <a:rPr lang="en-US" smtClean="0"/>
              <a:t>3/23/21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IT 6823 – LM9 IDS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6300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3D63D9-8EBF-5E48-B9EA-EC01FDF75A06}" type="datetime1">
              <a:rPr lang="en-US" smtClean="0"/>
              <a:t>3/23/21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IT 6823 – LM9 IDS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6517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1AAC82-D359-A046-B82E-E138F1EAE305}" type="datetime1">
              <a:rPr lang="en-US" smtClean="0"/>
              <a:t>3/23/21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IT 6823 – LM9 IDS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68979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01C1D0-E786-244D-BC1D-0D157316FEB9}" type="datetime1">
              <a:rPr lang="en-US" smtClean="0"/>
              <a:t>3/23/21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IT 6823 – LM9 IDS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50434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7A55B5-0DEC-604D-B1C0-A1873C823239}" type="datetime1">
              <a:rPr lang="en-US" smtClean="0"/>
              <a:t>3/23/21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IT 6823 – LM9 IDS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46372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47A326-C9AC-BE46-AEFC-02A031B146F8}" type="datetime1">
              <a:rPr lang="en-US" smtClean="0"/>
              <a:t>3/23/21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IT 6823 – LM9 IDS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88301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5B57E2-CBC1-0D43-8834-2EB1F9E2CC64}" type="datetime1">
              <a:rPr lang="en-US" smtClean="0"/>
              <a:t>3/23/21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IT 6823 – LM9 IDS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39980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7F8EC-3157-4642-B028-29BA88267D13}" type="datetime1">
              <a:rPr lang="en-US" smtClean="0"/>
              <a:t>3/23/21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IT 6823 – LM9 IDS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22122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345860-FA5E-3148-B199-2D20B3CC963E}" type="datetime1">
              <a:rPr lang="en-US" smtClean="0"/>
              <a:t>3/23/21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IT 6823 – LM9 IDS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74417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2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075BF7-34EC-F440-A427-2F1F82787801}" type="datetime1">
              <a:rPr lang="en-US" smtClean="0"/>
              <a:t>3/23/21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IT 6823 – LM9 IDS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06422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3FF282-26D6-3A49-B7CB-F3A4F8B04DBE}" type="datetime1">
              <a:rPr lang="en-US" smtClean="0"/>
              <a:t>3/23/21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IT 6823 – LM9 IDS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03276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936311"/>
            <a:ext cx="2057400" cy="14283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3A2A87-399B-4340-B7BF-6F3DE0B4181B}" type="datetime1">
              <a:rPr lang="en-US" smtClean="0"/>
              <a:t>3/23/21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936311"/>
            <a:ext cx="3086100" cy="14283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/>
              <a:t>IT 6823 – LM9 IDS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936311"/>
            <a:ext cx="2057400" cy="14283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F0AC56-E01A-F74D-9010-B0A5DC26A50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86545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72" r:id="rId8"/>
    <p:sldLayoutId id="2147483668" r:id="rId9"/>
    <p:sldLayoutId id="2147483669" r:id="rId10"/>
    <p:sldLayoutId id="2147483670" r:id="rId11"/>
    <p:sldLayoutId id="2147483671" r:id="rId12"/>
  </p:sldLayoutIdLst>
  <p:hf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https://www.nist.gov/document/cybersecurityframeworkv1-1presentationpptx" TargetMode="Externa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A05E45-F349-0641-9ADA-AF2384D8DF7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IT 6823 LM 11 – Wireless &amp; Cloud Security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78BBB39-14F0-7B40-BDBC-E346DDE8A86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Dr. Lei Li</a:t>
            </a:r>
          </a:p>
        </p:txBody>
      </p:sp>
    </p:spTree>
    <p:extLst>
      <p:ext uri="{BB962C8B-B14F-4D97-AF65-F5344CB8AC3E}">
        <p14:creationId xmlns:p14="http://schemas.microsoft.com/office/powerpoint/2010/main" val="250359010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C44D22-0033-4043-BD87-2D9206BBE1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Challenges in Wireless Security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43E00B3-E350-CF47-B14A-7319AB2E45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IT 6823 – LM9 IDS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69D8798-5980-5E45-A0FA-6E81AD19CB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10</a:t>
            </a:fld>
            <a:endParaRPr lang="en-US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D7DADB5-64AA-ED40-98AB-33DC69481AC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369219"/>
            <a:ext cx="8157541" cy="2916101"/>
          </a:xfrm>
        </p:spPr>
        <p:txBody>
          <a:bodyPr>
            <a:normAutofit/>
          </a:bodyPr>
          <a:lstStyle/>
          <a:p>
            <a:r>
              <a:rPr lang="en-US" dirty="0"/>
              <a:t>Mixed Attacks in Wireless Networks</a:t>
            </a:r>
          </a:p>
          <a:p>
            <a:r>
              <a:rPr lang="en-US" dirty="0"/>
              <a:t>Joint Optimization of Security, Reliability, and Throughput</a:t>
            </a:r>
          </a:p>
          <a:p>
            <a:r>
              <a:rPr lang="en-US" dirty="0"/>
              <a:t>Cross-Layer Wireless Security Design and Analysis</a:t>
            </a:r>
          </a:p>
          <a:p>
            <a:r>
              <a:rPr lang="en-US" dirty="0"/>
              <a:t>Physical-Layer Security for the Emerging 5G Systems</a:t>
            </a:r>
          </a:p>
          <a:p>
            <a:r>
              <a:rPr lang="en-US" dirty="0"/>
              <a:t>Field Experiments for Physical-Layer Security Investigations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5334129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E5908E-8AAC-C847-A25B-F588404445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Computing Architecture Evolution</a:t>
            </a:r>
          </a:p>
        </p:txBody>
      </p:sp>
      <p:pic>
        <p:nvPicPr>
          <p:cNvPr id="8" name="Content Placeholder 7" descr="Computing Architecture Evolution">
            <a:extLst>
              <a:ext uri="{FF2B5EF4-FFF2-40B4-BE49-F238E27FC236}">
                <a16:creationId xmlns:a16="http://schemas.microsoft.com/office/drawing/2014/main" id="{62CC6700-766C-F441-AC2B-FA861028819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28650" y="1174028"/>
            <a:ext cx="7886700" cy="3097689"/>
          </a:xfrm>
        </p:spPr>
      </p:pic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95AAADC-9A4E-2F42-B7AC-D6FCBC2DBD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IT 6823 – LM9 IDS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5BDBAE7-7C4B-264C-BFA8-31B11D7865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061710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977D20-407C-184F-AF71-3FC80D8D56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Service Delivery Models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AEA3DF4-B1A5-0F40-840A-1A9764E6E13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Software-as-a-service (SaaS)</a:t>
            </a:r>
          </a:p>
          <a:p>
            <a:r>
              <a:rPr lang="en-US" dirty="0"/>
              <a:t>Infrastructure-as-a-service (IaaS)</a:t>
            </a:r>
          </a:p>
          <a:p>
            <a:r>
              <a:rPr lang="en-US" dirty="0"/>
              <a:t>Platform-as-a-service (PaaS)</a:t>
            </a:r>
          </a:p>
          <a:p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B613FF4-8A1C-534D-B83C-36B6EC74C3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IT 6823 – LM9 IDS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AF9A3B4-A856-BE4E-8EB0-8DDE83CD62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073335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08B976-D1F7-8745-A820-F452800234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202343"/>
            <a:ext cx="7886700" cy="994172"/>
          </a:xfrm>
        </p:spPr>
        <p:txBody>
          <a:bodyPr/>
          <a:lstStyle/>
          <a:p>
            <a:r>
              <a:rPr lang="en-US" dirty="0"/>
              <a:t>Types of Cloud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142FF45-AF8D-9049-8860-AF42652E5A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IT 6823 – LM9 IDS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D1332DB-8E9E-9246-B7D8-265141B111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13</a:t>
            </a:fld>
            <a:endParaRPr lang="en-US"/>
          </a:p>
        </p:txBody>
      </p:sp>
      <p:pic>
        <p:nvPicPr>
          <p:cNvPr id="12" name="Content Placeholder 11" descr="Types of cloud">
            <a:extLst>
              <a:ext uri="{FF2B5EF4-FFF2-40B4-BE49-F238E27FC236}">
                <a16:creationId xmlns:a16="http://schemas.microsoft.com/office/drawing/2014/main" id="{6B4556A5-C39F-734F-99CB-E7BB438D993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22536" y="940594"/>
            <a:ext cx="7792814" cy="3262312"/>
          </a:xfrm>
        </p:spPr>
      </p:pic>
    </p:spTree>
    <p:extLst>
      <p:ext uri="{BB962C8B-B14F-4D97-AF65-F5344CB8AC3E}">
        <p14:creationId xmlns:p14="http://schemas.microsoft.com/office/powerpoint/2010/main" val="160835738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A2B9EB0-F847-EB4F-A810-F824AE309C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Cloud Delivery Model</a:t>
            </a:r>
          </a:p>
        </p:txBody>
      </p:sp>
      <p:pic>
        <p:nvPicPr>
          <p:cNvPr id="7" name="Content Placeholder 6" descr="Cloud Delivery Model">
            <a:extLst>
              <a:ext uri="{FF2B5EF4-FFF2-40B4-BE49-F238E27FC236}">
                <a16:creationId xmlns:a16="http://schemas.microsoft.com/office/drawing/2014/main" id="{E7E3ACE3-2E39-7E42-9E14-D6E8CBD937D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058006" y="1268016"/>
            <a:ext cx="4206351" cy="3262312"/>
          </a:xfrm>
        </p:spPr>
      </p:pic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39DF769-3591-374B-B805-5400F1B445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IT 6823 – LM9 IDS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41E9977-B184-7E49-B378-3CF6C661AB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015315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07668D-1833-E844-B72A-70687C88E9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Actors in Cloud Computing</a:t>
            </a:r>
          </a:p>
        </p:txBody>
      </p:sp>
      <p:pic>
        <p:nvPicPr>
          <p:cNvPr id="7" name="Content Placeholder 6" descr="Actors in Cloud Computing">
            <a:extLst>
              <a:ext uri="{FF2B5EF4-FFF2-40B4-BE49-F238E27FC236}">
                <a16:creationId xmlns:a16="http://schemas.microsoft.com/office/drawing/2014/main" id="{313E6B68-3276-824B-8A09-4C8700B57A6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28650" y="1586946"/>
            <a:ext cx="7886700" cy="2457385"/>
          </a:xfrm>
        </p:spPr>
      </p:pic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6B0DDA6-2DC1-0B44-AC47-C540A1D9AB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IT 6823 – LM9 IDS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340F1E0-F557-6544-BA6B-62D8C54F20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608027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82B977-2BB4-EC46-AE47-7CD1B0C970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NIST Cloud Computing Configuration</a:t>
            </a:r>
          </a:p>
        </p:txBody>
      </p:sp>
      <p:pic>
        <p:nvPicPr>
          <p:cNvPr id="8" name="Content Placeholder 7" descr="NIST Cloud Computing Configuration">
            <a:extLst>
              <a:ext uri="{FF2B5EF4-FFF2-40B4-BE49-F238E27FC236}">
                <a16:creationId xmlns:a16="http://schemas.microsoft.com/office/drawing/2014/main" id="{33393539-6BE8-C94F-87BE-19FA1512CC0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099565" y="1268016"/>
            <a:ext cx="5566643" cy="3262312"/>
          </a:xfrm>
        </p:spPr>
      </p:pic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5EAFF55-9BCB-DC4B-8A72-F197D725EE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IT 6823 – LM9 IDS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E14F2E8-E570-F74E-87A9-01B86DFDF3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061527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769E4D-2593-8F4C-B16B-9BCB332EC2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7" name="Content Placeholder 6" descr="Cloud security issues classification">
            <a:extLst>
              <a:ext uri="{FF2B5EF4-FFF2-40B4-BE49-F238E27FC236}">
                <a16:creationId xmlns:a16="http://schemas.microsoft.com/office/drawing/2014/main" id="{A5680EAB-AFC4-F64E-B642-98274E82B6D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58832" y="876130"/>
            <a:ext cx="7886700" cy="2849445"/>
          </a:xfrm>
        </p:spPr>
      </p:pic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B0C7E95-9401-E741-AD0E-FE7CEE54D7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IT 6823 – LM9 IDS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AFB192E-77E4-2240-AE5D-E48C2EF6B8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279662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32A71A-4625-924D-8A95-025A2AA9A3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Cloud Threat Model</a:t>
            </a:r>
          </a:p>
        </p:txBody>
      </p:sp>
      <p:pic>
        <p:nvPicPr>
          <p:cNvPr id="7" name="Content Placeholder 6" descr="Cloud threat model">
            <a:extLst>
              <a:ext uri="{FF2B5EF4-FFF2-40B4-BE49-F238E27FC236}">
                <a16:creationId xmlns:a16="http://schemas.microsoft.com/office/drawing/2014/main" id="{E921FB0A-C02B-A042-99D0-83342228EB9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312364" y="1056505"/>
            <a:ext cx="4145586" cy="3262312"/>
          </a:xfrm>
        </p:spPr>
      </p:pic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99DD02E-224D-B74F-9CFC-D15DBDED3E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IT 6823 – LM9 IDS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2965E2C-40B2-B54A-85C0-4101A56F98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156868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5784EE-D72E-C04F-A062-1F2D95B5BF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Cloud Computing Threats and Risks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0790677-0D76-1B41-8055-07BEEFBBCED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Data breaches</a:t>
            </a:r>
          </a:p>
          <a:p>
            <a:r>
              <a:rPr lang="en-US" dirty="0"/>
              <a:t>Hacked interface and application program interfaces</a:t>
            </a:r>
          </a:p>
          <a:p>
            <a:r>
              <a:rPr lang="en-US" dirty="0"/>
              <a:t>Account hijacking</a:t>
            </a:r>
          </a:p>
          <a:p>
            <a:r>
              <a:rPr lang="en-US" dirty="0"/>
              <a:t>Malicious insiders</a:t>
            </a:r>
          </a:p>
          <a:p>
            <a:r>
              <a:rPr lang="en-US" dirty="0"/>
              <a:t>Distributed denial‑of‑service attacks</a:t>
            </a:r>
          </a:p>
          <a:p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73EA0BC-CC8B-474C-B4F4-5E615FE853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IT 6823 – LM9 IDS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5FA456A-F666-BE4E-B76C-CD2EF14D26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373808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EE052DF-A678-B047-AF74-8546329CA0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IT 6823 – LM12 Data Science in Security 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AF8C2FD-8B56-5343-9CB9-3E52B29D64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2</a:t>
            </a:fld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904A06A-4291-B343-ACCC-6B356EAC66BE}"/>
              </a:ext>
            </a:extLst>
          </p:cNvPr>
          <p:cNvSpPr/>
          <p:nvPr/>
        </p:nvSpPr>
        <p:spPr>
          <a:xfrm>
            <a:off x="628650" y="4108953"/>
            <a:ext cx="595841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>
                <a:latin typeface="Calibri" panose="020F0502020204030204" pitchFamily="34" charset="0"/>
                <a:ea typeface="DengXian" panose="02010600030101010101" pitchFamily="2" charset="-122"/>
                <a:cs typeface="Times New Roman" panose="02020603050405020304" pitchFamily="18" charset="0"/>
              </a:rPr>
              <a:t>Image source: </a:t>
            </a:r>
            <a:r>
              <a:rPr lang="en-US" sz="1200" u="sng" dirty="0">
                <a:solidFill>
                  <a:srgbClr val="0563C1"/>
                </a:solidFill>
                <a:latin typeface="Calibri" panose="020F0502020204030204" pitchFamily="34" charset="0"/>
                <a:ea typeface="DengXian" panose="02010600030101010101" pitchFamily="2" charset="-122"/>
                <a:cs typeface="Times New Roman" panose="02020603050405020304" pitchFamily="18" charset="0"/>
                <a:hlinkClick r:id="rId2"/>
              </a:rPr>
              <a:t>https://www.nist.gov/document/cybersecurityframeworkv1-1presentationpptx</a:t>
            </a:r>
            <a:r>
              <a:rPr lang="en-US" sz="1200" dirty="0"/>
              <a:t> </a:t>
            </a:r>
          </a:p>
        </p:txBody>
      </p:sp>
      <p:pic>
        <p:nvPicPr>
          <p:cNvPr id="6" name="Picture 5" descr="NIST Security Framework">
            <a:extLst>
              <a:ext uri="{FF2B5EF4-FFF2-40B4-BE49-F238E27FC236}">
                <a16:creationId xmlns:a16="http://schemas.microsoft.com/office/drawing/2014/main" id="{A00FFA4C-C2EE-1741-9DB3-2DF1DEE71230}"/>
              </a:ext>
            </a:extLst>
          </p:cNvPr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13984" y="1074587"/>
            <a:ext cx="2624984" cy="2593181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FAE0E53-B501-4143-A6E1-2C0825E285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NIST Framework Core</a:t>
            </a:r>
          </a:p>
        </p:txBody>
      </p:sp>
    </p:spTree>
    <p:extLst>
      <p:ext uri="{BB962C8B-B14F-4D97-AF65-F5344CB8AC3E}">
        <p14:creationId xmlns:p14="http://schemas.microsoft.com/office/powerpoint/2010/main" val="150132764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599CBA-59C0-B242-A346-A63F3C1B18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Attacks in Cloud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F1434B3-A1D0-7F4E-9663-D5A57F86690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Abuse functionality</a:t>
            </a:r>
          </a:p>
          <a:p>
            <a:r>
              <a:rPr lang="en-US" dirty="0"/>
              <a:t>Data structure attack</a:t>
            </a:r>
          </a:p>
          <a:p>
            <a:r>
              <a:rPr lang="en-US" dirty="0"/>
              <a:t>Embedded malicious code</a:t>
            </a:r>
          </a:p>
          <a:p>
            <a:r>
              <a:rPr lang="en-US" dirty="0"/>
              <a:t>Exploitation of authentication</a:t>
            </a:r>
          </a:p>
          <a:p>
            <a:r>
              <a:rPr lang="en-US" dirty="0"/>
              <a:t>Injection</a:t>
            </a:r>
          </a:p>
          <a:p>
            <a:r>
              <a:rPr lang="en-US" dirty="0"/>
              <a:t>Path traversal attack</a:t>
            </a:r>
          </a:p>
          <a:p>
            <a:r>
              <a:rPr lang="en-US" dirty="0"/>
              <a:t>……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AB3932B-1727-9E4E-9818-86F2A8560A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IT 6823 – LM 11 Wireless &amp; Cloud Security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0E20FC4-587A-EF4A-AD9F-846A07FD43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005255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8308637-4D50-6D49-A4CB-AB0CF34C65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Cloud Computing Challenges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723670C-B576-C944-90B2-6E72C751038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The privacy of the computation</a:t>
            </a:r>
          </a:p>
          <a:p>
            <a:r>
              <a:rPr lang="en-US" dirty="0"/>
              <a:t>Identify insider threats</a:t>
            </a:r>
          </a:p>
          <a:p>
            <a:pPr lvl="1"/>
            <a:r>
              <a:rPr lang="en-US" dirty="0"/>
              <a:t>AI and machine learning</a:t>
            </a:r>
          </a:p>
          <a:p>
            <a:r>
              <a:rPr lang="en-US" dirty="0"/>
              <a:t>Perception gap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C204E08-DF53-9C48-851A-5EE0D4B225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IT 6823 – LM9 IDS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B99BFE7-2BEF-0343-9720-3DD1DD6B27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813783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577456-207E-E841-A85C-3D3FC14056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Reference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454B9C0-2C97-4A45-B031-C51EF110969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Survey paper 1 - Y. Zou, J. Zhu, X. Wang and L. </a:t>
            </a:r>
            <a:r>
              <a:rPr lang="en-US" dirty="0" err="1"/>
              <a:t>Hanzo</a:t>
            </a:r>
            <a:r>
              <a:rPr lang="en-US" dirty="0"/>
              <a:t>, "A Survey on Wireless Security: Technical Challenges, Recent Advances, and Future Trends," in Proceedings of the IEEE, vol. 104, no. 9, pp. 1727-1765, Sept. 2016, </a:t>
            </a:r>
            <a:r>
              <a:rPr lang="en-US" dirty="0" err="1"/>
              <a:t>doi</a:t>
            </a:r>
            <a:r>
              <a:rPr lang="en-US" dirty="0"/>
              <a:t>: 10.1109/JPROC.2016.2558521.</a:t>
            </a:r>
          </a:p>
          <a:p>
            <a:r>
              <a:rPr lang="en-US" dirty="0"/>
              <a:t>Survey paper 2 - </a:t>
            </a:r>
            <a:r>
              <a:rPr lang="en-US" dirty="0" err="1"/>
              <a:t>Tabrizchi</a:t>
            </a:r>
            <a:r>
              <a:rPr lang="en-US" dirty="0"/>
              <a:t>, Hamed, and </a:t>
            </a:r>
            <a:r>
              <a:rPr lang="en-US" dirty="0" err="1"/>
              <a:t>Marjan</a:t>
            </a:r>
            <a:r>
              <a:rPr lang="en-US" dirty="0"/>
              <a:t> </a:t>
            </a:r>
            <a:r>
              <a:rPr lang="en-US" dirty="0" err="1"/>
              <a:t>Kuchaki</a:t>
            </a:r>
            <a:r>
              <a:rPr lang="en-US" dirty="0"/>
              <a:t> Rafsanjani. “A Survey on Security Challenges in Cloud Computing: Issues, Threats, and Solutions.” The Journal of Supercomputing 76, no. 12 (December 2020): 9493–9532. </a:t>
            </a:r>
            <a:endParaRPr lang="en-US" dirty="0">
              <a:effectLst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4AFA706-B46C-4E41-A0E5-0CF675DA56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IT 6823 – LM11 Wireless &amp; Cloud Security 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DC367CB-F620-654C-9A49-A410A4D084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311925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3D9289-6575-D04B-B511-C8FF7AE702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Learning Outcomes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63A56F4-41AD-914E-89F7-E4DDF0A7DA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Describe the different types of wireless networks and their security requirements </a:t>
            </a:r>
          </a:p>
          <a:p>
            <a:pPr lvl="0"/>
            <a:r>
              <a:rPr lang="en-US" dirty="0"/>
              <a:t>Discuss the security vulnerabilities in wireless networks</a:t>
            </a:r>
          </a:p>
          <a:p>
            <a:pPr lvl="0"/>
            <a:r>
              <a:rPr lang="en-US" dirty="0"/>
              <a:t>Describe the open challenges in wireless security</a:t>
            </a:r>
          </a:p>
          <a:p>
            <a:pPr lvl="0"/>
            <a:r>
              <a:rPr lang="en-US" dirty="0"/>
              <a:t>Discuss basic concepts in cloud computing</a:t>
            </a:r>
          </a:p>
          <a:p>
            <a:r>
              <a:rPr lang="en-US" dirty="0"/>
              <a:t>Explain the cloud computing configuration model</a:t>
            </a:r>
          </a:p>
          <a:p>
            <a:r>
              <a:rPr lang="en-US" dirty="0"/>
              <a:t>Describe the cloud security issues and challenges</a:t>
            </a:r>
          </a:p>
          <a:p>
            <a:pPr lvl="0"/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B961012-AF72-7549-8D7D-4132370D85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IT 6823 – LM9 IDS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13D9DA7-A84C-B446-AD93-C2D193101F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833760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928010-6975-924D-8BA1-12D5F5A3AD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Types of Wireless Network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555B4DF-1AF6-0C46-BA82-FB89B6138EF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Wireless PAN </a:t>
            </a:r>
          </a:p>
          <a:p>
            <a:r>
              <a:rPr lang="en-US" dirty="0"/>
              <a:t>Wireless LAN</a:t>
            </a:r>
          </a:p>
          <a:p>
            <a:r>
              <a:rPr lang="en-US" dirty="0"/>
              <a:t>Wireless MAN</a:t>
            </a:r>
          </a:p>
          <a:p>
            <a:r>
              <a:rPr lang="en-US" dirty="0"/>
              <a:t>Wireless WAN</a:t>
            </a:r>
          </a:p>
          <a:p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670473E-2360-D646-BA7F-EEB44FFDBD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IT 6823 – LM9 IDS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C4A9BFF-48DE-AA44-971F-A1FFE81C32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492734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EFDA24-37F3-D54A-8532-CDF0CCF9AB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Wireless Network – Security Requirements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C350C8F-EA82-2A47-98C8-C8651474471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Communication medium – radio propagation</a:t>
            </a:r>
          </a:p>
          <a:p>
            <a:r>
              <a:rPr lang="en-US" dirty="0"/>
              <a:t>Authentication</a:t>
            </a:r>
          </a:p>
          <a:p>
            <a:r>
              <a:rPr lang="en-US" dirty="0"/>
              <a:t>Confidentiality </a:t>
            </a:r>
          </a:p>
          <a:p>
            <a:r>
              <a:rPr lang="en-US" dirty="0"/>
              <a:t>Integrity</a:t>
            </a:r>
          </a:p>
          <a:p>
            <a:r>
              <a:rPr lang="en-US" dirty="0" err="1"/>
              <a:t>Avalibility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D465C10-431D-DC47-B379-599F41F487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IT 6823 – LM9 IDS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8D6D1ED-C93D-1E40-889A-2CF2AF4A50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67292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2FE2C9-6C54-E345-A2FA-6C38FB512B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Wireless Network - Vulnerabilities</a:t>
            </a:r>
          </a:p>
        </p:txBody>
      </p:sp>
      <p:pic>
        <p:nvPicPr>
          <p:cNvPr id="7" name="Content Placeholder 6" descr="Wireless network layers">
            <a:extLst>
              <a:ext uri="{FF2B5EF4-FFF2-40B4-BE49-F238E27FC236}">
                <a16:creationId xmlns:a16="http://schemas.microsoft.com/office/drawing/2014/main" id="{5CBF8FE2-D5E3-F147-8494-2572CC3FBE0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726119" y="1166813"/>
            <a:ext cx="3388931" cy="3262312"/>
          </a:xfrm>
        </p:spPr>
      </p:pic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F63AE6B-FD2B-1445-A2EB-86DCC0620C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IT 6823 – LM9 IDS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AF8ECB8-0522-024E-9592-32CAAE7ED0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420056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C5D60B-0054-384F-8509-8817C462FA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Relationship Between the Wired And Wireless Attacks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3D14199-F5CD-F446-93C6-C2FDB024D2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IT 6823 – LM9 IDS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E4BC20E-231A-D845-8CC3-EF61EE5120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7</a:t>
            </a:fld>
            <a:endParaRPr lang="en-US"/>
          </a:p>
        </p:txBody>
      </p:sp>
      <p:pic>
        <p:nvPicPr>
          <p:cNvPr id="7" name="Content Placeholder 6" descr="Relationship Between the Wired And Wireless Attacks">
            <a:extLst>
              <a:ext uri="{FF2B5EF4-FFF2-40B4-BE49-F238E27FC236}">
                <a16:creationId xmlns:a16="http://schemas.microsoft.com/office/drawing/2014/main" id="{EA348ABA-7B0B-D543-9464-EBB2AB85C9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806700" y="1883569"/>
            <a:ext cx="3530600" cy="2235200"/>
          </a:xfrm>
        </p:spPr>
      </p:pic>
    </p:spTree>
    <p:extLst>
      <p:ext uri="{BB962C8B-B14F-4D97-AF65-F5344CB8AC3E}">
        <p14:creationId xmlns:p14="http://schemas.microsoft.com/office/powerpoint/2010/main" val="213809886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03A1C0-7A6D-3D46-9794-82ADD79A92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Physical-Layer Attacks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A32AB20-8F86-C14C-96C6-66180206620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4E479EF-62A6-1A46-8FFD-8F0C9941A4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IT 6823 – LM9 IDS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AE4BEE9-68DA-314E-AEB3-6B7CAFA6D9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8</a:t>
            </a:fld>
            <a:endParaRPr lang="en-US"/>
          </a:p>
        </p:txBody>
      </p:sp>
      <p:pic>
        <p:nvPicPr>
          <p:cNvPr id="7" name="Picture 6" descr="Physical-Layer Attacks">
            <a:extLst>
              <a:ext uri="{FF2B5EF4-FFF2-40B4-BE49-F238E27FC236}">
                <a16:creationId xmlns:a16="http://schemas.microsoft.com/office/drawing/2014/main" id="{3D37133A-9406-8A46-A7B8-3AC7F540CB3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84350" y="1562100"/>
            <a:ext cx="5575300" cy="2019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045525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2198D9-CB16-9341-980B-36E064AC44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Mac Layer Attacks</a:t>
            </a:r>
          </a:p>
        </p:txBody>
      </p:sp>
      <p:pic>
        <p:nvPicPr>
          <p:cNvPr id="8" name="Content Placeholder 7" descr="Mac Layer Attacks">
            <a:extLst>
              <a:ext uri="{FF2B5EF4-FFF2-40B4-BE49-F238E27FC236}">
                <a16:creationId xmlns:a16="http://schemas.microsoft.com/office/drawing/2014/main" id="{35B3B1BD-12A1-0641-ACD5-B8C5E01E23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701800" y="1648619"/>
            <a:ext cx="5740400" cy="2705100"/>
          </a:xfrm>
        </p:spPr>
      </p:pic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8DB6225-95B5-6B4F-AF40-397BCB3674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IT 6823 – LM9 IDS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CA912C9-EBB1-3342-A563-9D1DC2BFDB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677709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222C76DF9BD8349B0CA3C9A1AA4C548" ma:contentTypeVersion="112" ma:contentTypeDescription="Create a new document." ma:contentTypeScope="" ma:versionID="3ba740bbfea08ad42b5fb892d4577724">
  <xsd:schema xmlns:xsd="http://www.w3.org/2001/XMLSchema" xmlns:xs="http://www.w3.org/2001/XMLSchema" xmlns:p="http://schemas.microsoft.com/office/2006/metadata/properties" xmlns:ns3="http://schemas.microsoft.com/sharepoint/v4" xmlns:ns4="9fff0862-dda6-4fd7-9437-296e7a0fcd45" xmlns:ns5="7dcc4a76-b6f0-4a5c-8242-557922f7abb0" targetNamespace="http://schemas.microsoft.com/office/2006/metadata/properties" ma:root="true" ma:fieldsID="f7fd287cc537a47f0d39eda5b7439aef" ns3:_="" ns4:_="" ns5:_="">
    <xsd:import namespace="http://schemas.microsoft.com/sharepoint/v4"/>
    <xsd:import namespace="9fff0862-dda6-4fd7-9437-296e7a0fcd45"/>
    <xsd:import namespace="7dcc4a76-b6f0-4a5c-8242-557922f7abb0"/>
    <xsd:element name="properties">
      <xsd:complexType>
        <xsd:sequence>
          <xsd:element name="documentManagement">
            <xsd:complexType>
              <xsd:all>
                <xsd:element ref="ns3:IconOverlay" minOccurs="0"/>
                <xsd:element ref="ns4:MediaServiceMetadata" minOccurs="0"/>
                <xsd:element ref="ns4:MediaServiceFastMetadata" minOccurs="0"/>
                <xsd:element ref="ns4:MediaServiceAutoTags" minOccurs="0"/>
                <xsd:element ref="ns4:MediaServiceDateTaken" minOccurs="0"/>
                <xsd:element ref="ns5:SharedWithUsers" minOccurs="0"/>
                <xsd:element ref="ns5:SharedWithDetails" minOccurs="0"/>
                <xsd:element ref="ns4:MediaServiceOCR" minOccurs="0"/>
                <xsd:element ref="ns4:MediaServiceEventHashCode" minOccurs="0"/>
                <xsd:element ref="ns4:MediaServiceGenerationTime" minOccurs="0"/>
                <xsd:element ref="ns4:MediaServiceLocation" minOccurs="0"/>
                <xsd:element ref="ns4:MediaServiceAutoKeyPoints" minOccurs="0"/>
                <xsd:element ref="ns4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4" elementFormDefault="qualified">
    <xsd:import namespace="http://schemas.microsoft.com/office/2006/documentManagement/types"/>
    <xsd:import namespace="http://schemas.microsoft.com/office/infopath/2007/PartnerControls"/>
    <xsd:element name="IconOverlay" ma:index="9" nillable="true" ma:displayName="IconOverlay" ma:hidden="true" ma:internalName="IconOverlay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fff0862-dda6-4fd7-9437-296e7a0fcd4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AutoTags" ma:index="12" nillable="true" ma:displayName="MediaServiceAutoTags" ma:description="" ma:internalName="MediaServiceAutoTags" ma:readOnly="true">
      <xsd:simpleType>
        <xsd:restriction base="dms:Text"/>
      </xsd:simpleType>
    </xsd:element>
    <xsd:element name="MediaServiceDateTaken" ma:index="13" nillable="true" ma:displayName="MediaServiceDateTaken" ma:description="" ma:hidden="true" ma:internalName="MediaServiceDateTaken" ma:readOnly="true">
      <xsd:simpleType>
        <xsd:restriction base="dms:Text"/>
      </xsd:simpleType>
    </xsd:element>
    <xsd:element name="MediaServiceOCR" ma:index="16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ServiceAutoKeyPoints" ma:index="2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dcc4a76-b6f0-4a5c-8242-557922f7abb0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 ma:index="8" ma:displayName="Keywords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IconOverlay xmlns="http://schemas.microsoft.com/sharepoint/v4" xsi:nil="true"/>
  </documentManagement>
</p:properties>
</file>

<file path=customXml/itemProps1.xml><?xml version="1.0" encoding="utf-8"?>
<ds:datastoreItem xmlns:ds="http://schemas.openxmlformats.org/officeDocument/2006/customXml" ds:itemID="{B25A876F-DA0D-4253-B647-AAC67242F99C}"/>
</file>

<file path=customXml/itemProps2.xml><?xml version="1.0" encoding="utf-8"?>
<ds:datastoreItem xmlns:ds="http://schemas.openxmlformats.org/officeDocument/2006/customXml" ds:itemID="{1FA0B391-9576-46EF-B9AD-F36D367B9FCF}"/>
</file>

<file path=customXml/itemProps3.xml><?xml version="1.0" encoding="utf-8"?>
<ds:datastoreItem xmlns:ds="http://schemas.openxmlformats.org/officeDocument/2006/customXml" ds:itemID="{11A67C43-9328-4809-9942-F4B1A393C572}"/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2289</TotalTime>
  <Words>500</Words>
  <Application>Microsoft Macintosh PowerPoint</Application>
  <PresentationFormat>On-screen Show (16:9)</PresentationFormat>
  <Paragraphs>107</Paragraphs>
  <Slides>22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5" baseType="lpstr">
      <vt:lpstr>Arial</vt:lpstr>
      <vt:lpstr>Calibri</vt:lpstr>
      <vt:lpstr>Office Theme</vt:lpstr>
      <vt:lpstr>IT 6823 LM 11 – Wireless &amp; Cloud Security</vt:lpstr>
      <vt:lpstr>NIST Framework Core</vt:lpstr>
      <vt:lpstr>Learning Outcomes</vt:lpstr>
      <vt:lpstr>Types of Wireless Network</vt:lpstr>
      <vt:lpstr>Wireless Network – Security Requirements</vt:lpstr>
      <vt:lpstr>Wireless Network - Vulnerabilities</vt:lpstr>
      <vt:lpstr>Relationship Between the Wired And Wireless Attacks</vt:lpstr>
      <vt:lpstr>Physical-Layer Attacks</vt:lpstr>
      <vt:lpstr>Mac Layer Attacks</vt:lpstr>
      <vt:lpstr>Challenges in Wireless Security</vt:lpstr>
      <vt:lpstr>Computing Architecture Evolution</vt:lpstr>
      <vt:lpstr>Service Delivery Models</vt:lpstr>
      <vt:lpstr>Types of Cloud</vt:lpstr>
      <vt:lpstr>Cloud Delivery Model</vt:lpstr>
      <vt:lpstr>Actors in Cloud Computing</vt:lpstr>
      <vt:lpstr>NIST Cloud Computing Configuration</vt:lpstr>
      <vt:lpstr>PowerPoint Presentation</vt:lpstr>
      <vt:lpstr>Cloud Threat Model</vt:lpstr>
      <vt:lpstr>Cloud Computing Threats and Risks</vt:lpstr>
      <vt:lpstr>Attacks in Cloud</vt:lpstr>
      <vt:lpstr>Cloud Computing Challenges </vt:lpstr>
      <vt:lpstr>Reference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Lucy Kimundi</dc:creator>
  <cp:lastModifiedBy>Lei Li</cp:lastModifiedBy>
  <cp:revision>2</cp:revision>
  <dcterms:created xsi:type="dcterms:W3CDTF">2019-08-16T16:55:48Z</dcterms:created>
  <dcterms:modified xsi:type="dcterms:W3CDTF">2021-03-23T12:47:30Z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0x0101007222C76DF9BD8349B0CA3C9A1AA4C548</vt:lpwstr>
  </property>
</Properties>
</file>