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65" r:id="rId3"/>
    <p:sldId id="287" r:id="rId4"/>
    <p:sldId id="266" r:id="rId5"/>
    <p:sldId id="267" r:id="rId6"/>
    <p:sldId id="272" r:id="rId7"/>
    <p:sldId id="273" r:id="rId8"/>
    <p:sldId id="268" r:id="rId9"/>
    <p:sldId id="269" r:id="rId10"/>
    <p:sldId id="270" r:id="rId11"/>
    <p:sldId id="271" r:id="rId12"/>
    <p:sldId id="274" r:id="rId13"/>
    <p:sldId id="275" r:id="rId14"/>
    <p:sldId id="276" r:id="rId15"/>
    <p:sldId id="277" r:id="rId16"/>
    <p:sldId id="279" r:id="rId17"/>
    <p:sldId id="278" r:id="rId18"/>
    <p:sldId id="280" r:id="rId19"/>
    <p:sldId id="281" r:id="rId20"/>
    <p:sldId id="282" r:id="rId21"/>
    <p:sldId id="283" r:id="rId22"/>
    <p:sldId id="284" r:id="rId23"/>
    <p:sldId id="286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35"/>
    <p:restoredTop sz="79988"/>
  </p:normalViewPr>
  <p:slideViewPr>
    <p:cSldViewPr snapToGrid="0" snapToObjects="1" showGuides="1">
      <p:cViewPr varScale="1">
        <p:scale>
          <a:sx n="149" d="100"/>
          <a:sy n="149" d="100"/>
        </p:scale>
        <p:origin x="352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8B2686D-229B-9F49-B8FC-8C4E201F1416}"/>
    <pc:docChg chg="undo custSel addSld delSld modSld">
      <pc:chgData name="Lei Li" userId="ef082f19-97a4-40f7-8ec1-0e91bb2b2192" providerId="ADAL" clId="{D8B2686D-229B-9F49-B8FC-8C4E201F1416}" dt="2021-03-21T20:01:29.677" v="2744" actId="20577"/>
      <pc:docMkLst>
        <pc:docMk/>
      </pc:docMkLst>
      <pc:sldChg chg="modSp mod">
        <pc:chgData name="Lei Li" userId="ef082f19-97a4-40f7-8ec1-0e91bb2b2192" providerId="ADAL" clId="{D8B2686D-229B-9F49-B8FC-8C4E201F1416}" dt="2021-03-21T18:49:24.262" v="34" actId="20577"/>
        <pc:sldMkLst>
          <pc:docMk/>
          <pc:sldMk cId="2503590105" sldId="256"/>
        </pc:sldMkLst>
        <pc:spChg chg="mod">
          <ac:chgData name="Lei Li" userId="ef082f19-97a4-40f7-8ec1-0e91bb2b2192" providerId="ADAL" clId="{D8B2686D-229B-9F49-B8FC-8C4E201F1416}" dt="2021-03-21T18:49:24.262" v="34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addSp modSp mod">
        <pc:chgData name="Lei Li" userId="ef082f19-97a4-40f7-8ec1-0e91bb2b2192" providerId="ADAL" clId="{D8B2686D-229B-9F49-B8FC-8C4E201F1416}" dt="2021-03-21T20:01:29.677" v="2744" actId="20577"/>
        <pc:sldMkLst>
          <pc:docMk/>
          <pc:sldMk cId="1501327649" sldId="265"/>
        </pc:sldMkLst>
        <pc:spChg chg="mod">
          <ac:chgData name="Lei Li" userId="ef082f19-97a4-40f7-8ec1-0e91bb2b2192" providerId="ADAL" clId="{D8B2686D-229B-9F49-B8FC-8C4E201F1416}" dt="2021-03-21T18:49:45.483" v="37" actId="1076"/>
          <ac:spMkLst>
            <pc:docMk/>
            <pc:sldMk cId="1501327649" sldId="265"/>
            <ac:spMk id="3" creationId="{FA68097E-337B-9746-83CA-6590371DEBBC}"/>
          </ac:spMkLst>
        </pc:spChg>
        <pc:spChg chg="mod">
          <ac:chgData name="Lei Li" userId="ef082f19-97a4-40f7-8ec1-0e91bb2b2192" providerId="ADAL" clId="{D8B2686D-229B-9F49-B8FC-8C4E201F1416}" dt="2021-03-21T20:01:29.677" v="2744" actId="20577"/>
          <ac:spMkLst>
            <pc:docMk/>
            <pc:sldMk cId="1501327649" sldId="265"/>
            <ac:spMk id="4" creationId="{3EE052DF-A678-B047-AF74-8546329CA0EE}"/>
          </ac:spMkLst>
        </pc:spChg>
        <pc:spChg chg="add mod">
          <ac:chgData name="Lei Li" userId="ef082f19-97a4-40f7-8ec1-0e91bb2b2192" providerId="ADAL" clId="{D8B2686D-229B-9F49-B8FC-8C4E201F1416}" dt="2021-03-21T18:49:58.060" v="40" actId="688"/>
          <ac:spMkLst>
            <pc:docMk/>
            <pc:sldMk cId="1501327649" sldId="265"/>
            <ac:spMk id="8" creationId="{26B94C40-1616-D64C-9507-FC87DF0072EC}"/>
          </ac:spMkLst>
        </pc:spChg>
      </pc:sldChg>
      <pc:sldChg chg="delSp modSp mod">
        <pc:chgData name="Lei Li" userId="ef082f19-97a4-40f7-8ec1-0e91bb2b2192" providerId="ADAL" clId="{D8B2686D-229B-9F49-B8FC-8C4E201F1416}" dt="2021-03-21T19:00:00.626" v="445" actId="20577"/>
        <pc:sldMkLst>
          <pc:docMk/>
          <pc:sldMk cId="2884927348" sldId="266"/>
        </pc:sldMkLst>
        <pc:spChg chg="mod">
          <ac:chgData name="Lei Li" userId="ef082f19-97a4-40f7-8ec1-0e91bb2b2192" providerId="ADAL" clId="{D8B2686D-229B-9F49-B8FC-8C4E201F1416}" dt="2021-03-21T18:53:42.290" v="92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D8B2686D-229B-9F49-B8FC-8C4E201F1416}" dt="2021-03-21T19:00:00.626" v="445" actId="20577"/>
          <ac:spMkLst>
            <pc:docMk/>
            <pc:sldMk cId="2884927348" sldId="266"/>
            <ac:spMk id="3" creationId="{2555B4DF-1AF6-0C46-BA82-FB89B6138EF5}"/>
          </ac:spMkLst>
        </pc:spChg>
        <pc:spChg chg="del">
          <ac:chgData name="Lei Li" userId="ef082f19-97a4-40f7-8ec1-0e91bb2b2192" providerId="ADAL" clId="{D8B2686D-229B-9F49-B8FC-8C4E201F1416}" dt="2021-03-21T18:53:07.530" v="48" actId="478"/>
          <ac:spMkLst>
            <pc:docMk/>
            <pc:sldMk cId="2884927348" sldId="266"/>
            <ac:spMk id="6" creationId="{75598015-A856-F849-B0C4-372C1ADAF15E}"/>
          </ac:spMkLst>
        </pc:spChg>
        <pc:picChg chg="del">
          <ac:chgData name="Lei Li" userId="ef082f19-97a4-40f7-8ec1-0e91bb2b2192" providerId="ADAL" clId="{D8B2686D-229B-9F49-B8FC-8C4E201F1416}" dt="2021-03-21T18:53:03.468" v="47" actId="478"/>
          <ac:picMkLst>
            <pc:docMk/>
            <pc:sldMk cId="2884927348" sldId="266"/>
            <ac:picMk id="7" creationId="{DFA43C59-E1D6-C548-80AD-FC43FA9B68BC}"/>
          </ac:picMkLst>
        </pc:picChg>
      </pc:sldChg>
      <pc:sldChg chg="addSp modSp mod">
        <pc:chgData name="Lei Li" userId="ef082f19-97a4-40f7-8ec1-0e91bb2b2192" providerId="ADAL" clId="{D8B2686D-229B-9F49-B8FC-8C4E201F1416}" dt="2021-03-21T19:23:33.904" v="1189" actId="962"/>
        <pc:sldMkLst>
          <pc:docMk/>
          <pc:sldMk cId="236672929" sldId="267"/>
        </pc:sldMkLst>
        <pc:spChg chg="mod">
          <ac:chgData name="Lei Li" userId="ef082f19-97a4-40f7-8ec1-0e91bb2b2192" providerId="ADAL" clId="{D8B2686D-229B-9F49-B8FC-8C4E201F1416}" dt="2021-03-21T18:56:29.652" v="171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D8B2686D-229B-9F49-B8FC-8C4E201F1416}" dt="2021-03-21T18:55:38.452" v="117" actId="20577"/>
          <ac:spMkLst>
            <pc:docMk/>
            <pc:sldMk cId="236672929" sldId="267"/>
            <ac:spMk id="3" creationId="{7C350C8F-EA82-2A47-98C8-C86514744716}"/>
          </ac:spMkLst>
        </pc:spChg>
        <pc:picChg chg="add mod">
          <ac:chgData name="Lei Li" userId="ef082f19-97a4-40f7-8ec1-0e91bb2b2192" providerId="ADAL" clId="{D8B2686D-229B-9F49-B8FC-8C4E201F1416}" dt="2021-03-21T19:23:33.904" v="1189" actId="962"/>
          <ac:picMkLst>
            <pc:docMk/>
            <pc:sldMk cId="236672929" sldId="267"/>
            <ac:picMk id="6" creationId="{FF390787-9B3B-AA4D-B188-5387C105BC02}"/>
          </ac:picMkLst>
        </pc:picChg>
      </pc:sldChg>
      <pc:sldChg chg="modSp mod">
        <pc:chgData name="Lei Li" userId="ef082f19-97a4-40f7-8ec1-0e91bb2b2192" providerId="ADAL" clId="{D8B2686D-229B-9F49-B8FC-8C4E201F1416}" dt="2021-03-21T19:10:41.584" v="777" actId="20577"/>
        <pc:sldMkLst>
          <pc:docMk/>
          <pc:sldMk cId="2000455258" sldId="268"/>
        </pc:sldMkLst>
        <pc:spChg chg="mod">
          <ac:chgData name="Lei Li" userId="ef082f19-97a4-40f7-8ec1-0e91bb2b2192" providerId="ADAL" clId="{D8B2686D-229B-9F49-B8FC-8C4E201F1416}" dt="2021-03-21T19:10:40.913" v="7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D8B2686D-229B-9F49-B8FC-8C4E201F1416}" dt="2021-03-21T19:10:41.584" v="777" actId="20577"/>
          <ac:spMkLst>
            <pc:docMk/>
            <pc:sldMk cId="2000455258" sldId="268"/>
            <ac:spMk id="3" creationId="{2A32AB20-8F86-C14C-96C6-66180206620D}"/>
          </ac:spMkLst>
        </pc:spChg>
      </pc:sldChg>
      <pc:sldChg chg="addSp modSp mod">
        <pc:chgData name="Lei Li" userId="ef082f19-97a4-40f7-8ec1-0e91bb2b2192" providerId="ADAL" clId="{D8B2686D-229B-9F49-B8FC-8C4E201F1416}" dt="2021-03-21T19:22:32.435" v="1113" actId="962"/>
        <pc:sldMkLst>
          <pc:docMk/>
          <pc:sldMk cId="2706777096" sldId="269"/>
        </pc:sldMkLst>
        <pc:spChg chg="mod">
          <ac:chgData name="Lei Li" userId="ef082f19-97a4-40f7-8ec1-0e91bb2b2192" providerId="ADAL" clId="{D8B2686D-229B-9F49-B8FC-8C4E201F1416}" dt="2021-03-21T19:11:08.423" v="824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D8B2686D-229B-9F49-B8FC-8C4E201F1416}" dt="2021-03-21T19:11:13.283" v="825" actId="20577"/>
          <ac:spMkLst>
            <pc:docMk/>
            <pc:sldMk cId="2706777096" sldId="269"/>
            <ac:spMk id="3" creationId="{27A7D146-C6C2-5A49-AC31-F5ED97EE5BF2}"/>
          </ac:spMkLst>
        </pc:spChg>
        <pc:picChg chg="add mod">
          <ac:chgData name="Lei Li" userId="ef082f19-97a4-40f7-8ec1-0e91bb2b2192" providerId="ADAL" clId="{D8B2686D-229B-9F49-B8FC-8C4E201F1416}" dt="2021-03-21T19:22:32.435" v="1113" actId="962"/>
          <ac:picMkLst>
            <pc:docMk/>
            <pc:sldMk cId="2706777096" sldId="269"/>
            <ac:picMk id="6" creationId="{298B0FF2-8443-7744-9F60-223F495BE5A7}"/>
          </ac:picMkLst>
        </pc:picChg>
      </pc:sldChg>
      <pc:sldChg chg="modSp mod">
        <pc:chgData name="Lei Li" userId="ef082f19-97a4-40f7-8ec1-0e91bb2b2192" providerId="ADAL" clId="{D8B2686D-229B-9F49-B8FC-8C4E201F1416}" dt="2021-03-21T19:17:00.844" v="970" actId="20577"/>
        <pc:sldMkLst>
          <pc:docMk/>
          <pc:sldMk cId="753341294" sldId="270"/>
        </pc:sldMkLst>
        <pc:spChg chg="mod">
          <ac:chgData name="Lei Li" userId="ef082f19-97a4-40f7-8ec1-0e91bb2b2192" providerId="ADAL" clId="{D8B2686D-229B-9F49-B8FC-8C4E201F1416}" dt="2021-03-21T19:12:39.027" v="856" actId="20577"/>
          <ac:spMkLst>
            <pc:docMk/>
            <pc:sldMk cId="753341294" sldId="270"/>
            <ac:spMk id="2" creationId="{54C44D22-0033-4043-BD87-2D9206BBE155}"/>
          </ac:spMkLst>
        </pc:spChg>
        <pc:spChg chg="mod">
          <ac:chgData name="Lei Li" userId="ef082f19-97a4-40f7-8ec1-0e91bb2b2192" providerId="ADAL" clId="{D8B2686D-229B-9F49-B8FC-8C4E201F1416}" dt="2021-03-21T19:17:00.844" v="970" actId="20577"/>
          <ac:spMkLst>
            <pc:docMk/>
            <pc:sldMk cId="753341294" sldId="270"/>
            <ac:spMk id="6" creationId="{3D7DADB5-64AA-ED40-98AB-33DC69481AC3}"/>
          </ac:spMkLst>
        </pc:spChg>
      </pc:sldChg>
      <pc:sldChg chg="modSp mod">
        <pc:chgData name="Lei Li" userId="ef082f19-97a4-40f7-8ec1-0e91bb2b2192" providerId="ADAL" clId="{D8B2686D-229B-9F49-B8FC-8C4E201F1416}" dt="2021-03-21T19:18:15.475" v="1040" actId="20577"/>
        <pc:sldMkLst>
          <pc:docMk/>
          <pc:sldMk cId="1470617101" sldId="271"/>
        </pc:sldMkLst>
        <pc:spChg chg="mod">
          <ac:chgData name="Lei Li" userId="ef082f19-97a4-40f7-8ec1-0e91bb2b2192" providerId="ADAL" clId="{D8B2686D-229B-9F49-B8FC-8C4E201F1416}" dt="2021-03-21T19:17:38.818" v="993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D8B2686D-229B-9F49-B8FC-8C4E201F1416}" dt="2021-03-21T19:18:15.475" v="1040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mod">
        <pc:chgData name="Lei Li" userId="ef082f19-97a4-40f7-8ec1-0e91bb2b2192" providerId="ADAL" clId="{D8B2686D-229B-9F49-B8FC-8C4E201F1416}" dt="2021-03-21T18:58:53.424" v="416" actId="27636"/>
        <pc:sldMkLst>
          <pc:docMk/>
          <pc:sldMk cId="1124200568" sldId="272"/>
        </pc:sldMkLst>
        <pc:spChg chg="mod">
          <ac:chgData name="Lei Li" userId="ef082f19-97a4-40f7-8ec1-0e91bb2b2192" providerId="ADAL" clId="{D8B2686D-229B-9F49-B8FC-8C4E201F1416}" dt="2021-03-21T18:58:53.424" v="416" actId="27636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D8B2686D-229B-9F49-B8FC-8C4E201F1416}" dt="2021-03-21T18:58:29.609" v="370" actId="5793"/>
          <ac:spMkLst>
            <pc:docMk/>
            <pc:sldMk cId="1124200568" sldId="272"/>
            <ac:spMk id="3" creationId="{C463FA6E-6244-B249-8CEF-84C688E6D3C3}"/>
          </ac:spMkLst>
        </pc:spChg>
      </pc:sldChg>
      <pc:sldChg chg="addSp delSp modSp mod">
        <pc:chgData name="Lei Li" userId="ef082f19-97a4-40f7-8ec1-0e91bb2b2192" providerId="ADAL" clId="{D8B2686D-229B-9F49-B8FC-8C4E201F1416}" dt="2021-03-21T19:07:04.958" v="534" actId="20577"/>
        <pc:sldMkLst>
          <pc:docMk/>
          <pc:sldMk cId="2138098864" sldId="273"/>
        </pc:sldMkLst>
        <pc:spChg chg="mod">
          <ac:chgData name="Lei Li" userId="ef082f19-97a4-40f7-8ec1-0e91bb2b2192" providerId="ADAL" clId="{D8B2686D-229B-9F49-B8FC-8C4E201F1416}" dt="2021-03-21T19:05:55.427" v="450" actId="20577"/>
          <ac:spMkLst>
            <pc:docMk/>
            <pc:sldMk cId="2138098864" sldId="273"/>
            <ac:spMk id="2" creationId="{66C5D60B-0054-384F-8509-8817C462FA09}"/>
          </ac:spMkLst>
        </pc:spChg>
        <pc:spChg chg="add mod">
          <ac:chgData name="Lei Li" userId="ef082f19-97a4-40f7-8ec1-0e91bb2b2192" providerId="ADAL" clId="{D8B2686D-229B-9F49-B8FC-8C4E201F1416}" dt="2021-03-21T19:07:04.958" v="534" actId="20577"/>
          <ac:spMkLst>
            <pc:docMk/>
            <pc:sldMk cId="2138098864" sldId="273"/>
            <ac:spMk id="6" creationId="{DBB964BF-3A04-0840-A2EA-994176347715}"/>
          </ac:spMkLst>
        </pc:spChg>
        <pc:picChg chg="del">
          <ac:chgData name="Lei Li" userId="ef082f19-97a4-40f7-8ec1-0e91bb2b2192" providerId="ADAL" clId="{D8B2686D-229B-9F49-B8FC-8C4E201F1416}" dt="2021-03-21T19:05:57.912" v="451" actId="478"/>
          <ac:picMkLst>
            <pc:docMk/>
            <pc:sldMk cId="2138098864" sldId="273"/>
            <ac:picMk id="2049" creationId="{24DC727D-D92E-744F-A8F1-E56B5D742042}"/>
          </ac:picMkLst>
        </pc:picChg>
      </pc:sldChg>
      <pc:sldChg chg="addSp delSp modSp mod">
        <pc:chgData name="Lei Li" userId="ef082f19-97a4-40f7-8ec1-0e91bb2b2192" providerId="ADAL" clId="{D8B2686D-229B-9F49-B8FC-8C4E201F1416}" dt="2021-03-21T19:26:14.527" v="1243" actId="255"/>
        <pc:sldMkLst>
          <pc:docMk/>
          <pc:sldMk cId="1608357386" sldId="274"/>
        </pc:sldMkLst>
        <pc:spChg chg="mod">
          <ac:chgData name="Lei Li" userId="ef082f19-97a4-40f7-8ec1-0e91bb2b2192" providerId="ADAL" clId="{D8B2686D-229B-9F49-B8FC-8C4E201F1416}" dt="2021-03-21T19:18:53.949" v="107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D8B2686D-229B-9F49-B8FC-8C4E201F1416}" dt="2021-03-21T19:20:59.927" v="1111" actId="15"/>
          <ac:spMkLst>
            <pc:docMk/>
            <pc:sldMk cId="1608357386" sldId="274"/>
            <ac:spMk id="3" creationId="{298700A8-B2B4-2C4C-89F4-FC84106194FC}"/>
          </ac:spMkLst>
        </pc:spChg>
        <pc:spChg chg="add del mod">
          <ac:chgData name="Lei Li" userId="ef082f19-97a4-40f7-8ec1-0e91bb2b2192" providerId="ADAL" clId="{D8B2686D-229B-9F49-B8FC-8C4E201F1416}" dt="2021-03-21T19:25:26.587" v="1223"/>
          <ac:spMkLst>
            <pc:docMk/>
            <pc:sldMk cId="1608357386" sldId="274"/>
            <ac:spMk id="6" creationId="{8FAB11BE-0390-374A-A542-3065519387FD}"/>
          </ac:spMkLst>
        </pc:spChg>
        <pc:spChg chg="add mod">
          <ac:chgData name="Lei Li" userId="ef082f19-97a4-40f7-8ec1-0e91bb2b2192" providerId="ADAL" clId="{D8B2686D-229B-9F49-B8FC-8C4E201F1416}" dt="2021-03-21T19:26:14.527" v="1243" actId="255"/>
          <ac:spMkLst>
            <pc:docMk/>
            <pc:sldMk cId="1608357386" sldId="274"/>
            <ac:spMk id="7" creationId="{41EC7629-194A-6942-AEB2-74B60E433152}"/>
          </ac:spMkLst>
        </pc:spChg>
        <pc:picChg chg="add mod">
          <ac:chgData name="Lei Li" userId="ef082f19-97a4-40f7-8ec1-0e91bb2b2192" providerId="ADAL" clId="{D8B2686D-229B-9F49-B8FC-8C4E201F1416}" dt="2021-03-21T19:25:03.278" v="1221" actId="962"/>
          <ac:picMkLst>
            <pc:docMk/>
            <pc:sldMk cId="1608357386" sldId="274"/>
            <ac:picMk id="1026" creationId="{C2CCDBE2-88FA-8349-AC3D-98A3E435CDA1}"/>
          </ac:picMkLst>
        </pc:picChg>
        <pc:picChg chg="del">
          <ac:chgData name="Lei Li" userId="ef082f19-97a4-40f7-8ec1-0e91bb2b2192" providerId="ADAL" clId="{D8B2686D-229B-9F49-B8FC-8C4E201F1416}" dt="2021-03-21T19:18:56.905" v="1080" actId="478"/>
          <ac:picMkLst>
            <pc:docMk/>
            <pc:sldMk cId="1608357386" sldId="274"/>
            <ac:picMk id="3073" creationId="{F878A544-B4E3-FF44-BE86-643B87430E75}"/>
          </ac:picMkLst>
        </pc:picChg>
      </pc:sldChg>
      <pc:sldChg chg="modSp mod">
        <pc:chgData name="Lei Li" userId="ef082f19-97a4-40f7-8ec1-0e91bb2b2192" providerId="ADAL" clId="{D8B2686D-229B-9F49-B8FC-8C4E201F1416}" dt="2021-03-21T19:30:16.514" v="1456" actId="20577"/>
        <pc:sldMkLst>
          <pc:docMk/>
          <pc:sldMk cId="2080153156" sldId="275"/>
        </pc:sldMkLst>
        <pc:spChg chg="mod">
          <ac:chgData name="Lei Li" userId="ef082f19-97a4-40f7-8ec1-0e91bb2b2192" providerId="ADAL" clId="{D8B2686D-229B-9F49-B8FC-8C4E201F1416}" dt="2021-03-21T19:26:50.009" v="1266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D8B2686D-229B-9F49-B8FC-8C4E201F1416}" dt="2021-03-21T19:30:16.514" v="1456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modSp mod">
        <pc:chgData name="Lei Li" userId="ef082f19-97a4-40f7-8ec1-0e91bb2b2192" providerId="ADAL" clId="{D8B2686D-229B-9F49-B8FC-8C4E201F1416}" dt="2021-03-21T19:33:55.793" v="1558" actId="15"/>
        <pc:sldMkLst>
          <pc:docMk/>
          <pc:sldMk cId="3576080273" sldId="276"/>
        </pc:sldMkLst>
        <pc:spChg chg="mod">
          <ac:chgData name="Lei Li" userId="ef082f19-97a4-40f7-8ec1-0e91bb2b2192" providerId="ADAL" clId="{D8B2686D-229B-9F49-B8FC-8C4E201F1416}" dt="2021-03-21T19:29:47.950" v="1432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D8B2686D-229B-9F49-B8FC-8C4E201F1416}" dt="2021-03-21T19:33:55.793" v="1558" actId="15"/>
          <ac:spMkLst>
            <pc:docMk/>
            <pc:sldMk cId="3576080273" sldId="276"/>
            <ac:spMk id="3" creationId="{D57F4C25-108D-6842-8CB1-EB1906B87589}"/>
          </ac:spMkLst>
        </pc:spChg>
      </pc:sldChg>
      <pc:sldChg chg="addSp modSp mod">
        <pc:chgData name="Lei Li" userId="ef082f19-97a4-40f7-8ec1-0e91bb2b2192" providerId="ADAL" clId="{D8B2686D-229B-9F49-B8FC-8C4E201F1416}" dt="2021-03-21T19:37:17.294" v="1699" actId="255"/>
        <pc:sldMkLst>
          <pc:docMk/>
          <pc:sldMk cId="3420615275" sldId="277"/>
        </pc:sldMkLst>
        <pc:spChg chg="mod">
          <ac:chgData name="Lei Li" userId="ef082f19-97a4-40f7-8ec1-0e91bb2b2192" providerId="ADAL" clId="{D8B2686D-229B-9F49-B8FC-8C4E201F1416}" dt="2021-03-21T19:34:17.299" v="1603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D8B2686D-229B-9F49-B8FC-8C4E201F1416}" dt="2021-03-21T19:34:56.090" v="1609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D8B2686D-229B-9F49-B8FC-8C4E201F1416}" dt="2021-03-21T19:37:17.294" v="1699" actId="255"/>
          <ac:spMkLst>
            <pc:docMk/>
            <pc:sldMk cId="3420615275" sldId="277"/>
            <ac:spMk id="6" creationId="{AFA72DDD-4B2C-AB4D-A3ED-3A0A0EC97898}"/>
          </ac:spMkLst>
        </pc:spChg>
        <pc:picChg chg="add mod">
          <ac:chgData name="Lei Li" userId="ef082f19-97a4-40f7-8ec1-0e91bb2b2192" providerId="ADAL" clId="{D8B2686D-229B-9F49-B8FC-8C4E201F1416}" dt="2021-03-21T19:36:42.863" v="1681" actId="14100"/>
          <ac:picMkLst>
            <pc:docMk/>
            <pc:sldMk cId="3420615275" sldId="277"/>
            <ac:picMk id="2050" creationId="{D36D04C9-D3B1-684F-9922-BC6580020A6C}"/>
          </ac:picMkLst>
        </pc:picChg>
      </pc:sldChg>
      <pc:sldChg chg="modSp mod">
        <pc:chgData name="Lei Li" userId="ef082f19-97a4-40f7-8ec1-0e91bb2b2192" providerId="ADAL" clId="{D8B2686D-229B-9F49-B8FC-8C4E201F1416}" dt="2021-03-21T19:44:45.977" v="2096" actId="20577"/>
        <pc:sldMkLst>
          <pc:docMk/>
          <pc:sldMk cId="943738089" sldId="278"/>
        </pc:sldMkLst>
        <pc:spChg chg="mod">
          <ac:chgData name="Lei Li" userId="ef082f19-97a4-40f7-8ec1-0e91bb2b2192" providerId="ADAL" clId="{D8B2686D-229B-9F49-B8FC-8C4E201F1416}" dt="2021-03-21T19:43:09.486" v="2014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D8B2686D-229B-9F49-B8FC-8C4E201F1416}" dt="2021-03-21T19:44:45.977" v="2096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modSp mod">
        <pc:chgData name="Lei Li" userId="ef082f19-97a4-40f7-8ec1-0e91bb2b2192" providerId="ADAL" clId="{D8B2686D-229B-9F49-B8FC-8C4E201F1416}" dt="2021-03-21T19:42:52.717" v="1981" actId="20577"/>
        <pc:sldMkLst>
          <pc:docMk/>
          <pc:sldMk cId="1262796627" sldId="279"/>
        </pc:sldMkLst>
        <pc:spChg chg="mod">
          <ac:chgData name="Lei Li" userId="ef082f19-97a4-40f7-8ec1-0e91bb2b2192" providerId="ADAL" clId="{D8B2686D-229B-9F49-B8FC-8C4E201F1416}" dt="2021-03-21T19:37:42.383" v="1712" actId="20577"/>
          <ac:spMkLst>
            <pc:docMk/>
            <pc:sldMk cId="1262796627" sldId="279"/>
            <ac:spMk id="2" creationId="{95769E4D-2593-8F4C-B16B-9BCB332EC2CA}"/>
          </ac:spMkLst>
        </pc:spChg>
        <pc:spChg chg="mod">
          <ac:chgData name="Lei Li" userId="ef082f19-97a4-40f7-8ec1-0e91bb2b2192" providerId="ADAL" clId="{D8B2686D-229B-9F49-B8FC-8C4E201F1416}" dt="2021-03-21T19:42:52.717" v="1981" actId="20577"/>
          <ac:spMkLst>
            <pc:docMk/>
            <pc:sldMk cId="1262796627" sldId="279"/>
            <ac:spMk id="3" creationId="{0BF72107-5E5C-6F4D-9B7F-25BB61B302BE}"/>
          </ac:spMkLst>
        </pc:spChg>
      </pc:sldChg>
      <pc:sldChg chg="addSp modSp mod">
        <pc:chgData name="Lei Li" userId="ef082f19-97a4-40f7-8ec1-0e91bb2b2192" providerId="ADAL" clId="{D8B2686D-229B-9F49-B8FC-8C4E201F1416}" dt="2021-03-21T19:46:47.409" v="2144" actId="1076"/>
        <pc:sldMkLst>
          <pc:docMk/>
          <pc:sldMk cId="1260052555" sldId="280"/>
        </pc:sldMkLst>
        <pc:spChg chg="mod">
          <ac:chgData name="Lei Li" userId="ef082f19-97a4-40f7-8ec1-0e91bb2b2192" providerId="ADAL" clId="{D8B2686D-229B-9F49-B8FC-8C4E201F1416}" dt="2021-03-21T19:46:05.359" v="2140" actId="27636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D8B2686D-229B-9F49-B8FC-8C4E201F1416}" dt="2021-03-21T19:46:12.437" v="2141" actId="20577"/>
          <ac:spMkLst>
            <pc:docMk/>
            <pc:sldMk cId="1260052555" sldId="280"/>
            <ac:spMk id="3" creationId="{4F1434B3-A1D0-7F4E-9663-D5A57F86690B}"/>
          </ac:spMkLst>
        </pc:spChg>
        <pc:picChg chg="add mod">
          <ac:chgData name="Lei Li" userId="ef082f19-97a4-40f7-8ec1-0e91bb2b2192" providerId="ADAL" clId="{D8B2686D-229B-9F49-B8FC-8C4E201F1416}" dt="2021-03-21T19:46:47.409" v="2144" actId="1076"/>
          <ac:picMkLst>
            <pc:docMk/>
            <pc:sldMk cId="1260052555" sldId="280"/>
            <ac:picMk id="6" creationId="{6C07ED74-1594-5F49-9229-C89C28EA5DF0}"/>
          </ac:picMkLst>
        </pc:picChg>
      </pc:sldChg>
      <pc:sldChg chg="modSp mod">
        <pc:chgData name="Lei Li" userId="ef082f19-97a4-40f7-8ec1-0e91bb2b2192" providerId="ADAL" clId="{D8B2686D-229B-9F49-B8FC-8C4E201F1416}" dt="2021-03-21T19:50:06.376" v="2262" actId="15"/>
        <pc:sldMkLst>
          <pc:docMk/>
          <pc:sldMk cId="3798137831" sldId="281"/>
        </pc:sldMkLst>
        <pc:spChg chg="mod">
          <ac:chgData name="Lei Li" userId="ef082f19-97a4-40f7-8ec1-0e91bb2b2192" providerId="ADAL" clId="{D8B2686D-229B-9F49-B8FC-8C4E201F1416}" dt="2021-03-21T19:47:16.511" v="2146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D8B2686D-229B-9F49-B8FC-8C4E201F1416}" dt="2021-03-21T19:50:06.376" v="2262" actId="15"/>
          <ac:spMkLst>
            <pc:docMk/>
            <pc:sldMk cId="3798137831" sldId="281"/>
            <ac:spMk id="3" creationId="{B723670C-B576-C944-90B2-6E72C751038F}"/>
          </ac:spMkLst>
        </pc:spChg>
      </pc:sldChg>
      <pc:sldChg chg="modSp mod">
        <pc:chgData name="Lei Li" userId="ef082f19-97a4-40f7-8ec1-0e91bb2b2192" providerId="ADAL" clId="{D8B2686D-229B-9F49-B8FC-8C4E201F1416}" dt="2021-03-21T19:54:21.025" v="2436" actId="15"/>
        <pc:sldMkLst>
          <pc:docMk/>
          <pc:sldMk cId="4195626971" sldId="282"/>
        </pc:sldMkLst>
        <pc:spChg chg="mod">
          <ac:chgData name="Lei Li" userId="ef082f19-97a4-40f7-8ec1-0e91bb2b2192" providerId="ADAL" clId="{D8B2686D-229B-9F49-B8FC-8C4E201F1416}" dt="2021-03-21T19:50:53.182" v="2264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D8B2686D-229B-9F49-B8FC-8C4E201F1416}" dt="2021-03-21T19:54:21.025" v="2436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modSp mod">
        <pc:chgData name="Lei Li" userId="ef082f19-97a4-40f7-8ec1-0e91bb2b2192" providerId="ADAL" clId="{D8B2686D-229B-9F49-B8FC-8C4E201F1416}" dt="2021-03-21T19:57:41.157" v="2615" actId="20577"/>
        <pc:sldMkLst>
          <pc:docMk/>
          <pc:sldMk cId="3235909142" sldId="283"/>
        </pc:sldMkLst>
        <pc:spChg chg="mod">
          <ac:chgData name="Lei Li" userId="ef082f19-97a4-40f7-8ec1-0e91bb2b2192" providerId="ADAL" clId="{D8B2686D-229B-9F49-B8FC-8C4E201F1416}" dt="2021-03-21T19:54:44.803" v="2439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D8B2686D-229B-9F49-B8FC-8C4E201F1416}" dt="2021-03-21T19:57:41.157" v="2615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Sp modSp add del mod">
        <pc:chgData name="Lei Li" userId="ef082f19-97a4-40f7-8ec1-0e91bb2b2192" providerId="ADAL" clId="{D8B2686D-229B-9F49-B8FC-8C4E201F1416}" dt="2021-03-21T20:00:25.804" v="2689" actId="2696"/>
        <pc:sldMkLst>
          <pc:docMk/>
          <pc:sldMk cId="3442878057" sldId="284"/>
        </pc:sldMkLst>
        <pc:spChg chg="mod">
          <ac:chgData name="Lei Li" userId="ef082f19-97a4-40f7-8ec1-0e91bb2b2192" providerId="ADAL" clId="{D8B2686D-229B-9F49-B8FC-8C4E201F1416}" dt="2021-03-21T19:58:13.565" v="2619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D8B2686D-229B-9F49-B8FC-8C4E201F1416}" dt="2021-03-21T19:59:23.809" v="2685" actId="20577"/>
          <ac:spMkLst>
            <pc:docMk/>
            <pc:sldMk cId="3442878057" sldId="284"/>
            <ac:spMk id="7" creationId="{B6EC0E40-B183-3748-B461-46AEF7E0AEA5}"/>
          </ac:spMkLst>
        </pc:spChg>
        <pc:picChg chg="del">
          <ac:chgData name="Lei Li" userId="ef082f19-97a4-40f7-8ec1-0e91bb2b2192" providerId="ADAL" clId="{D8B2686D-229B-9F49-B8FC-8C4E201F1416}" dt="2021-03-21T19:58:15.892" v="2620" actId="478"/>
          <ac:picMkLst>
            <pc:docMk/>
            <pc:sldMk cId="3442878057" sldId="284"/>
            <ac:picMk id="1025" creationId="{A9CB94AA-F51F-3248-856F-31C43DEA6FC3}"/>
          </ac:picMkLst>
        </pc:picChg>
      </pc:sldChg>
      <pc:sldChg chg="del">
        <pc:chgData name="Lei Li" userId="ef082f19-97a4-40f7-8ec1-0e91bb2b2192" providerId="ADAL" clId="{D8B2686D-229B-9F49-B8FC-8C4E201F1416}" dt="2021-03-21T20:00:09.020" v="2686" actId="2696"/>
        <pc:sldMkLst>
          <pc:docMk/>
          <pc:sldMk cId="670001095" sldId="285"/>
        </pc:sldMkLst>
      </pc:sldChg>
      <pc:sldChg chg="modSp add del mod">
        <pc:chgData name="Lei Li" userId="ef082f19-97a4-40f7-8ec1-0e91bb2b2192" providerId="ADAL" clId="{D8B2686D-229B-9F49-B8FC-8C4E201F1416}" dt="2021-03-21T20:00:56.355" v="2710"/>
        <pc:sldMkLst>
          <pc:docMk/>
          <pc:sldMk cId="723119252" sldId="286"/>
        </pc:sldMkLst>
        <pc:spChg chg="mod">
          <ac:chgData name="Lei Li" userId="ef082f19-97a4-40f7-8ec1-0e91bb2b2192" providerId="ADAL" clId="{D8B2686D-229B-9F49-B8FC-8C4E201F1416}" dt="2021-03-21T20:00:38.211" v="2707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D8B2686D-229B-9F49-B8FC-8C4E201F1416}" dt="2021-03-21T20:00:56.355" v="2710"/>
          <ac:spMkLst>
            <pc:docMk/>
            <pc:sldMk cId="723119252" sldId="286"/>
            <ac:spMk id="3" creationId="{6454B9C0-2C97-4A45-B031-C51EF110969A}"/>
          </ac:spMkLst>
        </pc:spChg>
      </pc:sldChg>
      <pc:sldChg chg="modSp mod">
        <pc:chgData name="Lei Li" userId="ef082f19-97a4-40f7-8ec1-0e91bb2b2192" providerId="ADAL" clId="{D8B2686D-229B-9F49-B8FC-8C4E201F1416}" dt="2021-03-21T18:59:16.351" v="417" actId="113"/>
        <pc:sldMkLst>
          <pc:docMk/>
          <pc:sldMk cId="1968337605" sldId="287"/>
        </pc:sldMkLst>
        <pc:spChg chg="mod">
          <ac:chgData name="Lei Li" userId="ef082f19-97a4-40f7-8ec1-0e91bb2b2192" providerId="ADAL" clId="{D8B2686D-229B-9F49-B8FC-8C4E201F1416}" dt="2021-03-21T18:59:16.351" v="417" actId="113"/>
          <ac:spMkLst>
            <pc:docMk/>
            <pc:sldMk cId="1968337605" sldId="287"/>
            <ac:spMk id="3" creationId="{863A56F4-41AD-914E-89F7-E4DDF0A7DA47}"/>
          </ac:spMkLst>
        </pc:sp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FACB8D07-A58E-A14D-B9FE-1EB7278DBC0F}"/>
    <pc:docChg chg="custSel modSld">
      <pc:chgData name="Lei Li" userId="ef082f19-97a4-40f7-8ec1-0e91bb2b2192" providerId="ADAL" clId="{FACB8D07-A58E-A14D-B9FE-1EB7278DBC0F}" dt="2021-03-13T19:50:15.125" v="1851" actId="113"/>
      <pc:docMkLst>
        <pc:docMk/>
      </pc:docMkLst>
      <pc:sldChg chg="modSp mod">
        <pc:chgData name="Lei Li" userId="ef082f19-97a4-40f7-8ec1-0e91bb2b2192" providerId="ADAL" clId="{FACB8D07-A58E-A14D-B9FE-1EB7278DBC0F}" dt="2021-03-13T15:29:20.526" v="2"/>
        <pc:sldMkLst>
          <pc:docMk/>
          <pc:sldMk cId="2503590105" sldId="256"/>
        </pc:sldMkLst>
        <pc:spChg chg="mod">
          <ac:chgData name="Lei Li" userId="ef082f19-97a4-40f7-8ec1-0e91bb2b2192" providerId="ADAL" clId="{FACB8D07-A58E-A14D-B9FE-1EB7278DBC0F}" dt="2021-03-13T15:29:20.526" v="2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ACB8D07-A58E-A14D-B9FE-1EB7278DBC0F}" dt="2021-03-13T15:29:35.415" v="5" actId="1076"/>
        <pc:sldMkLst>
          <pc:docMk/>
          <pc:sldMk cId="1501327649" sldId="265"/>
        </pc:sldMkLst>
        <pc:spChg chg="mod">
          <ac:chgData name="Lei Li" userId="ef082f19-97a4-40f7-8ec1-0e91bb2b2192" providerId="ADAL" clId="{FACB8D07-A58E-A14D-B9FE-1EB7278DBC0F}" dt="2021-03-13T15:29:35.415" v="5" actId="1076"/>
          <ac:spMkLst>
            <pc:docMk/>
            <pc:sldMk cId="1501327649" sldId="265"/>
            <ac:spMk id="3" creationId="{FA68097E-337B-9746-83CA-6590371DEBBC}"/>
          </ac:spMkLst>
        </pc:spChg>
      </pc:sldChg>
      <pc:sldChg chg="addSp delSp modSp mod">
        <pc:chgData name="Lei Li" userId="ef082f19-97a4-40f7-8ec1-0e91bb2b2192" providerId="ADAL" clId="{FACB8D07-A58E-A14D-B9FE-1EB7278DBC0F}" dt="2021-03-13T15:34:11.954" v="208" actId="962"/>
        <pc:sldMkLst>
          <pc:docMk/>
          <pc:sldMk cId="2884927348" sldId="266"/>
        </pc:sldMkLst>
        <pc:spChg chg="mod">
          <ac:chgData name="Lei Li" userId="ef082f19-97a4-40f7-8ec1-0e91bb2b2192" providerId="ADAL" clId="{FACB8D07-A58E-A14D-B9FE-1EB7278DBC0F}" dt="2021-03-13T15:30:20.282" v="17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FACB8D07-A58E-A14D-B9FE-1EB7278DBC0F}" dt="2021-03-13T15:31:59.334" v="121" actId="20577"/>
          <ac:spMkLst>
            <pc:docMk/>
            <pc:sldMk cId="2884927348" sldId="266"/>
            <ac:spMk id="3" creationId="{2555B4DF-1AF6-0C46-BA82-FB89B6138EF5}"/>
          </ac:spMkLst>
        </pc:spChg>
        <pc:spChg chg="mod">
          <ac:chgData name="Lei Li" userId="ef082f19-97a4-40f7-8ec1-0e91bb2b2192" providerId="ADAL" clId="{FACB8D07-A58E-A14D-B9FE-1EB7278DBC0F}" dt="2021-03-13T15:33:53.323" v="126" actId="14100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FACB8D07-A58E-A14D-B9FE-1EB7278DBC0F}" dt="2021-03-13T15:34:11.954" v="208" actId="962"/>
          <ac:picMkLst>
            <pc:docMk/>
            <pc:sldMk cId="2884927348" sldId="266"/>
            <ac:picMk id="7" creationId="{DFA43C59-E1D6-C548-80AD-FC43FA9B68BC}"/>
          </ac:picMkLst>
        </pc:picChg>
        <pc:picChg chg="del">
          <ac:chgData name="Lei Li" userId="ef082f19-97a4-40f7-8ec1-0e91bb2b2192" providerId="ADAL" clId="{FACB8D07-A58E-A14D-B9FE-1EB7278DBC0F}" dt="2021-03-13T15:30:22.713" v="18" actId="478"/>
          <ac:picMkLst>
            <pc:docMk/>
            <pc:sldMk cId="2884927348" sldId="266"/>
            <ac:picMk id="1026" creationId="{7EF8D75E-2610-8D44-82A9-624A02E9A89D}"/>
          </ac:picMkLst>
        </pc:picChg>
      </pc:sldChg>
      <pc:sldChg chg="modSp mod">
        <pc:chgData name="Lei Li" userId="ef082f19-97a4-40f7-8ec1-0e91bb2b2192" providerId="ADAL" clId="{FACB8D07-A58E-A14D-B9FE-1EB7278DBC0F}" dt="2021-03-13T15:50:06.805" v="273" actId="15"/>
        <pc:sldMkLst>
          <pc:docMk/>
          <pc:sldMk cId="236672929" sldId="267"/>
        </pc:sldMkLst>
        <pc:spChg chg="mod">
          <ac:chgData name="Lei Li" userId="ef082f19-97a4-40f7-8ec1-0e91bb2b2192" providerId="ADAL" clId="{FACB8D07-A58E-A14D-B9FE-1EB7278DBC0F}" dt="2021-03-13T15:48:16.149" v="261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FACB8D07-A58E-A14D-B9FE-1EB7278DBC0F}" dt="2021-03-13T15:50:06.805" v="273" actId="15"/>
          <ac:spMkLst>
            <pc:docMk/>
            <pc:sldMk cId="236672929" sldId="267"/>
            <ac:spMk id="3" creationId="{7C350C8F-EA82-2A47-98C8-C86514744716}"/>
          </ac:spMkLst>
        </pc:spChg>
      </pc:sldChg>
      <pc:sldChg chg="delSp modSp mod">
        <pc:chgData name="Lei Li" userId="ef082f19-97a4-40f7-8ec1-0e91bb2b2192" providerId="ADAL" clId="{FACB8D07-A58E-A14D-B9FE-1EB7278DBC0F}" dt="2021-03-13T16:07:06.811" v="410" actId="14"/>
        <pc:sldMkLst>
          <pc:docMk/>
          <pc:sldMk cId="2000455258" sldId="268"/>
        </pc:sldMkLst>
        <pc:spChg chg="mod">
          <ac:chgData name="Lei Li" userId="ef082f19-97a4-40f7-8ec1-0e91bb2b2192" providerId="ADAL" clId="{FACB8D07-A58E-A14D-B9FE-1EB7278DBC0F}" dt="2021-03-13T16:06:27.401" v="399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FACB8D07-A58E-A14D-B9FE-1EB7278DBC0F}" dt="2021-03-13T16:07:06.811" v="410" actId="14"/>
          <ac:spMkLst>
            <pc:docMk/>
            <pc:sldMk cId="2000455258" sldId="268"/>
            <ac:spMk id="3" creationId="{2A32AB20-8F86-C14C-96C6-66180206620D}"/>
          </ac:spMkLst>
        </pc:spChg>
        <pc:spChg chg="del">
          <ac:chgData name="Lei Li" userId="ef082f19-97a4-40f7-8ec1-0e91bb2b2192" providerId="ADAL" clId="{FACB8D07-A58E-A14D-B9FE-1EB7278DBC0F}" dt="2021-03-13T16:06:37.561" v="401" actId="478"/>
          <ac:spMkLst>
            <pc:docMk/>
            <pc:sldMk cId="2000455258" sldId="268"/>
            <ac:spMk id="8" creationId="{15FD1689-08C1-4E4C-9B2B-1B1506A0DD7A}"/>
          </ac:spMkLst>
        </pc:spChg>
        <pc:picChg chg="del">
          <ac:chgData name="Lei Li" userId="ef082f19-97a4-40f7-8ec1-0e91bb2b2192" providerId="ADAL" clId="{FACB8D07-A58E-A14D-B9FE-1EB7278DBC0F}" dt="2021-03-13T16:06:36.132" v="400" actId="478"/>
          <ac:picMkLst>
            <pc:docMk/>
            <pc:sldMk cId="2000455258" sldId="268"/>
            <ac:picMk id="6" creationId="{FE999D84-F47A-D249-BE5C-D8FBE4880840}"/>
          </ac:picMkLst>
        </pc:picChg>
      </pc:sldChg>
      <pc:sldChg chg="modSp mod">
        <pc:chgData name="Lei Li" userId="ef082f19-97a4-40f7-8ec1-0e91bb2b2192" providerId="ADAL" clId="{FACB8D07-A58E-A14D-B9FE-1EB7278DBC0F}" dt="2021-03-13T16:09:34.126" v="459" actId="20577"/>
        <pc:sldMkLst>
          <pc:docMk/>
          <pc:sldMk cId="2706777096" sldId="269"/>
        </pc:sldMkLst>
        <pc:spChg chg="mod">
          <ac:chgData name="Lei Li" userId="ef082f19-97a4-40f7-8ec1-0e91bb2b2192" providerId="ADAL" clId="{FACB8D07-A58E-A14D-B9FE-1EB7278DBC0F}" dt="2021-03-13T16:08:22.041" v="438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FACB8D07-A58E-A14D-B9FE-1EB7278DBC0F}" dt="2021-03-13T16:09:34.126" v="459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addSp delSp modSp mod">
        <pc:chgData name="Lei Li" userId="ef082f19-97a4-40f7-8ec1-0e91bb2b2192" providerId="ADAL" clId="{FACB8D07-A58E-A14D-B9FE-1EB7278DBC0F}" dt="2021-03-13T16:11:56.382" v="499" actId="478"/>
        <pc:sldMkLst>
          <pc:docMk/>
          <pc:sldMk cId="753341294" sldId="270"/>
        </pc:sldMkLst>
        <pc:spChg chg="mod">
          <ac:chgData name="Lei Li" userId="ef082f19-97a4-40f7-8ec1-0e91bb2b2192" providerId="ADAL" clId="{FACB8D07-A58E-A14D-B9FE-1EB7278DBC0F}" dt="2021-03-13T16:10:57.714" v="460"/>
          <ac:spMkLst>
            <pc:docMk/>
            <pc:sldMk cId="753341294" sldId="270"/>
            <ac:spMk id="2" creationId="{54C44D22-0033-4043-BD87-2D9206BBE155}"/>
          </ac:spMkLst>
        </pc:spChg>
        <pc:spChg chg="add mod">
          <ac:chgData name="Lei Li" userId="ef082f19-97a4-40f7-8ec1-0e91bb2b2192" providerId="ADAL" clId="{FACB8D07-A58E-A14D-B9FE-1EB7278DBC0F}" dt="2021-03-13T16:11:52.746" v="498" actId="14100"/>
          <ac:spMkLst>
            <pc:docMk/>
            <pc:sldMk cId="753341294" sldId="270"/>
            <ac:spMk id="6" creationId="{3D7DADB5-64AA-ED40-98AB-33DC69481AC3}"/>
          </ac:spMkLst>
        </pc:spChg>
        <pc:spChg chg="del">
          <ac:chgData name="Lei Li" userId="ef082f19-97a4-40f7-8ec1-0e91bb2b2192" providerId="ADAL" clId="{FACB8D07-A58E-A14D-B9FE-1EB7278DBC0F}" dt="2021-03-13T16:11:56.382" v="499" actId="478"/>
          <ac:spMkLst>
            <pc:docMk/>
            <pc:sldMk cId="753341294" sldId="270"/>
            <ac:spMk id="8" creationId="{54A9DDB8-4E9C-EB41-890E-A11CA1099D7F}"/>
          </ac:spMkLst>
        </pc:spChg>
        <pc:picChg chg="del">
          <ac:chgData name="Lei Li" userId="ef082f19-97a4-40f7-8ec1-0e91bb2b2192" providerId="ADAL" clId="{FACB8D07-A58E-A14D-B9FE-1EB7278DBC0F}" dt="2021-03-13T16:11:00.972" v="461" actId="478"/>
          <ac:picMkLst>
            <pc:docMk/>
            <pc:sldMk cId="753341294" sldId="270"/>
            <ac:picMk id="7" creationId="{B1C01BD7-A4E9-1B43-A49B-B2922C4212E4}"/>
          </ac:picMkLst>
        </pc:picChg>
      </pc:sldChg>
      <pc:sldChg chg="modSp mod">
        <pc:chgData name="Lei Li" userId="ef082f19-97a4-40f7-8ec1-0e91bb2b2192" providerId="ADAL" clId="{FACB8D07-A58E-A14D-B9FE-1EB7278DBC0F}" dt="2021-03-13T16:17:49.062" v="644" actId="27636"/>
        <pc:sldMkLst>
          <pc:docMk/>
          <pc:sldMk cId="1470617101" sldId="271"/>
        </pc:sldMkLst>
        <pc:spChg chg="mod">
          <ac:chgData name="Lei Li" userId="ef082f19-97a4-40f7-8ec1-0e91bb2b2192" providerId="ADAL" clId="{FACB8D07-A58E-A14D-B9FE-1EB7278DBC0F}" dt="2021-03-13T16:17:49.062" v="644" actId="27636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FACB8D07-A58E-A14D-B9FE-1EB7278DBC0F}" dt="2021-03-13T16:17:23.392" v="626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mod">
        <pc:chgData name="Lei Li" userId="ef082f19-97a4-40f7-8ec1-0e91bb2b2192" providerId="ADAL" clId="{FACB8D07-A58E-A14D-B9FE-1EB7278DBC0F}" dt="2021-03-13T15:52:54.050" v="320" actId="20577"/>
        <pc:sldMkLst>
          <pc:docMk/>
          <pc:sldMk cId="1124200568" sldId="272"/>
        </pc:sldMkLst>
        <pc:spChg chg="mod">
          <ac:chgData name="Lei Li" userId="ef082f19-97a4-40f7-8ec1-0e91bb2b2192" providerId="ADAL" clId="{FACB8D07-A58E-A14D-B9FE-1EB7278DBC0F}" dt="2021-03-13T15:50:27.639" v="300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FACB8D07-A58E-A14D-B9FE-1EB7278DBC0F}" dt="2021-03-13T15:52:54.050" v="320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addSp delSp modSp mod">
        <pc:chgData name="Lei Li" userId="ef082f19-97a4-40f7-8ec1-0e91bb2b2192" providerId="ADAL" clId="{FACB8D07-A58E-A14D-B9FE-1EB7278DBC0F}" dt="2021-03-13T18:36:00.832" v="1845" actId="478"/>
        <pc:sldMkLst>
          <pc:docMk/>
          <pc:sldMk cId="2138098864" sldId="273"/>
        </pc:sldMkLst>
        <pc:spChg chg="mod">
          <ac:chgData name="Lei Li" userId="ef082f19-97a4-40f7-8ec1-0e91bb2b2192" providerId="ADAL" clId="{FACB8D07-A58E-A14D-B9FE-1EB7278DBC0F}" dt="2021-03-13T15:59:18.199" v="368" actId="20577"/>
          <ac:spMkLst>
            <pc:docMk/>
            <pc:sldMk cId="2138098864" sldId="273"/>
            <ac:spMk id="2" creationId="{66C5D60B-0054-384F-8509-8817C462FA09}"/>
          </ac:spMkLst>
        </pc:spChg>
        <pc:spChg chg="del">
          <ac:chgData name="Lei Li" userId="ef082f19-97a4-40f7-8ec1-0e91bb2b2192" providerId="ADAL" clId="{FACB8D07-A58E-A14D-B9FE-1EB7278DBC0F}" dt="2021-03-13T15:59:22.005" v="369" actId="478"/>
          <ac:spMkLst>
            <pc:docMk/>
            <pc:sldMk cId="2138098864" sldId="273"/>
            <ac:spMk id="3" creationId="{A8697745-840C-BB4E-936C-C59820B39F0F}"/>
          </ac:spMkLst>
        </pc:spChg>
        <pc:spChg chg="add del mod">
          <ac:chgData name="Lei Li" userId="ef082f19-97a4-40f7-8ec1-0e91bb2b2192" providerId="ADAL" clId="{FACB8D07-A58E-A14D-B9FE-1EB7278DBC0F}" dt="2021-03-13T18:35:47.549" v="1844" actId="478"/>
          <ac:spMkLst>
            <pc:docMk/>
            <pc:sldMk cId="2138098864" sldId="273"/>
            <ac:spMk id="7" creationId="{2B1DE083-5521-6742-AB3B-B7EED0038A39}"/>
          </ac:spMkLst>
        </pc:spChg>
        <pc:spChg chg="add del mod">
          <ac:chgData name="Lei Li" userId="ef082f19-97a4-40f7-8ec1-0e91bb2b2192" providerId="ADAL" clId="{FACB8D07-A58E-A14D-B9FE-1EB7278DBC0F}" dt="2021-03-13T18:36:00.832" v="1845" actId="478"/>
          <ac:spMkLst>
            <pc:docMk/>
            <pc:sldMk cId="2138098864" sldId="273"/>
            <ac:spMk id="8" creationId="{0042CD8B-A5E3-8647-BF9A-2EDE4AAA5991}"/>
          </ac:spMkLst>
        </pc:spChg>
        <pc:picChg chg="add mod">
          <ac:chgData name="Lei Li" userId="ef082f19-97a4-40f7-8ec1-0e91bb2b2192" providerId="ADAL" clId="{FACB8D07-A58E-A14D-B9FE-1EB7278DBC0F}" dt="2021-03-13T18:35:28.583" v="1843" actId="962"/>
          <ac:picMkLst>
            <pc:docMk/>
            <pc:sldMk cId="2138098864" sldId="273"/>
            <ac:picMk id="2049" creationId="{24DC727D-D92E-744F-A8F1-E56B5D742042}"/>
          </ac:picMkLst>
        </pc:picChg>
      </pc:sldChg>
      <pc:sldChg chg="addSp modSp mod">
        <pc:chgData name="Lei Li" userId="ef082f19-97a4-40f7-8ec1-0e91bb2b2192" providerId="ADAL" clId="{FACB8D07-A58E-A14D-B9FE-1EB7278DBC0F}" dt="2021-03-13T16:19:52.522" v="749" actId="962"/>
        <pc:sldMkLst>
          <pc:docMk/>
          <pc:sldMk cId="1608357386" sldId="274"/>
        </pc:sldMkLst>
        <pc:spChg chg="mod">
          <ac:chgData name="Lei Li" userId="ef082f19-97a4-40f7-8ec1-0e91bb2b2192" providerId="ADAL" clId="{FACB8D07-A58E-A14D-B9FE-1EB7278DBC0F}" dt="2021-03-13T16:19:14.255" v="678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FACB8D07-A58E-A14D-B9FE-1EB7278DBC0F}" dt="2021-03-13T16:19:17.999" v="679" actId="20577"/>
          <ac:spMkLst>
            <pc:docMk/>
            <pc:sldMk cId="1608357386" sldId="274"/>
            <ac:spMk id="3" creationId="{298700A8-B2B4-2C4C-89F4-FC84106194FC}"/>
          </ac:spMkLst>
        </pc:spChg>
        <pc:picChg chg="add mod">
          <ac:chgData name="Lei Li" userId="ef082f19-97a4-40f7-8ec1-0e91bb2b2192" providerId="ADAL" clId="{FACB8D07-A58E-A14D-B9FE-1EB7278DBC0F}" dt="2021-03-13T16:19:52.522" v="749" actId="962"/>
          <ac:picMkLst>
            <pc:docMk/>
            <pc:sldMk cId="1608357386" sldId="274"/>
            <ac:picMk id="3073" creationId="{F878A544-B4E3-FF44-BE86-643B87430E75}"/>
          </ac:picMkLst>
        </pc:picChg>
      </pc:sldChg>
      <pc:sldChg chg="modSp mod">
        <pc:chgData name="Lei Li" userId="ef082f19-97a4-40f7-8ec1-0e91bb2b2192" providerId="ADAL" clId="{FACB8D07-A58E-A14D-B9FE-1EB7278DBC0F}" dt="2021-03-13T16:29:01.085" v="997" actId="14"/>
        <pc:sldMkLst>
          <pc:docMk/>
          <pc:sldMk cId="2080153156" sldId="275"/>
        </pc:sldMkLst>
        <pc:spChg chg="mod">
          <ac:chgData name="Lei Li" userId="ef082f19-97a4-40f7-8ec1-0e91bb2b2192" providerId="ADAL" clId="{FACB8D07-A58E-A14D-B9FE-1EB7278DBC0F}" dt="2021-03-13T16:25:05.448" v="760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FACB8D07-A58E-A14D-B9FE-1EB7278DBC0F}" dt="2021-03-13T16:29:01.085" v="997" actId="14"/>
          <ac:spMkLst>
            <pc:docMk/>
            <pc:sldMk cId="2080153156" sldId="275"/>
            <ac:spMk id="3" creationId="{420263D3-52F8-ED46-BF60-A9A587BAA352}"/>
          </ac:spMkLst>
        </pc:spChg>
      </pc:sldChg>
      <pc:sldChg chg="modSp mod">
        <pc:chgData name="Lei Li" userId="ef082f19-97a4-40f7-8ec1-0e91bb2b2192" providerId="ADAL" clId="{FACB8D07-A58E-A14D-B9FE-1EB7278DBC0F}" dt="2021-03-13T16:40:27.599" v="1074" actId="20577"/>
        <pc:sldMkLst>
          <pc:docMk/>
          <pc:sldMk cId="3576080273" sldId="276"/>
        </pc:sldMkLst>
        <pc:spChg chg="mod">
          <ac:chgData name="Lei Li" userId="ef082f19-97a4-40f7-8ec1-0e91bb2b2192" providerId="ADAL" clId="{FACB8D07-A58E-A14D-B9FE-1EB7278DBC0F}" dt="2021-03-13T16:39:28.528" v="1048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FACB8D07-A58E-A14D-B9FE-1EB7278DBC0F}" dt="2021-03-13T16:40:27.599" v="1074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Sp modSp mod">
        <pc:chgData name="Lei Li" userId="ef082f19-97a4-40f7-8ec1-0e91bb2b2192" providerId="ADAL" clId="{FACB8D07-A58E-A14D-B9FE-1EB7278DBC0F}" dt="2021-03-13T16:45:20.172" v="1198" actId="15"/>
        <pc:sldMkLst>
          <pc:docMk/>
          <pc:sldMk cId="3420615275" sldId="277"/>
        </pc:sldMkLst>
        <pc:spChg chg="mod">
          <ac:chgData name="Lei Li" userId="ef082f19-97a4-40f7-8ec1-0e91bb2b2192" providerId="ADAL" clId="{FACB8D07-A58E-A14D-B9FE-1EB7278DBC0F}" dt="2021-03-13T16:43:30.837" v="1104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FACB8D07-A58E-A14D-B9FE-1EB7278DBC0F}" dt="2021-03-13T16:45:20.172" v="1198" actId="15"/>
          <ac:spMkLst>
            <pc:docMk/>
            <pc:sldMk cId="3420615275" sldId="277"/>
            <ac:spMk id="3" creationId="{36638286-3EB1-BC4D-B2AF-9AA053E9D0D3}"/>
          </ac:spMkLst>
        </pc:spChg>
        <pc:spChg chg="del">
          <ac:chgData name="Lei Li" userId="ef082f19-97a4-40f7-8ec1-0e91bb2b2192" providerId="ADAL" clId="{FACB8D07-A58E-A14D-B9FE-1EB7278DBC0F}" dt="2021-03-13T16:43:56.360" v="1120" actId="478"/>
          <ac:spMkLst>
            <pc:docMk/>
            <pc:sldMk cId="3420615275" sldId="277"/>
            <ac:spMk id="6" creationId="{5FEE83BC-7946-7A44-96B8-EC9BF324D7EE}"/>
          </ac:spMkLst>
        </pc:spChg>
        <pc:picChg chg="del">
          <ac:chgData name="Lei Li" userId="ef082f19-97a4-40f7-8ec1-0e91bb2b2192" providerId="ADAL" clId="{FACB8D07-A58E-A14D-B9FE-1EB7278DBC0F}" dt="2021-03-13T16:43:53.885" v="1119" actId="478"/>
          <ac:picMkLst>
            <pc:docMk/>
            <pc:sldMk cId="3420615275" sldId="277"/>
            <ac:picMk id="2052" creationId="{03B4B3E6-C0B0-FB42-95C6-5B302D0471A9}"/>
          </ac:picMkLst>
        </pc:picChg>
      </pc:sldChg>
      <pc:sldChg chg="modSp mod">
        <pc:chgData name="Lei Li" userId="ef082f19-97a4-40f7-8ec1-0e91bb2b2192" providerId="ADAL" clId="{FACB8D07-A58E-A14D-B9FE-1EB7278DBC0F}" dt="2021-03-13T16:50:48.848" v="1325" actId="15"/>
        <pc:sldMkLst>
          <pc:docMk/>
          <pc:sldMk cId="943738089" sldId="278"/>
        </pc:sldMkLst>
        <pc:spChg chg="mod">
          <ac:chgData name="Lei Li" userId="ef082f19-97a4-40f7-8ec1-0e91bb2b2192" providerId="ADAL" clId="{FACB8D07-A58E-A14D-B9FE-1EB7278DBC0F}" dt="2021-03-13T16:49:56.229" v="1293" actId="313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FACB8D07-A58E-A14D-B9FE-1EB7278DBC0F}" dt="2021-03-13T16:50:48.848" v="1325" actId="15"/>
          <ac:spMkLst>
            <pc:docMk/>
            <pc:sldMk cId="943738089" sldId="278"/>
            <ac:spMk id="3" creationId="{80790677-0D76-1B41-8055-07BEEFBBCED7}"/>
          </ac:spMkLst>
        </pc:spChg>
      </pc:sldChg>
      <pc:sldChg chg="delSp modSp mod">
        <pc:chgData name="Lei Li" userId="ef082f19-97a4-40f7-8ec1-0e91bb2b2192" providerId="ADAL" clId="{FACB8D07-A58E-A14D-B9FE-1EB7278DBC0F}" dt="2021-03-13T16:48:34.838" v="1249" actId="5793"/>
        <pc:sldMkLst>
          <pc:docMk/>
          <pc:sldMk cId="1262796627" sldId="279"/>
        </pc:sldMkLst>
        <pc:spChg chg="mod">
          <ac:chgData name="Lei Li" userId="ef082f19-97a4-40f7-8ec1-0e91bb2b2192" providerId="ADAL" clId="{FACB8D07-A58E-A14D-B9FE-1EB7278DBC0F}" dt="2021-03-13T16:46:46.696" v="1221" actId="20577"/>
          <ac:spMkLst>
            <pc:docMk/>
            <pc:sldMk cId="1262796627" sldId="279"/>
            <ac:spMk id="2" creationId="{95769E4D-2593-8F4C-B16B-9BCB332EC2CA}"/>
          </ac:spMkLst>
        </pc:spChg>
        <pc:spChg chg="mod">
          <ac:chgData name="Lei Li" userId="ef082f19-97a4-40f7-8ec1-0e91bb2b2192" providerId="ADAL" clId="{FACB8D07-A58E-A14D-B9FE-1EB7278DBC0F}" dt="2021-03-13T16:48:34.838" v="1249" actId="5793"/>
          <ac:spMkLst>
            <pc:docMk/>
            <pc:sldMk cId="1262796627" sldId="279"/>
            <ac:spMk id="3" creationId="{0BF72107-5E5C-6F4D-9B7F-25BB61B302BE}"/>
          </ac:spMkLst>
        </pc:spChg>
        <pc:spChg chg="del">
          <ac:chgData name="Lei Li" userId="ef082f19-97a4-40f7-8ec1-0e91bb2b2192" providerId="ADAL" clId="{FACB8D07-A58E-A14D-B9FE-1EB7278DBC0F}" dt="2021-03-13T16:46:52.726" v="1223" actId="478"/>
          <ac:spMkLst>
            <pc:docMk/>
            <pc:sldMk cId="1262796627" sldId="279"/>
            <ac:spMk id="7" creationId="{C39DE3A0-1A4F-5A4C-B6C4-F5AE28EF0C44}"/>
          </ac:spMkLst>
        </pc:spChg>
        <pc:picChg chg="del">
          <ac:chgData name="Lei Li" userId="ef082f19-97a4-40f7-8ec1-0e91bb2b2192" providerId="ADAL" clId="{FACB8D07-A58E-A14D-B9FE-1EB7278DBC0F}" dt="2021-03-13T16:46:49.824" v="1222" actId="478"/>
          <ac:picMkLst>
            <pc:docMk/>
            <pc:sldMk cId="1262796627" sldId="279"/>
            <ac:picMk id="6" creationId="{CBDA7E4B-5B01-C341-B7F3-787B54E8B870}"/>
          </ac:picMkLst>
        </pc:picChg>
      </pc:sldChg>
      <pc:sldChg chg="delSp modSp mod">
        <pc:chgData name="Lei Li" userId="ef082f19-97a4-40f7-8ec1-0e91bb2b2192" providerId="ADAL" clId="{FACB8D07-A58E-A14D-B9FE-1EB7278DBC0F}" dt="2021-03-13T16:53:35.369" v="1339" actId="15"/>
        <pc:sldMkLst>
          <pc:docMk/>
          <pc:sldMk cId="1260052555" sldId="280"/>
        </pc:sldMkLst>
        <pc:spChg chg="mod">
          <ac:chgData name="Lei Li" userId="ef082f19-97a4-40f7-8ec1-0e91bb2b2192" providerId="ADAL" clId="{FACB8D07-A58E-A14D-B9FE-1EB7278DBC0F}" dt="2021-03-13T16:51:39.377" v="1327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FACB8D07-A58E-A14D-B9FE-1EB7278DBC0F}" dt="2021-03-13T16:53:35.369" v="1339" actId="15"/>
          <ac:spMkLst>
            <pc:docMk/>
            <pc:sldMk cId="1260052555" sldId="280"/>
            <ac:spMk id="3" creationId="{4F1434B3-A1D0-7F4E-9663-D5A57F86690B}"/>
          </ac:spMkLst>
        </pc:spChg>
        <pc:spChg chg="del">
          <ac:chgData name="Lei Li" userId="ef082f19-97a4-40f7-8ec1-0e91bb2b2192" providerId="ADAL" clId="{FACB8D07-A58E-A14D-B9FE-1EB7278DBC0F}" dt="2021-03-13T16:52:08.343" v="1330" actId="478"/>
          <ac:spMkLst>
            <pc:docMk/>
            <pc:sldMk cId="1260052555" sldId="280"/>
            <ac:spMk id="7" creationId="{D5AF5914-FC72-A743-B501-C9C5AD3D3549}"/>
          </ac:spMkLst>
        </pc:spChg>
        <pc:picChg chg="del">
          <ac:chgData name="Lei Li" userId="ef082f19-97a4-40f7-8ec1-0e91bb2b2192" providerId="ADAL" clId="{FACB8D07-A58E-A14D-B9FE-1EB7278DBC0F}" dt="2021-03-13T16:52:05.644" v="1329" actId="478"/>
          <ac:picMkLst>
            <pc:docMk/>
            <pc:sldMk cId="1260052555" sldId="280"/>
            <ac:picMk id="6" creationId="{E63DC417-BC55-CB4D-A0C3-049AE83F2856}"/>
          </ac:picMkLst>
        </pc:picChg>
      </pc:sldChg>
      <pc:sldChg chg="delSp modSp mod">
        <pc:chgData name="Lei Li" userId="ef082f19-97a4-40f7-8ec1-0e91bb2b2192" providerId="ADAL" clId="{FACB8D07-A58E-A14D-B9FE-1EB7278DBC0F}" dt="2021-03-13T16:56:55.929" v="1392" actId="20577"/>
        <pc:sldMkLst>
          <pc:docMk/>
          <pc:sldMk cId="3798137831" sldId="281"/>
        </pc:sldMkLst>
        <pc:spChg chg="mod">
          <ac:chgData name="Lei Li" userId="ef082f19-97a4-40f7-8ec1-0e91bb2b2192" providerId="ADAL" clId="{FACB8D07-A58E-A14D-B9FE-1EB7278DBC0F}" dt="2021-03-13T16:53:49.619" v="1340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FACB8D07-A58E-A14D-B9FE-1EB7278DBC0F}" dt="2021-03-13T16:56:55.929" v="1392" actId="20577"/>
          <ac:spMkLst>
            <pc:docMk/>
            <pc:sldMk cId="3798137831" sldId="281"/>
            <ac:spMk id="3" creationId="{B723670C-B576-C944-90B2-6E72C751038F}"/>
          </ac:spMkLst>
        </pc:spChg>
        <pc:spChg chg="del">
          <ac:chgData name="Lei Li" userId="ef082f19-97a4-40f7-8ec1-0e91bb2b2192" providerId="ADAL" clId="{FACB8D07-A58E-A14D-B9FE-1EB7278DBC0F}" dt="2021-03-13T16:54:53.988" v="1343" actId="478"/>
          <ac:spMkLst>
            <pc:docMk/>
            <pc:sldMk cId="3798137831" sldId="281"/>
            <ac:spMk id="7" creationId="{F8AE4381-502C-BB48-B9A5-E319E30603A6}"/>
          </ac:spMkLst>
        </pc:spChg>
        <pc:picChg chg="del">
          <ac:chgData name="Lei Li" userId="ef082f19-97a4-40f7-8ec1-0e91bb2b2192" providerId="ADAL" clId="{FACB8D07-A58E-A14D-B9FE-1EB7278DBC0F}" dt="2021-03-13T16:54:51.874" v="1342" actId="478"/>
          <ac:picMkLst>
            <pc:docMk/>
            <pc:sldMk cId="3798137831" sldId="281"/>
            <ac:picMk id="6" creationId="{83D976F2-2D4B-5D42-8F5B-0E390BABBDE4}"/>
          </ac:picMkLst>
        </pc:picChg>
      </pc:sldChg>
      <pc:sldChg chg="modSp mod">
        <pc:chgData name="Lei Li" userId="ef082f19-97a4-40f7-8ec1-0e91bb2b2192" providerId="ADAL" clId="{FACB8D07-A58E-A14D-B9FE-1EB7278DBC0F}" dt="2021-03-13T16:59:44.500" v="1459" actId="15"/>
        <pc:sldMkLst>
          <pc:docMk/>
          <pc:sldMk cId="4195626971" sldId="282"/>
        </pc:sldMkLst>
        <pc:spChg chg="mod">
          <ac:chgData name="Lei Li" userId="ef082f19-97a4-40f7-8ec1-0e91bb2b2192" providerId="ADAL" clId="{FACB8D07-A58E-A14D-B9FE-1EB7278DBC0F}" dt="2021-03-13T16:57:31.229" v="1418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FACB8D07-A58E-A14D-B9FE-1EB7278DBC0F}" dt="2021-03-13T16:59:44.500" v="1459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modSp mod">
        <pc:chgData name="Lei Li" userId="ef082f19-97a4-40f7-8ec1-0e91bb2b2192" providerId="ADAL" clId="{FACB8D07-A58E-A14D-B9FE-1EB7278DBC0F}" dt="2021-03-13T18:25:41.133" v="1548" actId="20577"/>
        <pc:sldMkLst>
          <pc:docMk/>
          <pc:sldMk cId="3235909142" sldId="283"/>
        </pc:sldMkLst>
        <pc:spChg chg="mod">
          <ac:chgData name="Lei Li" userId="ef082f19-97a4-40f7-8ec1-0e91bb2b2192" providerId="ADAL" clId="{FACB8D07-A58E-A14D-B9FE-1EB7278DBC0F}" dt="2021-03-13T18:24:55.305" v="1511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FACB8D07-A58E-A14D-B9FE-1EB7278DBC0F}" dt="2021-03-13T18:25:41.133" v="1548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addSp delSp modSp mod">
        <pc:chgData name="Lei Li" userId="ef082f19-97a4-40f7-8ec1-0e91bb2b2192" providerId="ADAL" clId="{FACB8D07-A58E-A14D-B9FE-1EB7278DBC0F}" dt="2021-03-13T18:28:13.614" v="1647" actId="962"/>
        <pc:sldMkLst>
          <pc:docMk/>
          <pc:sldMk cId="3442878057" sldId="284"/>
        </pc:sldMkLst>
        <pc:spChg chg="mod">
          <ac:chgData name="Lei Li" userId="ef082f19-97a4-40f7-8ec1-0e91bb2b2192" providerId="ADAL" clId="{FACB8D07-A58E-A14D-B9FE-1EB7278DBC0F}" dt="2021-03-13T18:26:38.538" v="1574" actId="20577"/>
          <ac:spMkLst>
            <pc:docMk/>
            <pc:sldMk cId="3442878057" sldId="284"/>
            <ac:spMk id="2" creationId="{27C722D3-B761-1347-9013-DFF9F3C18713}"/>
          </ac:spMkLst>
        </pc:spChg>
        <pc:spChg chg="del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3" creationId="{C6629A5D-7952-1541-A13F-CC77DC5FB7F0}"/>
          </ac:spMkLst>
        </pc:spChg>
        <pc:spChg chg="add mod">
          <ac:chgData name="Lei Li" userId="ef082f19-97a4-40f7-8ec1-0e91bb2b2192" providerId="ADAL" clId="{FACB8D07-A58E-A14D-B9FE-1EB7278DBC0F}" dt="2021-03-13T18:27:34.516" v="1576" actId="478"/>
          <ac:spMkLst>
            <pc:docMk/>
            <pc:sldMk cId="3442878057" sldId="284"/>
            <ac:spMk id="7" creationId="{B6EC0E40-B183-3748-B461-46AEF7E0AEA5}"/>
          </ac:spMkLst>
        </pc:spChg>
        <pc:spChg chg="del">
          <ac:chgData name="Lei Li" userId="ef082f19-97a4-40f7-8ec1-0e91bb2b2192" providerId="ADAL" clId="{FACB8D07-A58E-A14D-B9FE-1EB7278DBC0F}" dt="2021-03-13T18:27:48.844" v="1581" actId="478"/>
          <ac:spMkLst>
            <pc:docMk/>
            <pc:sldMk cId="3442878057" sldId="284"/>
            <ac:spMk id="9" creationId="{2F0AD57F-28B6-344C-94F0-1CDD413E458F}"/>
          </ac:spMkLst>
        </pc:spChg>
        <pc:picChg chg="del">
          <ac:chgData name="Lei Li" userId="ef082f19-97a4-40f7-8ec1-0e91bb2b2192" providerId="ADAL" clId="{FACB8D07-A58E-A14D-B9FE-1EB7278DBC0F}" dt="2021-03-13T18:26:45.906" v="1575" actId="478"/>
          <ac:picMkLst>
            <pc:docMk/>
            <pc:sldMk cId="3442878057" sldId="284"/>
            <ac:picMk id="8" creationId="{F40BAF2D-CAD7-CD4D-861A-C24E171BFA83}"/>
          </ac:picMkLst>
        </pc:picChg>
        <pc:picChg chg="add mod">
          <ac:chgData name="Lei Li" userId="ef082f19-97a4-40f7-8ec1-0e91bb2b2192" providerId="ADAL" clId="{FACB8D07-A58E-A14D-B9FE-1EB7278DBC0F}" dt="2021-03-13T18:28:13.614" v="1647" actId="962"/>
          <ac:picMkLst>
            <pc:docMk/>
            <pc:sldMk cId="3442878057" sldId="284"/>
            <ac:picMk id="1025" creationId="{A9CB94AA-F51F-3248-856F-31C43DEA6FC3}"/>
          </ac:picMkLst>
        </pc:picChg>
      </pc:sldChg>
      <pc:sldChg chg="modSp mod">
        <pc:chgData name="Lei Li" userId="ef082f19-97a4-40f7-8ec1-0e91bb2b2192" providerId="ADAL" clId="{FACB8D07-A58E-A14D-B9FE-1EB7278DBC0F}" dt="2021-03-13T18:29:40.233" v="1730" actId="20577"/>
        <pc:sldMkLst>
          <pc:docMk/>
          <pc:sldMk cId="670001095" sldId="285"/>
        </pc:sldMkLst>
        <pc:spChg chg="mod">
          <ac:chgData name="Lei Li" userId="ef082f19-97a4-40f7-8ec1-0e91bb2b2192" providerId="ADAL" clId="{FACB8D07-A58E-A14D-B9FE-1EB7278DBC0F}" dt="2021-03-13T18:28:57.193" v="1679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FACB8D07-A58E-A14D-B9FE-1EB7278DBC0F}" dt="2021-03-13T18:29:40.233" v="1730" actId="20577"/>
          <ac:spMkLst>
            <pc:docMk/>
            <pc:sldMk cId="670001095" sldId="285"/>
            <ac:spMk id="3" creationId="{CE9ACE18-C67B-B448-A82B-7C1D1505A931}"/>
          </ac:spMkLst>
        </pc:spChg>
      </pc:sldChg>
      <pc:sldChg chg="modSp mod">
        <pc:chgData name="Lei Li" userId="ef082f19-97a4-40f7-8ec1-0e91bb2b2192" providerId="ADAL" clId="{FACB8D07-A58E-A14D-B9FE-1EB7278DBC0F}" dt="2021-03-13T18:33:16.450" v="1775" actId="20577"/>
        <pc:sldMkLst>
          <pc:docMk/>
          <pc:sldMk cId="723119252" sldId="286"/>
        </pc:sldMkLst>
        <pc:spChg chg="mod">
          <ac:chgData name="Lei Li" userId="ef082f19-97a4-40f7-8ec1-0e91bb2b2192" providerId="ADAL" clId="{FACB8D07-A58E-A14D-B9FE-1EB7278DBC0F}" dt="2021-03-13T18:31:35.480" v="1751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FACB8D07-A58E-A14D-B9FE-1EB7278DBC0F}" dt="2021-03-13T18:33:16.450" v="1775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modSp mod">
        <pc:chgData name="Lei Li" userId="ef082f19-97a4-40f7-8ec1-0e91bb2b2192" providerId="ADAL" clId="{FACB8D07-A58E-A14D-B9FE-1EB7278DBC0F}" dt="2021-03-13T19:50:15.125" v="1851" actId="113"/>
        <pc:sldMkLst>
          <pc:docMk/>
          <pc:sldMk cId="1968337605" sldId="287"/>
        </pc:sldMkLst>
        <pc:spChg chg="mod">
          <ac:chgData name="Lei Li" userId="ef082f19-97a4-40f7-8ec1-0e91bb2b2192" providerId="ADAL" clId="{FACB8D07-A58E-A14D-B9FE-1EB7278DBC0F}" dt="2021-03-13T19:50:15.125" v="1851" actId="113"/>
          <ac:spMkLst>
            <pc:docMk/>
            <pc:sldMk cId="1968337605" sldId="287"/>
            <ac:spMk id="3" creationId="{863A56F4-41AD-914E-89F7-E4DDF0A7DA47}"/>
          </ac:spMkLst>
        </pc:spChg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01:07:00.016" v="254" actId="20577"/>
      <pc:docMkLst>
        <pc:docMk/>
      </pc:docMkLst>
      <pc:sldChg chg="modSp mod">
        <pc:chgData name="Lei Li" userId="ef082f19-97a4-40f7-8ec1-0e91bb2b2192" providerId="ADAL" clId="{44714B17-2887-7848-98A6-6C043C85B7AA}" dt="2020-12-30T22:19:46.898" v="0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0T22:19:46.898" v="0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93776437-7B75-3948-B25A-E059C11E9714}"/>
    <pc:docChg chg="undo custSel addSld delSld modSld sldOrd">
      <pc:chgData name="Lei Li" userId="ef082f19-97a4-40f7-8ec1-0e91bb2b2192" providerId="ADAL" clId="{93776437-7B75-3948-B25A-E059C11E9714}" dt="2021-01-04T00:22:10.395" v="3162" actId="2696"/>
      <pc:docMkLst>
        <pc:docMk/>
      </pc:docMkLst>
      <pc:sldChg chg="modSp mod">
        <pc:chgData name="Lei Li" userId="ef082f19-97a4-40f7-8ec1-0e91bb2b2192" providerId="ADAL" clId="{93776437-7B75-3948-B25A-E059C11E9714}" dt="2021-01-03T20:48:47.236" v="78" actId="20577"/>
        <pc:sldMkLst>
          <pc:docMk/>
          <pc:sldMk cId="2503590105" sldId="256"/>
        </pc:sldMkLst>
        <pc:spChg chg="mod">
          <ac:chgData name="Lei Li" userId="ef082f19-97a4-40f7-8ec1-0e91bb2b2192" providerId="ADAL" clId="{93776437-7B75-3948-B25A-E059C11E9714}" dt="2021-01-03T20:48:47.236" v="7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del mod">
        <pc:chgData name="Lei Li" userId="ef082f19-97a4-40f7-8ec1-0e91bb2b2192" providerId="ADAL" clId="{93776437-7B75-3948-B25A-E059C11E9714}" dt="2021-01-04T00:22:10.395" v="3162" actId="2696"/>
        <pc:sldMkLst>
          <pc:docMk/>
          <pc:sldMk cId="2686351654" sldId="260"/>
        </pc:sldMkLst>
        <pc:spChg chg="mod">
          <ac:chgData name="Lei Li" userId="ef082f19-97a4-40f7-8ec1-0e91bb2b2192" providerId="ADAL" clId="{93776437-7B75-3948-B25A-E059C11E9714}" dt="2021-01-04T00:22:02.493" v="3160" actId="21"/>
          <ac:spMkLst>
            <pc:docMk/>
            <pc:sldMk cId="2686351654" sldId="260"/>
            <ac:spMk id="2" creationId="{1A73466F-8117-2F4F-9C20-B98A384A624F}"/>
          </ac:spMkLst>
        </pc:spChg>
        <pc:spChg chg="mod">
          <ac:chgData name="Lei Li" userId="ef082f19-97a4-40f7-8ec1-0e91bb2b2192" providerId="ADAL" clId="{93776437-7B75-3948-B25A-E059C11E9714}" dt="2021-01-03T20:46:43.849" v="0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93776437-7B75-3948-B25A-E059C11E9714}" dt="2021-01-03T23:59:59.944" v="3152" actId="313"/>
        <pc:sldMkLst>
          <pc:docMk/>
          <pc:sldMk cId="2884927348" sldId="266"/>
        </pc:sldMkLst>
        <pc:spChg chg="mod">
          <ac:chgData name="Lei Li" userId="ef082f19-97a4-40f7-8ec1-0e91bb2b2192" providerId="ADAL" clId="{93776437-7B75-3948-B25A-E059C11E9714}" dt="2021-01-03T20:51:54.659" v="188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93776437-7B75-3948-B25A-E059C11E9714}" dt="2021-01-03T23:59:59.944" v="3152" actId="313"/>
          <ac:spMkLst>
            <pc:docMk/>
            <pc:sldMk cId="2884927348" sldId="266"/>
            <ac:spMk id="3" creationId="{2555B4DF-1AF6-0C46-BA82-FB89B6138EF5}"/>
          </ac:spMkLst>
        </pc:spChg>
        <pc:spChg chg="add mod">
          <ac:chgData name="Lei Li" userId="ef082f19-97a4-40f7-8ec1-0e91bb2b2192" providerId="ADAL" clId="{93776437-7B75-3948-B25A-E059C11E9714}" dt="2021-01-03T20:54:41.889" v="303" actId="1076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93776437-7B75-3948-B25A-E059C11E9714}" dt="2021-01-03T20:53:39.532" v="282" actId="1076"/>
          <ac:picMkLst>
            <pc:docMk/>
            <pc:sldMk cId="2884927348" sldId="266"/>
            <ac:picMk id="1026" creationId="{7EF8D75E-2610-8D44-82A9-624A02E9A89D}"/>
          </ac:picMkLst>
        </pc:picChg>
      </pc:sldChg>
      <pc:sldChg chg="del">
        <pc:chgData name="Lei Li" userId="ef082f19-97a4-40f7-8ec1-0e91bb2b2192" providerId="ADAL" clId="{93776437-7B75-3948-B25A-E059C11E9714}" dt="2021-01-03T20:46:47.815" v="1" actId="2696"/>
        <pc:sldMkLst>
          <pc:docMk/>
          <pc:sldMk cId="3497575219" sldId="266"/>
        </pc:sldMkLst>
      </pc:sldChg>
      <pc:sldChg chg="addSp delSp modSp new mod">
        <pc:chgData name="Lei Li" userId="ef082f19-97a4-40f7-8ec1-0e91bb2b2192" providerId="ADAL" clId="{93776437-7B75-3948-B25A-E059C11E9714}" dt="2021-01-03T21:58:41.863" v="1284" actId="20577"/>
        <pc:sldMkLst>
          <pc:docMk/>
          <pc:sldMk cId="236672929" sldId="267"/>
        </pc:sldMkLst>
        <pc:spChg chg="mod">
          <ac:chgData name="Lei Li" userId="ef082f19-97a4-40f7-8ec1-0e91bb2b2192" providerId="ADAL" clId="{93776437-7B75-3948-B25A-E059C11E9714}" dt="2021-01-03T20:57:11.506" v="324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93776437-7B75-3948-B25A-E059C11E9714}" dt="2021-01-03T21:58:41.863" v="1284" actId="20577"/>
          <ac:spMkLst>
            <pc:docMk/>
            <pc:sldMk cId="236672929" sldId="267"/>
            <ac:spMk id="3" creationId="{7C350C8F-EA82-2A47-98C8-C86514744716}"/>
          </ac:spMkLst>
        </pc:spChg>
        <pc:picChg chg="add del mod">
          <ac:chgData name="Lei Li" userId="ef082f19-97a4-40f7-8ec1-0e91bb2b2192" providerId="ADAL" clId="{93776437-7B75-3948-B25A-E059C11E9714}" dt="2021-01-03T21:01:55.132" v="453" actId="478"/>
          <ac:picMkLst>
            <pc:docMk/>
            <pc:sldMk cId="236672929" sldId="267"/>
            <ac:picMk id="6" creationId="{43883847-F538-CF49-9F1D-55336552A805}"/>
          </ac:picMkLst>
        </pc:picChg>
      </pc:sldChg>
      <pc:sldChg chg="del">
        <pc:chgData name="Lei Li" userId="ef082f19-97a4-40f7-8ec1-0e91bb2b2192" providerId="ADAL" clId="{93776437-7B75-3948-B25A-E059C11E9714}" dt="2021-01-03T20:46:48.245" v="3" actId="2696"/>
        <pc:sldMkLst>
          <pc:docMk/>
          <pc:sldMk cId="978230550" sldId="267"/>
        </pc:sldMkLst>
      </pc:sldChg>
      <pc:sldChg chg="del">
        <pc:chgData name="Lei Li" userId="ef082f19-97a4-40f7-8ec1-0e91bb2b2192" providerId="ADAL" clId="{93776437-7B75-3948-B25A-E059C11E9714}" dt="2021-01-03T20:46:48.086" v="2" actId="2696"/>
        <pc:sldMkLst>
          <pc:docMk/>
          <pc:sldMk cId="1553196425" sldId="268"/>
        </pc:sldMkLst>
      </pc:sldChg>
      <pc:sldChg chg="addSp delSp modSp new mod">
        <pc:chgData name="Lei Li" userId="ef082f19-97a4-40f7-8ec1-0e91bb2b2192" providerId="ADAL" clId="{93776437-7B75-3948-B25A-E059C11E9714}" dt="2021-01-03T21:14:48.814" v="1075" actId="1076"/>
        <pc:sldMkLst>
          <pc:docMk/>
          <pc:sldMk cId="2000455258" sldId="268"/>
        </pc:sldMkLst>
        <pc:spChg chg="mod">
          <ac:chgData name="Lei Li" userId="ef082f19-97a4-40f7-8ec1-0e91bb2b2192" providerId="ADAL" clId="{93776437-7B75-3948-B25A-E059C11E9714}" dt="2021-01-03T21:02:58.397" v="4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93776437-7B75-3948-B25A-E059C11E9714}" dt="2021-01-03T21:06:37.847" v="657" actId="20577"/>
          <ac:spMkLst>
            <pc:docMk/>
            <pc:sldMk cId="2000455258" sldId="268"/>
            <ac:spMk id="3" creationId="{2A32AB20-8F86-C14C-96C6-66180206620D}"/>
          </ac:spMkLst>
        </pc:spChg>
        <pc:spChg chg="add mod">
          <ac:chgData name="Lei Li" userId="ef082f19-97a4-40f7-8ec1-0e91bb2b2192" providerId="ADAL" clId="{93776437-7B75-3948-B25A-E059C11E9714}" dt="2021-01-03T21:14:48.814" v="1075" actId="1076"/>
          <ac:spMkLst>
            <pc:docMk/>
            <pc:sldMk cId="2000455258" sldId="268"/>
            <ac:spMk id="8" creationId="{15FD1689-08C1-4E4C-9B2B-1B1506A0DD7A}"/>
          </ac:spMkLst>
        </pc:spChg>
        <pc:picChg chg="add mod">
          <ac:chgData name="Lei Li" userId="ef082f19-97a4-40f7-8ec1-0e91bb2b2192" providerId="ADAL" clId="{93776437-7B75-3948-B25A-E059C11E9714}" dt="2021-01-03T21:13:16.915" v="1006" actId="962"/>
          <ac:picMkLst>
            <pc:docMk/>
            <pc:sldMk cId="2000455258" sldId="268"/>
            <ac:picMk id="6" creationId="{FE999D84-F47A-D249-BE5C-D8FBE4880840}"/>
          </ac:picMkLst>
        </pc:picChg>
        <pc:picChg chg="add del">
          <ac:chgData name="Lei Li" userId="ef082f19-97a4-40f7-8ec1-0e91bb2b2192" providerId="ADAL" clId="{93776437-7B75-3948-B25A-E059C11E9714}" dt="2021-01-03T21:13:25.237" v="1008" actId="478"/>
          <ac:picMkLst>
            <pc:docMk/>
            <pc:sldMk cId="2000455258" sldId="268"/>
            <ac:picMk id="7" creationId="{697A047A-2CCF-E64A-B092-DB9341C1EF0D}"/>
          </ac:picMkLst>
        </pc:picChg>
      </pc:sldChg>
      <pc:sldChg chg="modSp new mod">
        <pc:chgData name="Lei Li" userId="ef082f19-97a4-40f7-8ec1-0e91bb2b2192" providerId="ADAL" clId="{93776437-7B75-3948-B25A-E059C11E9714}" dt="2021-01-03T21:12:27.102" v="948" actId="20577"/>
        <pc:sldMkLst>
          <pc:docMk/>
          <pc:sldMk cId="2706777096" sldId="269"/>
        </pc:sldMkLst>
        <pc:spChg chg="mod">
          <ac:chgData name="Lei Li" userId="ef082f19-97a4-40f7-8ec1-0e91bb2b2192" providerId="ADAL" clId="{93776437-7B75-3948-B25A-E059C11E9714}" dt="2021-01-03T21:06:48.871" v="663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93776437-7B75-3948-B25A-E059C11E9714}" dt="2021-01-03T21:12:27.102" v="948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del">
        <pc:chgData name="Lei Li" userId="ef082f19-97a4-40f7-8ec1-0e91bb2b2192" providerId="ADAL" clId="{93776437-7B75-3948-B25A-E059C11E9714}" dt="2021-01-03T20:46:48.401" v="4" actId="2696"/>
        <pc:sldMkLst>
          <pc:docMk/>
          <pc:sldMk cId="3135584468" sldId="269"/>
        </pc:sldMkLst>
      </pc:sldChg>
      <pc:sldChg chg="del">
        <pc:chgData name="Lei Li" userId="ef082f19-97a4-40f7-8ec1-0e91bb2b2192" providerId="ADAL" clId="{93776437-7B75-3948-B25A-E059C11E9714}" dt="2021-01-03T20:46:48.590" v="5" actId="2696"/>
        <pc:sldMkLst>
          <pc:docMk/>
          <pc:sldMk cId="228133424" sldId="270"/>
        </pc:sldMkLst>
      </pc:sldChg>
      <pc:sldChg chg="addSp delSp modSp new mod ord">
        <pc:chgData name="Lei Li" userId="ef082f19-97a4-40f7-8ec1-0e91bb2b2192" providerId="ADAL" clId="{93776437-7B75-3948-B25A-E059C11E9714}" dt="2021-01-03T22:28:44.802" v="2367"/>
        <pc:sldMkLst>
          <pc:docMk/>
          <pc:sldMk cId="753341294" sldId="270"/>
        </pc:sldMkLst>
        <pc:spChg chg="mod">
          <ac:chgData name="Lei Li" userId="ef082f19-97a4-40f7-8ec1-0e91bb2b2192" providerId="ADAL" clId="{93776437-7B75-3948-B25A-E059C11E9714}" dt="2021-01-03T21:27:23.833" v="1088" actId="20577"/>
          <ac:spMkLst>
            <pc:docMk/>
            <pc:sldMk cId="753341294" sldId="270"/>
            <ac:spMk id="2" creationId="{54C44D22-0033-4043-BD87-2D9206BBE155}"/>
          </ac:spMkLst>
        </pc:spChg>
        <pc:spChg chg="del">
          <ac:chgData name="Lei Li" userId="ef082f19-97a4-40f7-8ec1-0e91bb2b2192" providerId="ADAL" clId="{93776437-7B75-3948-B25A-E059C11E9714}" dt="2021-01-03T21:27:40.043" v="1089"/>
          <ac:spMkLst>
            <pc:docMk/>
            <pc:sldMk cId="753341294" sldId="270"/>
            <ac:spMk id="3" creationId="{F195C8EE-5AEE-D549-B4BF-6265D0FD3EE3}"/>
          </ac:spMkLst>
        </pc:spChg>
        <pc:spChg chg="add mod">
          <ac:chgData name="Lei Li" userId="ef082f19-97a4-40f7-8ec1-0e91bb2b2192" providerId="ADAL" clId="{93776437-7B75-3948-B25A-E059C11E9714}" dt="2021-01-03T22:28:44.802" v="2367"/>
          <ac:spMkLst>
            <pc:docMk/>
            <pc:sldMk cId="753341294" sldId="270"/>
            <ac:spMk id="8" creationId="{54A9DDB8-4E9C-EB41-890E-A11CA1099D7F}"/>
          </ac:spMkLst>
        </pc:spChg>
        <pc:picChg chg="add mod modCrop">
          <ac:chgData name="Lei Li" userId="ef082f19-97a4-40f7-8ec1-0e91bb2b2192" providerId="ADAL" clId="{93776437-7B75-3948-B25A-E059C11E9714}" dt="2021-01-03T21:28:37.951" v="1161" actId="962"/>
          <ac:picMkLst>
            <pc:docMk/>
            <pc:sldMk cId="753341294" sldId="270"/>
            <ac:picMk id="7" creationId="{B1C01BD7-A4E9-1B43-A49B-B2922C4212E4}"/>
          </ac:picMkLst>
        </pc:picChg>
      </pc:sldChg>
      <pc:sldChg chg="del">
        <pc:chgData name="Lei Li" userId="ef082f19-97a4-40f7-8ec1-0e91bb2b2192" providerId="ADAL" clId="{93776437-7B75-3948-B25A-E059C11E9714}" dt="2021-01-03T20:46:48.796" v="6" actId="2696"/>
        <pc:sldMkLst>
          <pc:docMk/>
          <pc:sldMk cId="126109767" sldId="271"/>
        </pc:sldMkLst>
      </pc:sldChg>
      <pc:sldChg chg="modSp new mod ord">
        <pc:chgData name="Lei Li" userId="ef082f19-97a4-40f7-8ec1-0e91bb2b2192" providerId="ADAL" clId="{93776437-7B75-3948-B25A-E059C11E9714}" dt="2021-01-03T21:31:47.309" v="1268" actId="20577"/>
        <pc:sldMkLst>
          <pc:docMk/>
          <pc:sldMk cId="1470617101" sldId="271"/>
        </pc:sldMkLst>
        <pc:spChg chg="mod">
          <ac:chgData name="Lei Li" userId="ef082f19-97a4-40f7-8ec1-0e91bb2b2192" providerId="ADAL" clId="{93776437-7B75-3948-B25A-E059C11E9714}" dt="2021-01-03T21:31:19.187" v="1258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93776437-7B75-3948-B25A-E059C11E9714}" dt="2021-01-03T21:31:47.309" v="1268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new mod ord">
        <pc:chgData name="Lei Li" userId="ef082f19-97a4-40f7-8ec1-0e91bb2b2192" providerId="ADAL" clId="{93776437-7B75-3948-B25A-E059C11E9714}" dt="2021-01-03T22:01:14.660" v="1342" actId="20577"/>
        <pc:sldMkLst>
          <pc:docMk/>
          <pc:sldMk cId="1124200568" sldId="272"/>
        </pc:sldMkLst>
        <pc:spChg chg="mod">
          <ac:chgData name="Lei Li" userId="ef082f19-97a4-40f7-8ec1-0e91bb2b2192" providerId="ADAL" clId="{93776437-7B75-3948-B25A-E059C11E9714}" dt="2021-01-03T22:00:09.606" v="1317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93776437-7B75-3948-B25A-E059C11E9714}" dt="2021-01-03T22:01:14.660" v="1342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del">
        <pc:chgData name="Lei Li" userId="ef082f19-97a4-40f7-8ec1-0e91bb2b2192" providerId="ADAL" clId="{93776437-7B75-3948-B25A-E059C11E9714}" dt="2021-01-03T20:46:48.987" v="7" actId="2696"/>
        <pc:sldMkLst>
          <pc:docMk/>
          <pc:sldMk cId="1318160824" sldId="272"/>
        </pc:sldMkLst>
      </pc:sldChg>
      <pc:sldChg chg="del">
        <pc:chgData name="Lei Li" userId="ef082f19-97a4-40f7-8ec1-0e91bb2b2192" providerId="ADAL" clId="{93776437-7B75-3948-B25A-E059C11E9714}" dt="2021-01-03T20:46:49.213" v="8" actId="2696"/>
        <pc:sldMkLst>
          <pc:docMk/>
          <pc:sldMk cId="415077177" sldId="273"/>
        </pc:sldMkLst>
      </pc:sldChg>
      <pc:sldChg chg="modSp new mod ord">
        <pc:chgData name="Lei Li" userId="ef082f19-97a4-40f7-8ec1-0e91bb2b2192" providerId="ADAL" clId="{93776437-7B75-3948-B25A-E059C11E9714}" dt="2021-01-03T22:02:18.477" v="1364" actId="20577"/>
        <pc:sldMkLst>
          <pc:docMk/>
          <pc:sldMk cId="2138098864" sldId="273"/>
        </pc:sldMkLst>
        <pc:spChg chg="mod">
          <ac:chgData name="Lei Li" userId="ef082f19-97a4-40f7-8ec1-0e91bb2b2192" providerId="ADAL" clId="{93776437-7B75-3948-B25A-E059C11E9714}" dt="2021-01-03T22:01:36.934" v="1348" actId="20577"/>
          <ac:spMkLst>
            <pc:docMk/>
            <pc:sldMk cId="2138098864" sldId="273"/>
            <ac:spMk id="2" creationId="{66C5D60B-0054-384F-8509-8817C462FA09}"/>
          </ac:spMkLst>
        </pc:spChg>
        <pc:spChg chg="mod">
          <ac:chgData name="Lei Li" userId="ef082f19-97a4-40f7-8ec1-0e91bb2b2192" providerId="ADAL" clId="{93776437-7B75-3948-B25A-E059C11E9714}" dt="2021-01-03T22:02:18.477" v="1364" actId="20577"/>
          <ac:spMkLst>
            <pc:docMk/>
            <pc:sldMk cId="2138098864" sldId="273"/>
            <ac:spMk id="3" creationId="{A8697745-840C-BB4E-936C-C59820B39F0F}"/>
          </ac:spMkLst>
        </pc:spChg>
      </pc:sldChg>
      <pc:sldChg chg="modSp new mod">
        <pc:chgData name="Lei Li" userId="ef082f19-97a4-40f7-8ec1-0e91bb2b2192" providerId="ADAL" clId="{93776437-7B75-3948-B25A-E059C11E9714}" dt="2021-01-03T22:06:47.614" v="1478" actId="20577"/>
        <pc:sldMkLst>
          <pc:docMk/>
          <pc:sldMk cId="1608357386" sldId="274"/>
        </pc:sldMkLst>
        <pc:spChg chg="mod">
          <ac:chgData name="Lei Li" userId="ef082f19-97a4-40f7-8ec1-0e91bb2b2192" providerId="ADAL" clId="{93776437-7B75-3948-B25A-E059C11E9714}" dt="2021-01-03T22:04:24.592" v="139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93776437-7B75-3948-B25A-E059C11E9714}" dt="2021-01-03T22:06:47.614" v="1478" actId="20577"/>
          <ac:spMkLst>
            <pc:docMk/>
            <pc:sldMk cId="1608357386" sldId="274"/>
            <ac:spMk id="3" creationId="{298700A8-B2B4-2C4C-89F4-FC84106194FC}"/>
          </ac:spMkLst>
        </pc:spChg>
      </pc:sldChg>
      <pc:sldChg chg="del">
        <pc:chgData name="Lei Li" userId="ef082f19-97a4-40f7-8ec1-0e91bb2b2192" providerId="ADAL" clId="{93776437-7B75-3948-B25A-E059C11E9714}" dt="2021-01-03T20:46:49.482" v="9" actId="2696"/>
        <pc:sldMkLst>
          <pc:docMk/>
          <pc:sldMk cId="3222646847" sldId="274"/>
        </pc:sldMkLst>
      </pc:sldChg>
      <pc:sldChg chg="del">
        <pc:chgData name="Lei Li" userId="ef082f19-97a4-40f7-8ec1-0e91bb2b2192" providerId="ADAL" clId="{93776437-7B75-3948-B25A-E059C11E9714}" dt="2021-01-03T20:46:49.851" v="10" actId="2696"/>
        <pc:sldMkLst>
          <pc:docMk/>
          <pc:sldMk cId="45722916" sldId="275"/>
        </pc:sldMkLst>
      </pc:sldChg>
      <pc:sldChg chg="modSp new mod">
        <pc:chgData name="Lei Li" userId="ef082f19-97a4-40f7-8ec1-0e91bb2b2192" providerId="ADAL" clId="{93776437-7B75-3948-B25A-E059C11E9714}" dt="2021-01-03T22:08:40.949" v="1617" actId="20577"/>
        <pc:sldMkLst>
          <pc:docMk/>
          <pc:sldMk cId="2080153156" sldId="275"/>
        </pc:sldMkLst>
        <pc:spChg chg="mod">
          <ac:chgData name="Lei Li" userId="ef082f19-97a4-40f7-8ec1-0e91bb2b2192" providerId="ADAL" clId="{93776437-7B75-3948-B25A-E059C11E9714}" dt="2021-01-03T22:07:28.098" v="1507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93776437-7B75-3948-B25A-E059C11E9714}" dt="2021-01-03T22:08:40.949" v="1617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del">
        <pc:chgData name="Lei Li" userId="ef082f19-97a4-40f7-8ec1-0e91bb2b2192" providerId="ADAL" clId="{93776437-7B75-3948-B25A-E059C11E9714}" dt="2021-01-03T20:46:50.746" v="12" actId="2696"/>
        <pc:sldMkLst>
          <pc:docMk/>
          <pc:sldMk cId="922632677" sldId="276"/>
        </pc:sldMkLst>
      </pc:sldChg>
      <pc:sldChg chg="modSp new mod">
        <pc:chgData name="Lei Li" userId="ef082f19-97a4-40f7-8ec1-0e91bb2b2192" providerId="ADAL" clId="{93776437-7B75-3948-B25A-E059C11E9714}" dt="2021-01-03T22:11:59.924" v="1855" actId="20577"/>
        <pc:sldMkLst>
          <pc:docMk/>
          <pc:sldMk cId="3576080273" sldId="276"/>
        </pc:sldMkLst>
        <pc:spChg chg="mod">
          <ac:chgData name="Lei Li" userId="ef082f19-97a4-40f7-8ec1-0e91bb2b2192" providerId="ADAL" clId="{93776437-7B75-3948-B25A-E059C11E9714}" dt="2021-01-03T22:09:34.933" v="1645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93776437-7B75-3948-B25A-E059C11E9714}" dt="2021-01-03T22:11:59.924" v="1855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">
        <pc:chgData name="Lei Li" userId="ef082f19-97a4-40f7-8ec1-0e91bb2b2192" providerId="ADAL" clId="{93776437-7B75-3948-B25A-E059C11E9714}" dt="2021-01-03T20:46:50.427" v="11" actId="2696"/>
        <pc:sldMkLst>
          <pc:docMk/>
          <pc:sldMk cId="691614238" sldId="277"/>
        </pc:sldMkLst>
      </pc:sldChg>
      <pc:sldChg chg="addSp delSp modSp new mod">
        <pc:chgData name="Lei Li" userId="ef082f19-97a4-40f7-8ec1-0e91bb2b2192" providerId="ADAL" clId="{93776437-7B75-3948-B25A-E059C11E9714}" dt="2021-01-03T22:20:09.935" v="2043" actId="1076"/>
        <pc:sldMkLst>
          <pc:docMk/>
          <pc:sldMk cId="3420615275" sldId="277"/>
        </pc:sldMkLst>
        <pc:spChg chg="mod">
          <ac:chgData name="Lei Li" userId="ef082f19-97a4-40f7-8ec1-0e91bb2b2192" providerId="ADAL" clId="{93776437-7B75-3948-B25A-E059C11E9714}" dt="2021-01-03T22:12:33.727" v="1881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93776437-7B75-3948-B25A-E059C11E9714}" dt="2021-01-03T22:15:24.085" v="2015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93776437-7B75-3948-B25A-E059C11E9714}" dt="2021-01-03T22:20:09.935" v="2043" actId="1076"/>
          <ac:spMkLst>
            <pc:docMk/>
            <pc:sldMk cId="3420615275" sldId="277"/>
            <ac:spMk id="6" creationId="{5FEE83BC-7946-7A44-96B8-EC9BF324D7EE}"/>
          </ac:spMkLst>
        </pc:spChg>
        <pc:picChg chg="add del mod">
          <ac:chgData name="Lei Li" userId="ef082f19-97a4-40f7-8ec1-0e91bb2b2192" providerId="ADAL" clId="{93776437-7B75-3948-B25A-E059C11E9714}" dt="2021-01-03T22:19:25.680" v="2020" actId="478"/>
          <ac:picMkLst>
            <pc:docMk/>
            <pc:sldMk cId="3420615275" sldId="277"/>
            <ac:picMk id="2050" creationId="{47905837-EBCA-E14C-B903-F2AD6DB12C05}"/>
          </ac:picMkLst>
        </pc:picChg>
        <pc:picChg chg="add mod">
          <ac:chgData name="Lei Li" userId="ef082f19-97a4-40f7-8ec1-0e91bb2b2192" providerId="ADAL" clId="{93776437-7B75-3948-B25A-E059C11E9714}" dt="2021-01-03T22:19:39.417" v="2024" actId="1076"/>
          <ac:picMkLst>
            <pc:docMk/>
            <pc:sldMk cId="3420615275" sldId="277"/>
            <ac:picMk id="2052" creationId="{03B4B3E6-C0B0-FB42-95C6-5B302D0471A9}"/>
          </ac:picMkLst>
        </pc:picChg>
      </pc:sldChg>
      <pc:sldChg chg="del">
        <pc:chgData name="Lei Li" userId="ef082f19-97a4-40f7-8ec1-0e91bb2b2192" providerId="ADAL" clId="{93776437-7B75-3948-B25A-E059C11E9714}" dt="2021-01-03T20:46:51.018" v="13" actId="2696"/>
        <pc:sldMkLst>
          <pc:docMk/>
          <pc:sldMk cId="19751962" sldId="278"/>
        </pc:sldMkLst>
      </pc:sldChg>
      <pc:sldChg chg="modSp new mod">
        <pc:chgData name="Lei Li" userId="ef082f19-97a4-40f7-8ec1-0e91bb2b2192" providerId="ADAL" clId="{93776437-7B75-3948-B25A-E059C11E9714}" dt="2021-01-03T22:26:23.844" v="2322" actId="20577"/>
        <pc:sldMkLst>
          <pc:docMk/>
          <pc:sldMk cId="943738089" sldId="278"/>
        </pc:sldMkLst>
        <pc:spChg chg="mod">
          <ac:chgData name="Lei Li" userId="ef082f19-97a4-40f7-8ec1-0e91bb2b2192" providerId="ADAL" clId="{93776437-7B75-3948-B25A-E059C11E9714}" dt="2021-01-03T22:20:42.940" v="2075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93776437-7B75-3948-B25A-E059C11E9714}" dt="2021-01-03T22:26:23.844" v="2322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addSp modSp new mod ord">
        <pc:chgData name="Lei Li" userId="ef082f19-97a4-40f7-8ec1-0e91bb2b2192" providerId="ADAL" clId="{93776437-7B75-3948-B25A-E059C11E9714}" dt="2021-01-03T22:28:50.548" v="2368"/>
        <pc:sldMkLst>
          <pc:docMk/>
          <pc:sldMk cId="1262796627" sldId="279"/>
        </pc:sldMkLst>
        <pc:spChg chg="mod">
          <ac:chgData name="Lei Li" userId="ef082f19-97a4-40f7-8ec1-0e91bb2b2192" providerId="ADAL" clId="{93776437-7B75-3948-B25A-E059C11E9714}" dt="2021-01-03T22:28:20.402" v="2363" actId="20577"/>
          <ac:spMkLst>
            <pc:docMk/>
            <pc:sldMk cId="1262796627" sldId="279"/>
            <ac:spMk id="2" creationId="{95769E4D-2593-8F4C-B16B-9BCB332EC2CA}"/>
          </ac:spMkLst>
        </pc:spChg>
        <pc:spChg chg="add mod">
          <ac:chgData name="Lei Li" userId="ef082f19-97a4-40f7-8ec1-0e91bb2b2192" providerId="ADAL" clId="{93776437-7B75-3948-B25A-E059C11E9714}" dt="2021-01-03T22:28:50.548" v="2368"/>
          <ac:spMkLst>
            <pc:docMk/>
            <pc:sldMk cId="1262796627" sldId="279"/>
            <ac:spMk id="7" creationId="{C39DE3A0-1A4F-5A4C-B6C4-F5AE28EF0C44}"/>
          </ac:spMkLst>
        </pc:spChg>
        <pc:picChg chg="add mod">
          <ac:chgData name="Lei Li" userId="ef082f19-97a4-40f7-8ec1-0e91bb2b2192" providerId="ADAL" clId="{93776437-7B75-3948-B25A-E059C11E9714}" dt="2021-01-03T22:28:28.546" v="2366" actId="1076"/>
          <ac:picMkLst>
            <pc:docMk/>
            <pc:sldMk cId="1262796627" sldId="279"/>
            <ac:picMk id="6" creationId="{CBDA7E4B-5B01-C341-B7F3-787B54E8B870}"/>
          </ac:picMkLst>
        </pc:picChg>
      </pc:sldChg>
      <pc:sldChg chg="del">
        <pc:chgData name="Lei Li" userId="ef082f19-97a4-40f7-8ec1-0e91bb2b2192" providerId="ADAL" clId="{93776437-7B75-3948-B25A-E059C11E9714}" dt="2021-01-03T20:46:51.271" v="14" actId="2696"/>
        <pc:sldMkLst>
          <pc:docMk/>
          <pc:sldMk cId="3384359376" sldId="279"/>
        </pc:sldMkLst>
      </pc:sldChg>
      <pc:sldChg chg="addSp modSp new mod">
        <pc:chgData name="Lei Li" userId="ef082f19-97a4-40f7-8ec1-0e91bb2b2192" providerId="ADAL" clId="{93776437-7B75-3948-B25A-E059C11E9714}" dt="2021-01-03T22:31:23.342" v="2441"/>
        <pc:sldMkLst>
          <pc:docMk/>
          <pc:sldMk cId="1260052555" sldId="280"/>
        </pc:sldMkLst>
        <pc:spChg chg="mod">
          <ac:chgData name="Lei Li" userId="ef082f19-97a4-40f7-8ec1-0e91bb2b2192" providerId="ADAL" clId="{93776437-7B75-3948-B25A-E059C11E9714}" dt="2021-01-03T22:29:29.893" v="2410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93776437-7B75-3948-B25A-E059C11E9714}" dt="2021-01-03T22:30:32.618" v="2437" actId="20577"/>
          <ac:spMkLst>
            <pc:docMk/>
            <pc:sldMk cId="1260052555" sldId="280"/>
            <ac:spMk id="3" creationId="{4F1434B3-A1D0-7F4E-9663-D5A57F86690B}"/>
          </ac:spMkLst>
        </pc:spChg>
        <pc:spChg chg="add mod">
          <ac:chgData name="Lei Li" userId="ef082f19-97a4-40f7-8ec1-0e91bb2b2192" providerId="ADAL" clId="{93776437-7B75-3948-B25A-E059C11E9714}" dt="2021-01-03T22:31:23.342" v="2441"/>
          <ac:spMkLst>
            <pc:docMk/>
            <pc:sldMk cId="1260052555" sldId="280"/>
            <ac:spMk id="7" creationId="{D5AF5914-FC72-A743-B501-C9C5AD3D3549}"/>
          </ac:spMkLst>
        </pc:spChg>
        <pc:picChg chg="add mod">
          <ac:chgData name="Lei Li" userId="ef082f19-97a4-40f7-8ec1-0e91bb2b2192" providerId="ADAL" clId="{93776437-7B75-3948-B25A-E059C11E9714}" dt="2021-01-03T22:31:08.132" v="2440" actId="1076"/>
          <ac:picMkLst>
            <pc:docMk/>
            <pc:sldMk cId="1260052555" sldId="280"/>
            <ac:picMk id="6" creationId="{E63DC417-BC55-CB4D-A0C3-049AE83F2856}"/>
          </ac:picMkLst>
        </pc:picChg>
      </pc:sldChg>
      <pc:sldChg chg="del">
        <pc:chgData name="Lei Li" userId="ef082f19-97a4-40f7-8ec1-0e91bb2b2192" providerId="ADAL" clId="{93776437-7B75-3948-B25A-E059C11E9714}" dt="2021-01-03T20:46:51.515" v="15" actId="2696"/>
        <pc:sldMkLst>
          <pc:docMk/>
          <pc:sldMk cId="4209947923" sldId="280"/>
        </pc:sldMkLst>
      </pc:sldChg>
      <pc:sldChg chg="del">
        <pc:chgData name="Lei Li" userId="ef082f19-97a4-40f7-8ec1-0e91bb2b2192" providerId="ADAL" clId="{93776437-7B75-3948-B25A-E059C11E9714}" dt="2021-01-03T20:46:51.753" v="16" actId="2696"/>
        <pc:sldMkLst>
          <pc:docMk/>
          <pc:sldMk cId="2071909738" sldId="281"/>
        </pc:sldMkLst>
      </pc:sldChg>
      <pc:sldChg chg="addSp modSp new mod">
        <pc:chgData name="Lei Li" userId="ef082f19-97a4-40f7-8ec1-0e91bb2b2192" providerId="ADAL" clId="{93776437-7B75-3948-B25A-E059C11E9714}" dt="2021-01-03T22:34:31.600" v="2606"/>
        <pc:sldMkLst>
          <pc:docMk/>
          <pc:sldMk cId="3798137831" sldId="281"/>
        </pc:sldMkLst>
        <pc:spChg chg="mod">
          <ac:chgData name="Lei Li" userId="ef082f19-97a4-40f7-8ec1-0e91bb2b2192" providerId="ADAL" clId="{93776437-7B75-3948-B25A-E059C11E9714}" dt="2021-01-03T22:31:57.491" v="2477" actId="20577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93776437-7B75-3948-B25A-E059C11E9714}" dt="2021-01-03T22:33:42.736" v="2602" actId="313"/>
          <ac:spMkLst>
            <pc:docMk/>
            <pc:sldMk cId="3798137831" sldId="281"/>
            <ac:spMk id="3" creationId="{B723670C-B576-C944-90B2-6E72C751038F}"/>
          </ac:spMkLst>
        </pc:spChg>
        <pc:spChg chg="add mod">
          <ac:chgData name="Lei Li" userId="ef082f19-97a4-40f7-8ec1-0e91bb2b2192" providerId="ADAL" clId="{93776437-7B75-3948-B25A-E059C11E9714}" dt="2021-01-03T22:34:31.600" v="2606"/>
          <ac:spMkLst>
            <pc:docMk/>
            <pc:sldMk cId="3798137831" sldId="281"/>
            <ac:spMk id="7" creationId="{F8AE4381-502C-BB48-B9A5-E319E30603A6}"/>
          </ac:spMkLst>
        </pc:spChg>
        <pc:picChg chg="add mod">
          <ac:chgData name="Lei Li" userId="ef082f19-97a4-40f7-8ec1-0e91bb2b2192" providerId="ADAL" clId="{93776437-7B75-3948-B25A-E059C11E9714}" dt="2021-01-03T22:34:19.922" v="2605" actId="1076"/>
          <ac:picMkLst>
            <pc:docMk/>
            <pc:sldMk cId="3798137831" sldId="281"/>
            <ac:picMk id="6" creationId="{83D976F2-2D4B-5D42-8F5B-0E390BABBDE4}"/>
          </ac:picMkLst>
        </pc:picChg>
      </pc:sldChg>
      <pc:sldChg chg="del">
        <pc:chgData name="Lei Li" userId="ef082f19-97a4-40f7-8ec1-0e91bb2b2192" providerId="ADAL" clId="{93776437-7B75-3948-B25A-E059C11E9714}" dt="2021-01-03T20:46:51.974" v="17" actId="2696"/>
        <pc:sldMkLst>
          <pc:docMk/>
          <pc:sldMk cId="3961256379" sldId="282"/>
        </pc:sldMkLst>
      </pc:sldChg>
      <pc:sldChg chg="modSp new mod">
        <pc:chgData name="Lei Li" userId="ef082f19-97a4-40f7-8ec1-0e91bb2b2192" providerId="ADAL" clId="{93776437-7B75-3948-B25A-E059C11E9714}" dt="2021-01-03T22:38:11.116" v="2737" actId="15"/>
        <pc:sldMkLst>
          <pc:docMk/>
          <pc:sldMk cId="4195626971" sldId="282"/>
        </pc:sldMkLst>
        <pc:spChg chg="mod">
          <ac:chgData name="Lei Li" userId="ef082f19-97a4-40f7-8ec1-0e91bb2b2192" providerId="ADAL" clId="{93776437-7B75-3948-B25A-E059C11E9714}" dt="2021-01-03T22:35:50.206" v="2612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93776437-7B75-3948-B25A-E059C11E9714}" dt="2021-01-03T22:38:11.116" v="2737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del">
        <pc:chgData name="Lei Li" userId="ef082f19-97a4-40f7-8ec1-0e91bb2b2192" providerId="ADAL" clId="{93776437-7B75-3948-B25A-E059C11E9714}" dt="2021-01-03T20:46:52.207" v="18" actId="2696"/>
        <pc:sldMkLst>
          <pc:docMk/>
          <pc:sldMk cId="2309582499" sldId="283"/>
        </pc:sldMkLst>
      </pc:sldChg>
      <pc:sldChg chg="modSp new mod">
        <pc:chgData name="Lei Li" userId="ef082f19-97a4-40f7-8ec1-0e91bb2b2192" providerId="ADAL" clId="{93776437-7B75-3948-B25A-E059C11E9714}" dt="2021-01-03T22:41:18.377" v="2903" actId="20577"/>
        <pc:sldMkLst>
          <pc:docMk/>
          <pc:sldMk cId="3235909142" sldId="283"/>
        </pc:sldMkLst>
        <pc:spChg chg="mod">
          <ac:chgData name="Lei Li" userId="ef082f19-97a4-40f7-8ec1-0e91bb2b2192" providerId="ADAL" clId="{93776437-7B75-3948-B25A-E059C11E9714}" dt="2021-01-03T22:38:53.386" v="2747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93776437-7B75-3948-B25A-E059C11E9714}" dt="2021-01-03T22:41:18.377" v="2903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">
        <pc:chgData name="Lei Li" userId="ef082f19-97a4-40f7-8ec1-0e91bb2b2192" providerId="ADAL" clId="{93776437-7B75-3948-B25A-E059C11E9714}" dt="2021-01-03T20:46:52.424" v="19" actId="2696"/>
        <pc:sldMkLst>
          <pc:docMk/>
          <pc:sldMk cId="3204015597" sldId="284"/>
        </pc:sldMkLst>
      </pc:sldChg>
      <pc:sldChg chg="addSp delSp modSp new mod">
        <pc:chgData name="Lei Li" userId="ef082f19-97a4-40f7-8ec1-0e91bb2b2192" providerId="ADAL" clId="{93776437-7B75-3948-B25A-E059C11E9714}" dt="2021-01-03T22:44:51.192" v="2979" actId="962"/>
        <pc:sldMkLst>
          <pc:docMk/>
          <pc:sldMk cId="3442878057" sldId="284"/>
        </pc:sldMkLst>
        <pc:spChg chg="mod">
          <ac:chgData name="Lei Li" userId="ef082f19-97a4-40f7-8ec1-0e91bb2b2192" providerId="ADAL" clId="{93776437-7B75-3948-B25A-E059C11E9714}" dt="2021-01-03T22:41:47.894" v="2936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93776437-7B75-3948-B25A-E059C11E9714}" dt="2021-01-03T22:43:16.857" v="2941"/>
          <ac:spMkLst>
            <pc:docMk/>
            <pc:sldMk cId="3442878057" sldId="284"/>
            <ac:spMk id="3" creationId="{C6629A5D-7952-1541-A13F-CC77DC5FB7F0}"/>
          </ac:spMkLst>
        </pc:spChg>
        <pc:spChg chg="add del mod">
          <ac:chgData name="Lei Li" userId="ef082f19-97a4-40f7-8ec1-0e91bb2b2192" providerId="ADAL" clId="{93776437-7B75-3948-B25A-E059C11E9714}" dt="2021-01-03T22:43:32.265" v="2944" actId="478"/>
          <ac:spMkLst>
            <pc:docMk/>
            <pc:sldMk cId="3442878057" sldId="284"/>
            <ac:spMk id="6" creationId="{89642504-6095-5D48-8E88-1E2B41E8FE25}"/>
          </ac:spMkLst>
        </pc:spChg>
        <pc:spChg chg="add mod">
          <ac:chgData name="Lei Li" userId="ef082f19-97a4-40f7-8ec1-0e91bb2b2192" providerId="ADAL" clId="{93776437-7B75-3948-B25A-E059C11E9714}" dt="2021-01-03T22:44:40.495" v="2949"/>
          <ac:spMkLst>
            <pc:docMk/>
            <pc:sldMk cId="3442878057" sldId="284"/>
            <ac:spMk id="9" creationId="{2F0AD57F-28B6-344C-94F0-1CDD413E458F}"/>
          </ac:spMkLst>
        </pc:spChg>
        <pc:picChg chg="add mod">
          <ac:chgData name="Lei Li" userId="ef082f19-97a4-40f7-8ec1-0e91bb2b2192" providerId="ADAL" clId="{93776437-7B75-3948-B25A-E059C11E9714}" dt="2021-01-03T22:44:51.192" v="2979" actId="962"/>
          <ac:picMkLst>
            <pc:docMk/>
            <pc:sldMk cId="3442878057" sldId="284"/>
            <ac:picMk id="8" creationId="{F40BAF2D-CAD7-CD4D-861A-C24E171BFA83}"/>
          </ac:picMkLst>
        </pc:picChg>
      </pc:sldChg>
      <pc:sldChg chg="del">
        <pc:chgData name="Lei Li" userId="ef082f19-97a4-40f7-8ec1-0e91bb2b2192" providerId="ADAL" clId="{93776437-7B75-3948-B25A-E059C11E9714}" dt="2021-01-03T20:46:52.629" v="20" actId="2696"/>
        <pc:sldMkLst>
          <pc:docMk/>
          <pc:sldMk cId="132074916" sldId="285"/>
        </pc:sldMkLst>
      </pc:sldChg>
      <pc:sldChg chg="modSp new mod">
        <pc:chgData name="Lei Li" userId="ef082f19-97a4-40f7-8ec1-0e91bb2b2192" providerId="ADAL" clId="{93776437-7B75-3948-B25A-E059C11E9714}" dt="2021-01-03T23:43:33.813" v="3061"/>
        <pc:sldMkLst>
          <pc:docMk/>
          <pc:sldMk cId="670001095" sldId="285"/>
        </pc:sldMkLst>
        <pc:spChg chg="mod">
          <ac:chgData name="Lei Li" userId="ef082f19-97a4-40f7-8ec1-0e91bb2b2192" providerId="ADAL" clId="{93776437-7B75-3948-B25A-E059C11E9714}" dt="2021-01-03T23:42:34.103" v="3015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93776437-7B75-3948-B25A-E059C11E9714}" dt="2021-01-03T23:43:33.813" v="3061"/>
          <ac:spMkLst>
            <pc:docMk/>
            <pc:sldMk cId="670001095" sldId="285"/>
            <ac:spMk id="3" creationId="{CE9ACE18-C67B-B448-A82B-7C1D1505A931}"/>
          </ac:spMkLst>
        </pc:spChg>
      </pc:sldChg>
      <pc:sldChg chg="modSp new mod">
        <pc:chgData name="Lei Li" userId="ef082f19-97a4-40f7-8ec1-0e91bb2b2192" providerId="ADAL" clId="{93776437-7B75-3948-B25A-E059C11E9714}" dt="2021-01-03T23:45:30.074" v="3133" actId="20577"/>
        <pc:sldMkLst>
          <pc:docMk/>
          <pc:sldMk cId="723119252" sldId="286"/>
        </pc:sldMkLst>
        <pc:spChg chg="mod">
          <ac:chgData name="Lei Li" userId="ef082f19-97a4-40f7-8ec1-0e91bb2b2192" providerId="ADAL" clId="{93776437-7B75-3948-B25A-E059C11E9714}" dt="2021-01-03T23:44:37.673" v="3088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93776437-7B75-3948-B25A-E059C11E9714}" dt="2021-01-03T23:45:30.074" v="3133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del">
        <pc:chgData name="Lei Li" userId="ef082f19-97a4-40f7-8ec1-0e91bb2b2192" providerId="ADAL" clId="{93776437-7B75-3948-B25A-E059C11E9714}" dt="2021-01-03T20:46:52.822" v="21" actId="2696"/>
        <pc:sldMkLst>
          <pc:docMk/>
          <pc:sldMk cId="734128331" sldId="286"/>
        </pc:sldMkLst>
      </pc:sldChg>
      <pc:sldChg chg="modSp new mod">
        <pc:chgData name="Lei Li" userId="ef082f19-97a4-40f7-8ec1-0e91bb2b2192" providerId="ADAL" clId="{93776437-7B75-3948-B25A-E059C11E9714}" dt="2021-01-04T00:22:07.966" v="3161"/>
        <pc:sldMkLst>
          <pc:docMk/>
          <pc:sldMk cId="1968337605" sldId="287"/>
        </pc:sldMkLst>
        <pc:spChg chg="mod">
          <ac:chgData name="Lei Li" userId="ef082f19-97a4-40f7-8ec1-0e91bb2b2192" providerId="ADAL" clId="{93776437-7B75-3948-B25A-E059C11E9714}" dt="2021-01-04T00:22:07.966" v="3161"/>
          <ac:spMkLst>
            <pc:docMk/>
            <pc:sldMk cId="1968337605" sldId="287"/>
            <ac:spMk id="2" creationId="{803D9289-6575-D04B-B511-C8FF7AE7020B}"/>
          </ac:spMkLst>
        </pc:spChg>
        <pc:spChg chg="mod">
          <ac:chgData name="Lei Li" userId="ef082f19-97a4-40f7-8ec1-0e91bb2b2192" providerId="ADAL" clId="{93776437-7B75-3948-B25A-E059C11E9714}" dt="2021-01-04T00:21:57.153" v="3159" actId="113"/>
          <ac:spMkLst>
            <pc:docMk/>
            <pc:sldMk cId="1968337605" sldId="287"/>
            <ac:spMk id="3" creationId="{863A56F4-41AD-914E-89F7-E4DDF0A7DA47}"/>
          </ac:spMkLst>
        </pc:spChg>
      </pc:sldChg>
      <pc:sldChg chg="del">
        <pc:chgData name="Lei Li" userId="ef082f19-97a4-40f7-8ec1-0e91bb2b2192" providerId="ADAL" clId="{93776437-7B75-3948-B25A-E059C11E9714}" dt="2021-01-03T20:46:53.067" v="22" actId="2696"/>
        <pc:sldMkLst>
          <pc:docMk/>
          <pc:sldMk cId="3514982569" sldId="287"/>
        </pc:sldMkLst>
      </pc:sldChg>
      <pc:sldChg chg="del">
        <pc:chgData name="Lei Li" userId="ef082f19-97a4-40f7-8ec1-0e91bb2b2192" providerId="ADAL" clId="{93776437-7B75-3948-B25A-E059C11E9714}" dt="2021-01-03T20:46:53.405" v="23" actId="2696"/>
        <pc:sldMkLst>
          <pc:docMk/>
          <pc:sldMk cId="3419611344" sldId="288"/>
        </pc:sldMkLst>
      </pc:sldChg>
      <pc:sldChg chg="del">
        <pc:chgData name="Lei Li" userId="ef082f19-97a4-40f7-8ec1-0e91bb2b2192" providerId="ADAL" clId="{93776437-7B75-3948-B25A-E059C11E9714}" dt="2021-01-03T20:48:11.985" v="24" actId="2696"/>
        <pc:sldMkLst>
          <pc:docMk/>
          <pc:sldMk cId="3688963370" sldId="289"/>
        </pc:sldMkLst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  <pc:docChgLst>
    <pc:chgData name="Lei Li" userId="ef082f19-97a4-40f7-8ec1-0e91bb2b2192" providerId="ADAL" clId="{69EDFD10-5084-DD49-ADD5-DD87311A34B2}"/>
    <pc:docChg chg="undo custSel addSld delSld modSld sldOrd">
      <pc:chgData name="Lei Li" userId="ef082f19-97a4-40f7-8ec1-0e91bb2b2192" providerId="ADAL" clId="{69EDFD10-5084-DD49-ADD5-DD87311A34B2}" dt="2020-12-31T16:29:10.070" v="3262" actId="113"/>
      <pc:docMkLst>
        <pc:docMk/>
      </pc:docMkLst>
      <pc:sldChg chg="modSp mod">
        <pc:chgData name="Lei Li" userId="ef082f19-97a4-40f7-8ec1-0e91bb2b2192" providerId="ADAL" clId="{69EDFD10-5084-DD49-ADD5-DD87311A34B2}" dt="2020-12-31T16:29:10.070" v="3262" actId="113"/>
        <pc:sldMkLst>
          <pc:docMk/>
          <pc:sldMk cId="2686351654" sldId="260"/>
        </pc:sldMkLst>
        <pc:spChg chg="mod">
          <ac:chgData name="Lei Li" userId="ef082f19-97a4-40f7-8ec1-0e91bb2b2192" providerId="ADAL" clId="{69EDFD10-5084-DD49-ADD5-DD87311A34B2}" dt="2020-12-31T16:29:10.070" v="3262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addSp delSp modSp new mod">
        <pc:chgData name="Lei Li" userId="ef082f19-97a4-40f7-8ec1-0e91bb2b2192" providerId="ADAL" clId="{69EDFD10-5084-DD49-ADD5-DD87311A34B2}" dt="2020-12-31T14:16:49.825" v="171" actId="20577"/>
        <pc:sldMkLst>
          <pc:docMk/>
          <pc:sldMk cId="3497575219" sldId="266"/>
        </pc:sldMkLst>
        <pc:spChg chg="mod">
          <ac:chgData name="Lei Li" userId="ef082f19-97a4-40f7-8ec1-0e91bb2b2192" providerId="ADAL" clId="{69EDFD10-5084-DD49-ADD5-DD87311A34B2}" dt="2020-12-31T14:06:06.422" v="70" actId="20577"/>
          <ac:spMkLst>
            <pc:docMk/>
            <pc:sldMk cId="3497575219" sldId="266"/>
            <ac:spMk id="2" creationId="{40E35B70-8D6C-7041-B703-AAD139081CBF}"/>
          </ac:spMkLst>
        </pc:spChg>
        <pc:spChg chg="mod">
          <ac:chgData name="Lei Li" userId="ef082f19-97a4-40f7-8ec1-0e91bb2b2192" providerId="ADAL" clId="{69EDFD10-5084-DD49-ADD5-DD87311A34B2}" dt="2020-12-31T14:16:49.825" v="171" actId="20577"/>
          <ac:spMkLst>
            <pc:docMk/>
            <pc:sldMk cId="3497575219" sldId="266"/>
            <ac:spMk id="3" creationId="{C8252742-F201-6E43-95F0-67B8884FAC99}"/>
          </ac:spMkLst>
        </pc:spChg>
        <pc:spChg chg="add mod">
          <ac:chgData name="Lei Li" userId="ef082f19-97a4-40f7-8ec1-0e91bb2b2192" providerId="ADAL" clId="{69EDFD10-5084-DD49-ADD5-DD87311A34B2}" dt="2020-12-31T14:15:26.467" v="141" actId="20577"/>
          <ac:spMkLst>
            <pc:docMk/>
            <pc:sldMk cId="3497575219" sldId="266"/>
            <ac:spMk id="6" creationId="{A1C61BD1-666D-0844-9D20-F0FF8EE9CB9B}"/>
          </ac:spMkLst>
        </pc:spChg>
        <pc:picChg chg="add del mod">
          <ac:chgData name="Lei Li" userId="ef082f19-97a4-40f7-8ec1-0e91bb2b2192" providerId="ADAL" clId="{69EDFD10-5084-DD49-ADD5-DD87311A34B2}" dt="2020-12-31T14:14:36.881" v="133" actId="478"/>
          <ac:picMkLst>
            <pc:docMk/>
            <pc:sldMk cId="3497575219" sldId="266"/>
            <ac:picMk id="1026" creationId="{6FADC331-F379-A347-9CC7-110A66CA273B}"/>
          </ac:picMkLst>
        </pc:picChg>
        <pc:picChg chg="add mod">
          <ac:chgData name="Lei Li" userId="ef082f19-97a4-40f7-8ec1-0e91bb2b2192" providerId="ADAL" clId="{69EDFD10-5084-DD49-ADD5-DD87311A34B2}" dt="2020-12-31T14:15:02.229" v="138" actId="962"/>
          <ac:picMkLst>
            <pc:docMk/>
            <pc:sldMk cId="3497575219" sldId="266"/>
            <ac:picMk id="1028" creationId="{BE392214-97B7-3A46-B231-E94AA7EF0D2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4161802325" sldId="266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60796749" sldId="267"/>
        </pc:sldMkLst>
      </pc:sldChg>
      <pc:sldChg chg="modSp new mod">
        <pc:chgData name="Lei Li" userId="ef082f19-97a4-40f7-8ec1-0e91bb2b2192" providerId="ADAL" clId="{69EDFD10-5084-DD49-ADD5-DD87311A34B2}" dt="2020-12-31T14:03:12.546" v="40" actId="27636"/>
        <pc:sldMkLst>
          <pc:docMk/>
          <pc:sldMk cId="978230550" sldId="267"/>
        </pc:sldMkLst>
        <pc:spChg chg="mod">
          <ac:chgData name="Lei Li" userId="ef082f19-97a4-40f7-8ec1-0e91bb2b2192" providerId="ADAL" clId="{69EDFD10-5084-DD49-ADD5-DD87311A34B2}" dt="2020-12-31T14:01:59.477" v="20"/>
          <ac:spMkLst>
            <pc:docMk/>
            <pc:sldMk cId="978230550" sldId="267"/>
            <ac:spMk id="2" creationId="{EC168180-CB6D-BC49-9313-1B245BE81D38}"/>
          </ac:spMkLst>
        </pc:spChg>
        <pc:spChg chg="mod">
          <ac:chgData name="Lei Li" userId="ef082f19-97a4-40f7-8ec1-0e91bb2b2192" providerId="ADAL" clId="{69EDFD10-5084-DD49-ADD5-DD87311A34B2}" dt="2020-12-31T14:03:12.546" v="40" actId="27636"/>
          <ac:spMkLst>
            <pc:docMk/>
            <pc:sldMk cId="978230550" sldId="267"/>
            <ac:spMk id="3" creationId="{68031E4D-EBA8-4D47-8CEE-45944E21F819}"/>
          </ac:spMkLst>
        </pc:spChg>
      </pc:sldChg>
      <pc:sldChg chg="addSp delSp modSp new mod ord">
        <pc:chgData name="Lei Li" userId="ef082f19-97a4-40f7-8ec1-0e91bb2b2192" providerId="ADAL" clId="{69EDFD10-5084-DD49-ADD5-DD87311A34B2}" dt="2020-12-31T14:13:14.794" v="132"/>
        <pc:sldMkLst>
          <pc:docMk/>
          <pc:sldMk cId="1553196425" sldId="268"/>
        </pc:sldMkLst>
        <pc:spChg chg="mod">
          <ac:chgData name="Lei Li" userId="ef082f19-97a4-40f7-8ec1-0e91bb2b2192" providerId="ADAL" clId="{69EDFD10-5084-DD49-ADD5-DD87311A34B2}" dt="2020-12-31T14:10:08.665" v="126" actId="20577"/>
          <ac:spMkLst>
            <pc:docMk/>
            <pc:sldMk cId="1553196425" sldId="268"/>
            <ac:spMk id="2" creationId="{7472707F-AE3B-214C-B1F3-6A75B01F698A}"/>
          </ac:spMkLst>
        </pc:spChg>
        <pc:spChg chg="del">
          <ac:chgData name="Lei Li" userId="ef082f19-97a4-40f7-8ec1-0e91bb2b2192" providerId="ADAL" clId="{69EDFD10-5084-DD49-ADD5-DD87311A34B2}" dt="2020-12-31T14:12:44.414" v="127"/>
          <ac:spMkLst>
            <pc:docMk/>
            <pc:sldMk cId="1553196425" sldId="268"/>
            <ac:spMk id="3" creationId="{B737EEC6-3C94-BA48-AA5B-4A94D7902AD1}"/>
          </ac:spMkLst>
        </pc:spChg>
        <pc:spChg chg="add mod">
          <ac:chgData name="Lei Li" userId="ef082f19-97a4-40f7-8ec1-0e91bb2b2192" providerId="ADAL" clId="{69EDFD10-5084-DD49-ADD5-DD87311A34B2}" dt="2020-12-31T14:13:14.794" v="132"/>
          <ac:spMkLst>
            <pc:docMk/>
            <pc:sldMk cId="1553196425" sldId="268"/>
            <ac:spMk id="7" creationId="{EC8DCF70-869A-1847-9308-6E59344EC2C1}"/>
          </ac:spMkLst>
        </pc:spChg>
        <pc:picChg chg="add mod">
          <ac:chgData name="Lei Li" userId="ef082f19-97a4-40f7-8ec1-0e91bb2b2192" providerId="ADAL" clId="{69EDFD10-5084-DD49-ADD5-DD87311A34B2}" dt="2020-12-31T14:13:03.310" v="131" actId="1076"/>
          <ac:picMkLst>
            <pc:docMk/>
            <pc:sldMk cId="1553196425" sldId="268"/>
            <ac:picMk id="2050" creationId="{95945C19-4D7D-F14F-8AD9-E5AA8E5EBF0C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610922966" sldId="26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617986023" sldId="269"/>
        </pc:sldMkLst>
      </pc:sldChg>
      <pc:sldChg chg="modSp new mod">
        <pc:chgData name="Lei Li" userId="ef082f19-97a4-40f7-8ec1-0e91bb2b2192" providerId="ADAL" clId="{69EDFD10-5084-DD49-ADD5-DD87311A34B2}" dt="2020-12-31T14:35:44.216" v="772" actId="1076"/>
        <pc:sldMkLst>
          <pc:docMk/>
          <pc:sldMk cId="3135584468" sldId="269"/>
        </pc:sldMkLst>
        <pc:spChg chg="mod">
          <ac:chgData name="Lei Li" userId="ef082f19-97a4-40f7-8ec1-0e91bb2b2192" providerId="ADAL" clId="{69EDFD10-5084-DD49-ADD5-DD87311A34B2}" dt="2020-12-31T14:35:44.216" v="772" actId="1076"/>
          <ac:spMkLst>
            <pc:docMk/>
            <pc:sldMk cId="3135584468" sldId="269"/>
            <ac:spMk id="2" creationId="{CFE258C1-72F7-8F45-935A-E8D7C160A059}"/>
          </ac:spMkLst>
        </pc:spChg>
        <pc:spChg chg="mod">
          <ac:chgData name="Lei Li" userId="ef082f19-97a4-40f7-8ec1-0e91bb2b2192" providerId="ADAL" clId="{69EDFD10-5084-DD49-ADD5-DD87311A34B2}" dt="2020-12-31T14:26:13.936" v="521" actId="15"/>
          <ac:spMkLst>
            <pc:docMk/>
            <pc:sldMk cId="3135584468" sldId="269"/>
            <ac:spMk id="3" creationId="{D23F40BE-0649-5946-8973-2CC214F043A1}"/>
          </ac:spMkLst>
        </pc:spChg>
      </pc:sldChg>
      <pc:sldChg chg="addSp modSp new mod">
        <pc:chgData name="Lei Li" userId="ef082f19-97a4-40f7-8ec1-0e91bb2b2192" providerId="ADAL" clId="{69EDFD10-5084-DD49-ADD5-DD87311A34B2}" dt="2020-12-31T14:30:42.662" v="722"/>
        <pc:sldMkLst>
          <pc:docMk/>
          <pc:sldMk cId="228133424" sldId="270"/>
        </pc:sldMkLst>
        <pc:spChg chg="mod">
          <ac:chgData name="Lei Li" userId="ef082f19-97a4-40f7-8ec1-0e91bb2b2192" providerId="ADAL" clId="{69EDFD10-5084-DD49-ADD5-DD87311A34B2}" dt="2020-12-31T14:28:06.163" v="541" actId="20577"/>
          <ac:spMkLst>
            <pc:docMk/>
            <pc:sldMk cId="228133424" sldId="270"/>
            <ac:spMk id="2" creationId="{7772F131-BE18-894A-B4A1-19D0A961B98A}"/>
          </ac:spMkLst>
        </pc:spChg>
        <pc:spChg chg="mod">
          <ac:chgData name="Lei Li" userId="ef082f19-97a4-40f7-8ec1-0e91bb2b2192" providerId="ADAL" clId="{69EDFD10-5084-DD49-ADD5-DD87311A34B2}" dt="2020-12-31T14:30:16.014" v="719" actId="1076"/>
          <ac:spMkLst>
            <pc:docMk/>
            <pc:sldMk cId="228133424" sldId="270"/>
            <ac:spMk id="3" creationId="{F6FE600F-BB92-8D4D-8CE9-986B78A95635}"/>
          </ac:spMkLst>
        </pc:spChg>
        <pc:spChg chg="add mod">
          <ac:chgData name="Lei Li" userId="ef082f19-97a4-40f7-8ec1-0e91bb2b2192" providerId="ADAL" clId="{69EDFD10-5084-DD49-ADD5-DD87311A34B2}" dt="2020-12-31T14:30:42.662" v="722"/>
          <ac:spMkLst>
            <pc:docMk/>
            <pc:sldMk cId="228133424" sldId="270"/>
            <ac:spMk id="7" creationId="{412BA72B-CB6B-CD4E-8115-9B141E8FABAF}"/>
          </ac:spMkLst>
        </pc:spChg>
        <pc:picChg chg="add mod">
          <ac:chgData name="Lei Li" userId="ef082f19-97a4-40f7-8ec1-0e91bb2b2192" providerId="ADAL" clId="{69EDFD10-5084-DD49-ADD5-DD87311A34B2}" dt="2020-12-31T14:30:24.755" v="721" actId="1076"/>
          <ac:picMkLst>
            <pc:docMk/>
            <pc:sldMk cId="228133424" sldId="270"/>
            <ac:picMk id="3074" creationId="{8206C7E4-32E1-1345-8FE7-ECB109F00B9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054474608" sldId="270"/>
        </pc:sldMkLst>
      </pc:sldChg>
      <pc:sldChg chg="modSp new mod">
        <pc:chgData name="Lei Li" userId="ef082f19-97a4-40f7-8ec1-0e91bb2b2192" providerId="ADAL" clId="{69EDFD10-5084-DD49-ADD5-DD87311A34B2}" dt="2020-12-31T14:32:03.019" v="745" actId="12"/>
        <pc:sldMkLst>
          <pc:docMk/>
          <pc:sldMk cId="126109767" sldId="271"/>
        </pc:sldMkLst>
        <pc:spChg chg="mod">
          <ac:chgData name="Lei Li" userId="ef082f19-97a4-40f7-8ec1-0e91bb2b2192" providerId="ADAL" clId="{69EDFD10-5084-DD49-ADD5-DD87311A34B2}" dt="2020-12-31T14:31:07.412" v="725" actId="20577"/>
          <ac:spMkLst>
            <pc:docMk/>
            <pc:sldMk cId="126109767" sldId="271"/>
            <ac:spMk id="2" creationId="{BD17A5A6-0F09-9945-8460-1306F20EF19B}"/>
          </ac:spMkLst>
        </pc:spChg>
        <pc:spChg chg="mod">
          <ac:chgData name="Lei Li" userId="ef082f19-97a4-40f7-8ec1-0e91bb2b2192" providerId="ADAL" clId="{69EDFD10-5084-DD49-ADD5-DD87311A34B2}" dt="2020-12-31T14:32:03.019" v="745" actId="12"/>
          <ac:spMkLst>
            <pc:docMk/>
            <pc:sldMk cId="126109767" sldId="271"/>
            <ac:spMk id="3" creationId="{CCCC9FEB-3984-7C4B-8609-529B643FD2F4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08401064" sldId="271"/>
        </pc:sldMkLst>
      </pc:sldChg>
      <pc:sldChg chg="addSp modSp new mod">
        <pc:chgData name="Lei Li" userId="ef082f19-97a4-40f7-8ec1-0e91bb2b2192" providerId="ADAL" clId="{69EDFD10-5084-DD49-ADD5-DD87311A34B2}" dt="2020-12-31T14:34:43.601" v="769"/>
        <pc:sldMkLst>
          <pc:docMk/>
          <pc:sldMk cId="1318160824" sldId="272"/>
        </pc:sldMkLst>
        <pc:spChg chg="mod">
          <ac:chgData name="Lei Li" userId="ef082f19-97a4-40f7-8ec1-0e91bb2b2192" providerId="ADAL" clId="{69EDFD10-5084-DD49-ADD5-DD87311A34B2}" dt="2020-12-31T14:32:50.378" v="748" actId="20577"/>
          <ac:spMkLst>
            <pc:docMk/>
            <pc:sldMk cId="1318160824" sldId="272"/>
            <ac:spMk id="2" creationId="{902B7EC6-34AE-AA45-910F-5FDF04C1824C}"/>
          </ac:spMkLst>
        </pc:spChg>
        <pc:spChg chg="mod">
          <ac:chgData name="Lei Li" userId="ef082f19-97a4-40f7-8ec1-0e91bb2b2192" providerId="ADAL" clId="{69EDFD10-5084-DD49-ADD5-DD87311A34B2}" dt="2020-12-31T14:34:22.027" v="763" actId="1076"/>
          <ac:spMkLst>
            <pc:docMk/>
            <pc:sldMk cId="1318160824" sldId="272"/>
            <ac:spMk id="3" creationId="{D0F6B76D-4D34-2B4C-A628-A7136876CF40}"/>
          </ac:spMkLst>
        </pc:spChg>
        <pc:spChg chg="add mod">
          <ac:chgData name="Lei Li" userId="ef082f19-97a4-40f7-8ec1-0e91bb2b2192" providerId="ADAL" clId="{69EDFD10-5084-DD49-ADD5-DD87311A34B2}" dt="2020-12-31T14:34:43.601" v="769"/>
          <ac:spMkLst>
            <pc:docMk/>
            <pc:sldMk cId="1318160824" sldId="272"/>
            <ac:spMk id="7" creationId="{13B867D5-B341-914C-ABAE-28010D0DE90B}"/>
          </ac:spMkLst>
        </pc:spChg>
        <pc:picChg chg="add mod">
          <ac:chgData name="Lei Li" userId="ef082f19-97a4-40f7-8ec1-0e91bb2b2192" providerId="ADAL" clId="{69EDFD10-5084-DD49-ADD5-DD87311A34B2}" dt="2020-12-31T14:34:34.402" v="768" actId="1076"/>
          <ac:picMkLst>
            <pc:docMk/>
            <pc:sldMk cId="1318160824" sldId="272"/>
            <ac:picMk id="4098" creationId="{E1B72132-AA0C-024A-B138-014C30AEE675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04480983" sldId="27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1563375" sldId="273"/>
        </pc:sldMkLst>
      </pc:sldChg>
      <pc:sldChg chg="modSp new mod">
        <pc:chgData name="Lei Li" userId="ef082f19-97a4-40f7-8ec1-0e91bb2b2192" providerId="ADAL" clId="{69EDFD10-5084-DD49-ADD5-DD87311A34B2}" dt="2020-12-31T14:41:24.477" v="1012" actId="15"/>
        <pc:sldMkLst>
          <pc:docMk/>
          <pc:sldMk cId="415077177" sldId="273"/>
        </pc:sldMkLst>
        <pc:spChg chg="mod">
          <ac:chgData name="Lei Li" userId="ef082f19-97a4-40f7-8ec1-0e91bb2b2192" providerId="ADAL" clId="{69EDFD10-5084-DD49-ADD5-DD87311A34B2}" dt="2020-12-31T14:35:54.901" v="773"/>
          <ac:spMkLst>
            <pc:docMk/>
            <pc:sldMk cId="415077177" sldId="273"/>
            <ac:spMk id="2" creationId="{5FE61094-9F8B-9F44-BA94-4937F02C9A6B}"/>
          </ac:spMkLst>
        </pc:spChg>
        <pc:spChg chg="mod">
          <ac:chgData name="Lei Li" userId="ef082f19-97a4-40f7-8ec1-0e91bb2b2192" providerId="ADAL" clId="{69EDFD10-5084-DD49-ADD5-DD87311A34B2}" dt="2020-12-31T14:41:24.477" v="1012" actId="15"/>
          <ac:spMkLst>
            <pc:docMk/>
            <pc:sldMk cId="415077177" sldId="273"/>
            <ac:spMk id="3" creationId="{7A3BC620-8AAF-A04D-90F1-DEFD82D1E568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600281123" sldId="274"/>
        </pc:sldMkLst>
      </pc:sldChg>
      <pc:sldChg chg="addSp modSp new mod">
        <pc:chgData name="Lei Li" userId="ef082f19-97a4-40f7-8ec1-0e91bb2b2192" providerId="ADAL" clId="{69EDFD10-5084-DD49-ADD5-DD87311A34B2}" dt="2020-12-31T14:47:16.266" v="1087" actId="1076"/>
        <pc:sldMkLst>
          <pc:docMk/>
          <pc:sldMk cId="3222646847" sldId="274"/>
        </pc:sldMkLst>
        <pc:spChg chg="mod">
          <ac:chgData name="Lei Li" userId="ef082f19-97a4-40f7-8ec1-0e91bb2b2192" providerId="ADAL" clId="{69EDFD10-5084-DD49-ADD5-DD87311A34B2}" dt="2020-12-31T14:42:28.733" v="1017" actId="113"/>
          <ac:spMkLst>
            <pc:docMk/>
            <pc:sldMk cId="3222646847" sldId="274"/>
            <ac:spMk id="2" creationId="{FCC323DC-1DE0-424F-ADE1-EA1CEDB3114E}"/>
          </ac:spMkLst>
        </pc:spChg>
        <pc:spChg chg="mod">
          <ac:chgData name="Lei Li" userId="ef082f19-97a4-40f7-8ec1-0e91bb2b2192" providerId="ADAL" clId="{69EDFD10-5084-DD49-ADD5-DD87311A34B2}" dt="2020-12-31T14:47:00.797" v="1085"/>
          <ac:spMkLst>
            <pc:docMk/>
            <pc:sldMk cId="3222646847" sldId="274"/>
            <ac:spMk id="3" creationId="{85E6F9DF-BEF0-2D4D-A518-EE264E3B6B39}"/>
          </ac:spMkLst>
        </pc:spChg>
        <pc:graphicFrameChg chg="add mod modGraphic">
          <ac:chgData name="Lei Li" userId="ef082f19-97a4-40f7-8ec1-0e91bb2b2192" providerId="ADAL" clId="{69EDFD10-5084-DD49-ADD5-DD87311A34B2}" dt="2020-12-31T14:47:16.266" v="1087" actId="1076"/>
          <ac:graphicFrameMkLst>
            <pc:docMk/>
            <pc:sldMk cId="3222646847" sldId="274"/>
            <ac:graphicFrameMk id="6" creationId="{7C611376-38E8-0A4A-99DE-8187E23A1F0E}"/>
          </ac:graphicFrameMkLst>
        </pc:graphicFrameChg>
      </pc:sldChg>
      <pc:sldChg chg="addSp modSp new mod">
        <pc:chgData name="Lei Li" userId="ef082f19-97a4-40f7-8ec1-0e91bb2b2192" providerId="ADAL" clId="{69EDFD10-5084-DD49-ADD5-DD87311A34B2}" dt="2020-12-31T15:21:41.475" v="1487" actId="1076"/>
        <pc:sldMkLst>
          <pc:docMk/>
          <pc:sldMk cId="45722916" sldId="275"/>
        </pc:sldMkLst>
        <pc:spChg chg="mod">
          <ac:chgData name="Lei Li" userId="ef082f19-97a4-40f7-8ec1-0e91bb2b2192" providerId="ADAL" clId="{69EDFD10-5084-DD49-ADD5-DD87311A34B2}" dt="2020-12-31T15:05:35.894" v="1118" actId="20577"/>
          <ac:spMkLst>
            <pc:docMk/>
            <pc:sldMk cId="45722916" sldId="275"/>
            <ac:spMk id="2" creationId="{679A18F6-6F1D-B243-9CDF-5D96027A7CC7}"/>
          </ac:spMkLst>
        </pc:spChg>
        <pc:spChg chg="mod">
          <ac:chgData name="Lei Li" userId="ef082f19-97a4-40f7-8ec1-0e91bb2b2192" providerId="ADAL" clId="{69EDFD10-5084-DD49-ADD5-DD87311A34B2}" dt="2020-12-31T15:20:10.335" v="1425" actId="21"/>
          <ac:spMkLst>
            <pc:docMk/>
            <pc:sldMk cId="45722916" sldId="275"/>
            <ac:spMk id="3" creationId="{3F3B7024-46D6-9849-85AA-1C66B2FC5DD0}"/>
          </ac:spMkLst>
        </pc:spChg>
        <pc:spChg chg="add mod">
          <ac:chgData name="Lei Li" userId="ef082f19-97a4-40f7-8ec1-0e91bb2b2192" providerId="ADAL" clId="{69EDFD10-5084-DD49-ADD5-DD87311A34B2}" dt="2020-12-31T15:21:41.475" v="1487" actId="1076"/>
          <ac:spMkLst>
            <pc:docMk/>
            <pc:sldMk cId="45722916" sldId="275"/>
            <ac:spMk id="6" creationId="{ED14FADA-E18E-D341-BDAC-B44B5409D79E}"/>
          </ac:spMkLst>
        </pc:spChg>
        <pc:picChg chg="add mod">
          <ac:chgData name="Lei Li" userId="ef082f19-97a4-40f7-8ec1-0e91bb2b2192" providerId="ADAL" clId="{69EDFD10-5084-DD49-ADD5-DD87311A34B2}" dt="2020-12-31T15:21:06.698" v="1469" actId="1076"/>
          <ac:picMkLst>
            <pc:docMk/>
            <pc:sldMk cId="45722916" sldId="275"/>
            <ac:picMk id="6146" creationId="{BA9C4993-6084-5842-8945-9DCA90274838}"/>
          </ac:picMkLst>
        </pc:picChg>
      </pc:sldChg>
      <pc:sldChg chg="modSp new mod">
        <pc:chgData name="Lei Li" userId="ef082f19-97a4-40f7-8ec1-0e91bb2b2192" providerId="ADAL" clId="{69EDFD10-5084-DD49-ADD5-DD87311A34B2}" dt="2020-12-31T15:18:13.028" v="1423" actId="15"/>
        <pc:sldMkLst>
          <pc:docMk/>
          <pc:sldMk cId="922632677" sldId="276"/>
        </pc:sldMkLst>
        <pc:spChg chg="mod">
          <ac:chgData name="Lei Li" userId="ef082f19-97a4-40f7-8ec1-0e91bb2b2192" providerId="ADAL" clId="{69EDFD10-5084-DD49-ADD5-DD87311A34B2}" dt="2020-12-31T15:09:33.749" v="1241" actId="20577"/>
          <ac:spMkLst>
            <pc:docMk/>
            <pc:sldMk cId="922632677" sldId="276"/>
            <ac:spMk id="2" creationId="{F42C2AFE-C30C-A54B-BA63-437044FBA170}"/>
          </ac:spMkLst>
        </pc:spChg>
        <pc:spChg chg="mod">
          <ac:chgData name="Lei Li" userId="ef082f19-97a4-40f7-8ec1-0e91bb2b2192" providerId="ADAL" clId="{69EDFD10-5084-DD49-ADD5-DD87311A34B2}" dt="2020-12-31T15:18:13.028" v="1423" actId="15"/>
          <ac:spMkLst>
            <pc:docMk/>
            <pc:sldMk cId="922632677" sldId="276"/>
            <ac:spMk id="3" creationId="{A9D61D7C-448B-4D4E-8F3D-B1B67C2CC58F}"/>
          </ac:spMkLst>
        </pc:spChg>
      </pc:sldChg>
      <pc:sldChg chg="modSp new mod ord">
        <pc:chgData name="Lei Li" userId="ef082f19-97a4-40f7-8ec1-0e91bb2b2192" providerId="ADAL" clId="{69EDFD10-5084-DD49-ADD5-DD87311A34B2}" dt="2020-12-31T15:20:49.427" v="1464" actId="20578"/>
        <pc:sldMkLst>
          <pc:docMk/>
          <pc:sldMk cId="691614238" sldId="277"/>
        </pc:sldMkLst>
        <pc:spChg chg="mod">
          <ac:chgData name="Lei Li" userId="ef082f19-97a4-40f7-8ec1-0e91bb2b2192" providerId="ADAL" clId="{69EDFD10-5084-DD49-ADD5-DD87311A34B2}" dt="2020-12-31T15:20:37.791" v="1462" actId="20577"/>
          <ac:spMkLst>
            <pc:docMk/>
            <pc:sldMk cId="691614238" sldId="277"/>
            <ac:spMk id="2" creationId="{83DE2F07-553A-254D-92D1-B5C61E779308}"/>
          </ac:spMkLst>
        </pc:spChg>
        <pc:spChg chg="mod">
          <ac:chgData name="Lei Li" userId="ef082f19-97a4-40f7-8ec1-0e91bb2b2192" providerId="ADAL" clId="{69EDFD10-5084-DD49-ADD5-DD87311A34B2}" dt="2020-12-31T15:20:43.456" v="1463" actId="14"/>
          <ac:spMkLst>
            <pc:docMk/>
            <pc:sldMk cId="691614238" sldId="277"/>
            <ac:spMk id="3" creationId="{0D336617-F6D2-B047-9E98-11D65D719DD9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049329859" sldId="277"/>
        </pc:sldMkLst>
      </pc:sldChg>
      <pc:sldChg chg="modSp new mod">
        <pc:chgData name="Lei Li" userId="ef082f19-97a4-40f7-8ec1-0e91bb2b2192" providerId="ADAL" clId="{69EDFD10-5084-DD49-ADD5-DD87311A34B2}" dt="2020-12-31T15:24:46.841" v="1524"/>
        <pc:sldMkLst>
          <pc:docMk/>
          <pc:sldMk cId="19751962" sldId="278"/>
        </pc:sldMkLst>
        <pc:spChg chg="mod">
          <ac:chgData name="Lei Li" userId="ef082f19-97a4-40f7-8ec1-0e91bb2b2192" providerId="ADAL" clId="{69EDFD10-5084-DD49-ADD5-DD87311A34B2}" dt="2020-12-31T15:24:20.221" v="1523" actId="20577"/>
          <ac:spMkLst>
            <pc:docMk/>
            <pc:sldMk cId="19751962" sldId="278"/>
            <ac:spMk id="2" creationId="{B19DAA5B-E75D-5847-A1AC-BBFC84FC6826}"/>
          </ac:spMkLst>
        </pc:spChg>
        <pc:spChg chg="mod">
          <ac:chgData name="Lei Li" userId="ef082f19-97a4-40f7-8ec1-0e91bb2b2192" providerId="ADAL" clId="{69EDFD10-5084-DD49-ADD5-DD87311A34B2}" dt="2020-12-31T15:24:46.841" v="1524"/>
          <ac:spMkLst>
            <pc:docMk/>
            <pc:sldMk cId="19751962" sldId="278"/>
            <ac:spMk id="3" creationId="{9E847C80-CC06-9440-AA80-A2C4FE17ED83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464185087" sldId="27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61276226" sldId="279"/>
        </pc:sldMkLst>
      </pc:sldChg>
      <pc:sldChg chg="addSp modSp new mod">
        <pc:chgData name="Lei Li" userId="ef082f19-97a4-40f7-8ec1-0e91bb2b2192" providerId="ADAL" clId="{69EDFD10-5084-DD49-ADD5-DD87311A34B2}" dt="2020-12-31T15:29:34.892" v="1653" actId="20577"/>
        <pc:sldMkLst>
          <pc:docMk/>
          <pc:sldMk cId="3384359376" sldId="279"/>
        </pc:sldMkLst>
        <pc:spChg chg="mod">
          <ac:chgData name="Lei Li" userId="ef082f19-97a4-40f7-8ec1-0e91bb2b2192" providerId="ADAL" clId="{69EDFD10-5084-DD49-ADD5-DD87311A34B2}" dt="2020-12-31T15:25:19.662" v="1525"/>
          <ac:spMkLst>
            <pc:docMk/>
            <pc:sldMk cId="3384359376" sldId="279"/>
            <ac:spMk id="2" creationId="{4C695D30-226A-DB40-8733-EE874A171BF6}"/>
          </ac:spMkLst>
        </pc:spChg>
        <pc:spChg chg="mod">
          <ac:chgData name="Lei Li" userId="ef082f19-97a4-40f7-8ec1-0e91bb2b2192" providerId="ADAL" clId="{69EDFD10-5084-DD49-ADD5-DD87311A34B2}" dt="2020-12-31T15:29:34.892" v="1653" actId="20577"/>
          <ac:spMkLst>
            <pc:docMk/>
            <pc:sldMk cId="3384359376" sldId="279"/>
            <ac:spMk id="3" creationId="{3A245FE7-CA5F-0E43-B534-402374D28AB1}"/>
          </ac:spMkLst>
        </pc:spChg>
        <pc:spChg chg="add mod">
          <ac:chgData name="Lei Li" userId="ef082f19-97a4-40f7-8ec1-0e91bb2b2192" providerId="ADAL" clId="{69EDFD10-5084-DD49-ADD5-DD87311A34B2}" dt="2020-12-31T15:26:10.357" v="1547" actId="1076"/>
          <ac:spMkLst>
            <pc:docMk/>
            <pc:sldMk cId="3384359376" sldId="279"/>
            <ac:spMk id="6" creationId="{DA10FE01-8B7E-3146-8640-748F81BE2560}"/>
          </ac:spMkLst>
        </pc:spChg>
        <pc:picChg chg="add mod">
          <ac:chgData name="Lei Li" userId="ef082f19-97a4-40f7-8ec1-0e91bb2b2192" providerId="ADAL" clId="{69EDFD10-5084-DD49-ADD5-DD87311A34B2}" dt="2020-12-31T15:28:56.933" v="1562" actId="732"/>
          <ac:picMkLst>
            <pc:docMk/>
            <pc:sldMk cId="3384359376" sldId="279"/>
            <ac:picMk id="7170" creationId="{6459FF05-4A4C-5C40-816D-3287728DB269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878677741" sldId="280"/>
        </pc:sldMkLst>
      </pc:sldChg>
      <pc:sldChg chg="modSp new mod">
        <pc:chgData name="Lei Li" userId="ef082f19-97a4-40f7-8ec1-0e91bb2b2192" providerId="ADAL" clId="{69EDFD10-5084-DD49-ADD5-DD87311A34B2}" dt="2020-12-31T15:31:29.015" v="1726" actId="27636"/>
        <pc:sldMkLst>
          <pc:docMk/>
          <pc:sldMk cId="4209947923" sldId="280"/>
        </pc:sldMkLst>
        <pc:spChg chg="mod">
          <ac:chgData name="Lei Li" userId="ef082f19-97a4-40f7-8ec1-0e91bb2b2192" providerId="ADAL" clId="{69EDFD10-5084-DD49-ADD5-DD87311A34B2}" dt="2020-12-31T15:28:08.313" v="1559" actId="20577"/>
          <ac:spMkLst>
            <pc:docMk/>
            <pc:sldMk cId="4209947923" sldId="280"/>
            <ac:spMk id="2" creationId="{190557F7-2960-3A49-9493-478A35CA1C71}"/>
          </ac:spMkLst>
        </pc:spChg>
        <pc:spChg chg="mod">
          <ac:chgData name="Lei Li" userId="ef082f19-97a4-40f7-8ec1-0e91bb2b2192" providerId="ADAL" clId="{69EDFD10-5084-DD49-ADD5-DD87311A34B2}" dt="2020-12-31T15:31:29.015" v="1726" actId="27636"/>
          <ac:spMkLst>
            <pc:docMk/>
            <pc:sldMk cId="4209947923" sldId="280"/>
            <ac:spMk id="3" creationId="{F4E0D414-3AE1-DD46-B795-01697A0A037C}"/>
          </ac:spMkLst>
        </pc:spChg>
      </pc:sldChg>
      <pc:sldChg chg="modSp new mod">
        <pc:chgData name="Lei Li" userId="ef082f19-97a4-40f7-8ec1-0e91bb2b2192" providerId="ADAL" clId="{69EDFD10-5084-DD49-ADD5-DD87311A34B2}" dt="2020-12-31T15:37:27.240" v="2144" actId="15"/>
        <pc:sldMkLst>
          <pc:docMk/>
          <pc:sldMk cId="2071909738" sldId="281"/>
        </pc:sldMkLst>
        <pc:spChg chg="mod">
          <ac:chgData name="Lei Li" userId="ef082f19-97a4-40f7-8ec1-0e91bb2b2192" providerId="ADAL" clId="{69EDFD10-5084-DD49-ADD5-DD87311A34B2}" dt="2020-12-31T15:31:48.769" v="1727"/>
          <ac:spMkLst>
            <pc:docMk/>
            <pc:sldMk cId="2071909738" sldId="281"/>
            <ac:spMk id="2" creationId="{3E979C00-0C2D-C142-997B-ACBF2F817B69}"/>
          </ac:spMkLst>
        </pc:spChg>
        <pc:spChg chg="mod">
          <ac:chgData name="Lei Li" userId="ef082f19-97a4-40f7-8ec1-0e91bb2b2192" providerId="ADAL" clId="{69EDFD10-5084-DD49-ADD5-DD87311A34B2}" dt="2020-12-31T15:37:27.240" v="2144" actId="15"/>
          <ac:spMkLst>
            <pc:docMk/>
            <pc:sldMk cId="2071909738" sldId="281"/>
            <ac:spMk id="3" creationId="{84F0D582-4619-F14F-8D7E-466BDBA8D07F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3930092573" sldId="281"/>
        </pc:sldMkLst>
      </pc:sldChg>
      <pc:sldChg chg="modSp new mod">
        <pc:chgData name="Lei Li" userId="ef082f19-97a4-40f7-8ec1-0e91bb2b2192" providerId="ADAL" clId="{69EDFD10-5084-DD49-ADD5-DD87311A34B2}" dt="2020-12-31T15:39:55.344" v="2222" actId="27636"/>
        <pc:sldMkLst>
          <pc:docMk/>
          <pc:sldMk cId="3961256379" sldId="282"/>
        </pc:sldMkLst>
        <pc:spChg chg="mod">
          <ac:chgData name="Lei Li" userId="ef082f19-97a4-40f7-8ec1-0e91bb2b2192" providerId="ADAL" clId="{69EDFD10-5084-DD49-ADD5-DD87311A34B2}" dt="2020-12-31T15:38:38.110" v="2151" actId="33524"/>
          <ac:spMkLst>
            <pc:docMk/>
            <pc:sldMk cId="3961256379" sldId="282"/>
            <ac:spMk id="2" creationId="{BC060354-743E-5F4B-9F87-45E2D519FEEB}"/>
          </ac:spMkLst>
        </pc:spChg>
        <pc:spChg chg="mod">
          <ac:chgData name="Lei Li" userId="ef082f19-97a4-40f7-8ec1-0e91bb2b2192" providerId="ADAL" clId="{69EDFD10-5084-DD49-ADD5-DD87311A34B2}" dt="2020-12-31T15:39:55.344" v="2222" actId="27636"/>
          <ac:spMkLst>
            <pc:docMk/>
            <pc:sldMk cId="3961256379" sldId="282"/>
            <ac:spMk id="3" creationId="{34ED40D5-E025-974C-99F8-45FE664F5281}"/>
          </ac:spMkLst>
        </pc:spChg>
      </pc:sldChg>
      <pc:sldChg chg="del">
        <pc:chgData name="Lei Li" userId="ef082f19-97a4-40f7-8ec1-0e91bb2b2192" providerId="ADAL" clId="{69EDFD10-5084-DD49-ADD5-DD87311A34B2}" dt="2020-12-31T14:01:16.334" v="1" actId="2696"/>
        <pc:sldMkLst>
          <pc:docMk/>
          <pc:sldMk cId="3986764181" sldId="28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977245345" sldId="283"/>
        </pc:sldMkLst>
      </pc:sldChg>
      <pc:sldChg chg="addSp modSp new mod">
        <pc:chgData name="Lei Li" userId="ef082f19-97a4-40f7-8ec1-0e91bb2b2192" providerId="ADAL" clId="{69EDFD10-5084-DD49-ADD5-DD87311A34B2}" dt="2020-12-31T15:42:41.291" v="2305"/>
        <pc:sldMkLst>
          <pc:docMk/>
          <pc:sldMk cId="2309582499" sldId="283"/>
        </pc:sldMkLst>
        <pc:spChg chg="mod">
          <ac:chgData name="Lei Li" userId="ef082f19-97a4-40f7-8ec1-0e91bb2b2192" providerId="ADAL" clId="{69EDFD10-5084-DD49-ADD5-DD87311A34B2}" dt="2020-12-31T15:40:20.204" v="2223"/>
          <ac:spMkLst>
            <pc:docMk/>
            <pc:sldMk cId="2309582499" sldId="283"/>
            <ac:spMk id="2" creationId="{3FA34372-75A6-A34C-9927-0BBD58B4C6CA}"/>
          </ac:spMkLst>
        </pc:spChg>
        <pc:spChg chg="mod">
          <ac:chgData name="Lei Li" userId="ef082f19-97a4-40f7-8ec1-0e91bb2b2192" providerId="ADAL" clId="{69EDFD10-5084-DD49-ADD5-DD87311A34B2}" dt="2020-12-31T15:41:19.101" v="2298" actId="20577"/>
          <ac:spMkLst>
            <pc:docMk/>
            <pc:sldMk cId="2309582499" sldId="283"/>
            <ac:spMk id="3" creationId="{C834C56C-B458-E94D-BB1F-8ED4A509DDFE}"/>
          </ac:spMkLst>
        </pc:spChg>
        <pc:spChg chg="add mod">
          <ac:chgData name="Lei Li" userId="ef082f19-97a4-40f7-8ec1-0e91bb2b2192" providerId="ADAL" clId="{69EDFD10-5084-DD49-ADD5-DD87311A34B2}" dt="2020-12-31T15:42:41.291" v="2305"/>
          <ac:spMkLst>
            <pc:docMk/>
            <pc:sldMk cId="2309582499" sldId="283"/>
            <ac:spMk id="7" creationId="{9ADA4877-0643-E745-A34A-701B0A8DC29C}"/>
          </ac:spMkLst>
        </pc:spChg>
        <pc:picChg chg="add mod">
          <ac:chgData name="Lei Li" userId="ef082f19-97a4-40f7-8ec1-0e91bb2b2192" providerId="ADAL" clId="{69EDFD10-5084-DD49-ADD5-DD87311A34B2}" dt="2020-12-31T15:42:24.712" v="2304" actId="1076"/>
          <ac:picMkLst>
            <pc:docMk/>
            <pc:sldMk cId="2309582499" sldId="283"/>
            <ac:picMk id="8194" creationId="{76D2D5E8-7ABA-1145-A720-9303331C0BAF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477104714" sldId="284"/>
        </pc:sldMkLst>
      </pc:sldChg>
      <pc:sldChg chg="addSp delSp modSp new mod">
        <pc:chgData name="Lei Li" userId="ef082f19-97a4-40f7-8ec1-0e91bb2b2192" providerId="ADAL" clId="{69EDFD10-5084-DD49-ADD5-DD87311A34B2}" dt="2020-12-31T15:46:43.389" v="2469" actId="20577"/>
        <pc:sldMkLst>
          <pc:docMk/>
          <pc:sldMk cId="3204015597" sldId="284"/>
        </pc:sldMkLst>
        <pc:spChg chg="mod">
          <ac:chgData name="Lei Li" userId="ef082f19-97a4-40f7-8ec1-0e91bb2b2192" providerId="ADAL" clId="{69EDFD10-5084-DD49-ADD5-DD87311A34B2}" dt="2020-12-31T15:43:07.433" v="2306"/>
          <ac:spMkLst>
            <pc:docMk/>
            <pc:sldMk cId="3204015597" sldId="284"/>
            <ac:spMk id="2" creationId="{654153CA-1227-3148-BE97-16F3082E95E2}"/>
          </ac:spMkLst>
        </pc:spChg>
        <pc:spChg chg="mod">
          <ac:chgData name="Lei Li" userId="ef082f19-97a4-40f7-8ec1-0e91bb2b2192" providerId="ADAL" clId="{69EDFD10-5084-DD49-ADD5-DD87311A34B2}" dt="2020-12-31T15:46:43.389" v="2469" actId="20577"/>
          <ac:spMkLst>
            <pc:docMk/>
            <pc:sldMk cId="3204015597" sldId="284"/>
            <ac:spMk id="3" creationId="{C6733FB9-4F2F-D04E-BE4C-71A37CF89E39}"/>
          </ac:spMkLst>
        </pc:spChg>
        <pc:picChg chg="add del mod">
          <ac:chgData name="Lei Li" userId="ef082f19-97a4-40f7-8ec1-0e91bb2b2192" providerId="ADAL" clId="{69EDFD10-5084-DD49-ADD5-DD87311A34B2}" dt="2020-12-31T15:44:40.304" v="2326"/>
          <ac:picMkLst>
            <pc:docMk/>
            <pc:sldMk cId="3204015597" sldId="284"/>
            <ac:picMk id="9218" creationId="{946FB8BE-7EE1-BD4E-86D0-55378F3A9F3E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9276928" sldId="285"/>
        </pc:sldMkLst>
      </pc:sldChg>
      <pc:sldChg chg="addSp modSp new mod">
        <pc:chgData name="Lei Li" userId="ef082f19-97a4-40f7-8ec1-0e91bb2b2192" providerId="ADAL" clId="{69EDFD10-5084-DD49-ADD5-DD87311A34B2}" dt="2020-12-31T15:52:26.968" v="2633"/>
        <pc:sldMkLst>
          <pc:docMk/>
          <pc:sldMk cId="132074916" sldId="285"/>
        </pc:sldMkLst>
        <pc:spChg chg="mod">
          <ac:chgData name="Lei Li" userId="ef082f19-97a4-40f7-8ec1-0e91bb2b2192" providerId="ADAL" clId="{69EDFD10-5084-DD49-ADD5-DD87311A34B2}" dt="2020-12-31T15:47:23.789" v="2470"/>
          <ac:spMkLst>
            <pc:docMk/>
            <pc:sldMk cId="132074916" sldId="285"/>
            <ac:spMk id="2" creationId="{660009B4-BF44-DE48-81F3-5242B88C9972}"/>
          </ac:spMkLst>
        </pc:spChg>
        <pc:spChg chg="mod">
          <ac:chgData name="Lei Li" userId="ef082f19-97a4-40f7-8ec1-0e91bb2b2192" providerId="ADAL" clId="{69EDFD10-5084-DD49-ADD5-DD87311A34B2}" dt="2020-12-31T15:51:39.652" v="2629" actId="15"/>
          <ac:spMkLst>
            <pc:docMk/>
            <pc:sldMk cId="132074916" sldId="285"/>
            <ac:spMk id="3" creationId="{00027C3D-B773-C641-BB72-388A483A5A80}"/>
          </ac:spMkLst>
        </pc:spChg>
        <pc:spChg chg="add mod">
          <ac:chgData name="Lei Li" userId="ef082f19-97a4-40f7-8ec1-0e91bb2b2192" providerId="ADAL" clId="{69EDFD10-5084-DD49-ADD5-DD87311A34B2}" dt="2020-12-31T15:52:26.968" v="2633"/>
          <ac:spMkLst>
            <pc:docMk/>
            <pc:sldMk cId="132074916" sldId="285"/>
            <ac:spMk id="7" creationId="{71FAF3AD-058F-424B-9593-9AC9DFA2C669}"/>
          </ac:spMkLst>
        </pc:spChg>
        <pc:picChg chg="add mod">
          <ac:chgData name="Lei Li" userId="ef082f19-97a4-40f7-8ec1-0e91bb2b2192" providerId="ADAL" clId="{69EDFD10-5084-DD49-ADD5-DD87311A34B2}" dt="2020-12-31T15:52:10.609" v="2632" actId="1076"/>
          <ac:picMkLst>
            <pc:docMk/>
            <pc:sldMk cId="132074916" sldId="285"/>
            <ac:picMk id="10242" creationId="{B166B876-52CC-5C43-A842-4DD7C2C96C93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509550900" sldId="286"/>
        </pc:sldMkLst>
      </pc:sldChg>
      <pc:sldChg chg="addSp modSp new mod ord">
        <pc:chgData name="Lei Li" userId="ef082f19-97a4-40f7-8ec1-0e91bb2b2192" providerId="ADAL" clId="{69EDFD10-5084-DD49-ADD5-DD87311A34B2}" dt="2020-12-31T16:18:29.911" v="2766" actId="27636"/>
        <pc:sldMkLst>
          <pc:docMk/>
          <pc:sldMk cId="734128331" sldId="286"/>
        </pc:sldMkLst>
        <pc:spChg chg="mod">
          <ac:chgData name="Lei Li" userId="ef082f19-97a4-40f7-8ec1-0e91bb2b2192" providerId="ADAL" clId="{69EDFD10-5084-DD49-ADD5-DD87311A34B2}" dt="2020-12-31T16:18:29.911" v="2766" actId="27636"/>
          <ac:spMkLst>
            <pc:docMk/>
            <pc:sldMk cId="734128331" sldId="286"/>
            <ac:spMk id="2" creationId="{95BF8A10-D9CE-7046-A2DB-AF9CEFB72E3B}"/>
          </ac:spMkLst>
        </pc:spChg>
        <pc:spChg chg="mod">
          <ac:chgData name="Lei Li" userId="ef082f19-97a4-40f7-8ec1-0e91bb2b2192" providerId="ADAL" clId="{69EDFD10-5084-DD49-ADD5-DD87311A34B2}" dt="2020-12-31T16:16:32.383" v="2758" actId="20577"/>
          <ac:spMkLst>
            <pc:docMk/>
            <pc:sldMk cId="734128331" sldId="286"/>
            <ac:spMk id="3" creationId="{8766E498-58CD-794B-B690-017550F52999}"/>
          </ac:spMkLst>
        </pc:spChg>
        <pc:graphicFrameChg chg="add mod modGraphic">
          <ac:chgData name="Lei Li" userId="ef082f19-97a4-40f7-8ec1-0e91bb2b2192" providerId="ADAL" clId="{69EDFD10-5084-DD49-ADD5-DD87311A34B2}" dt="2020-12-31T16:18:22.728" v="2763" actId="1076"/>
          <ac:graphicFrameMkLst>
            <pc:docMk/>
            <pc:sldMk cId="734128331" sldId="286"/>
            <ac:graphicFrameMk id="6" creationId="{141E2DC0-A86A-AA4A-914D-36F6B8FA5914}"/>
          </ac:graphicFrameMkLst>
        </pc:graphicFrameChg>
      </pc:sldChg>
      <pc:sldChg chg="modSp new mod">
        <pc:chgData name="Lei Li" userId="ef082f19-97a4-40f7-8ec1-0e91bb2b2192" providerId="ADAL" clId="{69EDFD10-5084-DD49-ADD5-DD87311A34B2}" dt="2020-12-31T16:20:05.257" v="2861" actId="20577"/>
        <pc:sldMkLst>
          <pc:docMk/>
          <pc:sldMk cId="3514982569" sldId="287"/>
        </pc:sldMkLst>
        <pc:spChg chg="mod">
          <ac:chgData name="Lei Li" userId="ef082f19-97a4-40f7-8ec1-0e91bb2b2192" providerId="ADAL" clId="{69EDFD10-5084-DD49-ADD5-DD87311A34B2}" dt="2020-12-31T16:20:05.257" v="2861" actId="20577"/>
          <ac:spMkLst>
            <pc:docMk/>
            <pc:sldMk cId="3514982569" sldId="287"/>
            <ac:spMk id="2" creationId="{7136AD70-39A0-D644-8299-C895CD576B80}"/>
          </ac:spMkLst>
        </pc:spChg>
        <pc:spChg chg="mod">
          <ac:chgData name="Lei Li" userId="ef082f19-97a4-40f7-8ec1-0e91bb2b2192" providerId="ADAL" clId="{69EDFD10-5084-DD49-ADD5-DD87311A34B2}" dt="2020-12-31T16:19:38.722" v="2835" actId="27636"/>
          <ac:spMkLst>
            <pc:docMk/>
            <pc:sldMk cId="3514982569" sldId="287"/>
            <ac:spMk id="3" creationId="{59B6B472-09F1-8945-BAF9-908AB8F8CF8D}"/>
          </ac:spMkLst>
        </pc:spChg>
      </pc:sldChg>
      <pc:sldChg chg="modSp new mod">
        <pc:chgData name="Lei Li" userId="ef082f19-97a4-40f7-8ec1-0e91bb2b2192" providerId="ADAL" clId="{69EDFD10-5084-DD49-ADD5-DD87311A34B2}" dt="2020-12-31T16:21:27.671" v="2920" actId="20577"/>
        <pc:sldMkLst>
          <pc:docMk/>
          <pc:sldMk cId="3419611344" sldId="288"/>
        </pc:sldMkLst>
        <pc:spChg chg="mod">
          <ac:chgData name="Lei Li" userId="ef082f19-97a4-40f7-8ec1-0e91bb2b2192" providerId="ADAL" clId="{69EDFD10-5084-DD49-ADD5-DD87311A34B2}" dt="2020-12-31T16:19:59.554" v="2860" actId="20577"/>
          <ac:spMkLst>
            <pc:docMk/>
            <pc:sldMk cId="3419611344" sldId="288"/>
            <ac:spMk id="2" creationId="{BCFA5B2A-6AF3-5043-BF08-E44CD267607B}"/>
          </ac:spMkLst>
        </pc:spChg>
        <pc:spChg chg="mod">
          <ac:chgData name="Lei Li" userId="ef082f19-97a4-40f7-8ec1-0e91bb2b2192" providerId="ADAL" clId="{69EDFD10-5084-DD49-ADD5-DD87311A34B2}" dt="2020-12-31T16:21:27.671" v="2920" actId="20577"/>
          <ac:spMkLst>
            <pc:docMk/>
            <pc:sldMk cId="3419611344" sldId="288"/>
            <ac:spMk id="3" creationId="{D1E7D3E7-88D4-394F-86F6-9C487261A46C}"/>
          </ac:spMkLst>
        </pc:spChg>
      </pc:sldChg>
      <pc:sldChg chg="modSp new mod">
        <pc:chgData name="Lei Li" userId="ef082f19-97a4-40f7-8ec1-0e91bb2b2192" providerId="ADAL" clId="{69EDFD10-5084-DD49-ADD5-DD87311A34B2}" dt="2020-12-31T16:27:34.796" v="3251" actId="20577"/>
        <pc:sldMkLst>
          <pc:docMk/>
          <pc:sldMk cId="3688963370" sldId="289"/>
        </pc:sldMkLst>
        <pc:spChg chg="mod">
          <ac:chgData name="Lei Li" userId="ef082f19-97a4-40f7-8ec1-0e91bb2b2192" providerId="ADAL" clId="{69EDFD10-5084-DD49-ADD5-DD87311A34B2}" dt="2020-12-31T16:22:06.909" v="2948" actId="20577"/>
          <ac:spMkLst>
            <pc:docMk/>
            <pc:sldMk cId="3688963370" sldId="289"/>
            <ac:spMk id="2" creationId="{D625780B-B52A-4B42-83CB-823A39E6BD29}"/>
          </ac:spMkLst>
        </pc:spChg>
        <pc:spChg chg="mod">
          <ac:chgData name="Lei Li" userId="ef082f19-97a4-40f7-8ec1-0e91bb2b2192" providerId="ADAL" clId="{69EDFD10-5084-DD49-ADD5-DD87311A34B2}" dt="2020-12-31T16:27:34.796" v="3251" actId="20577"/>
          <ac:spMkLst>
            <pc:docMk/>
            <pc:sldMk cId="3688963370" sldId="289"/>
            <ac:spMk id="3" creationId="{039A7BD4-775B-544B-8454-A9D7A8FDBC2D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FAA4821B-6121-9946-B85F-6420866D452E}"/>
    <pc:docChg chg="modSld">
      <pc:chgData name="Lei Li" userId="ef082f19-97a4-40f7-8ec1-0e91bb2b2192" providerId="ADAL" clId="{FAA4821B-6121-9946-B85F-6420866D452E}" dt="2021-05-16T17:51:31.898" v="1" actId="20577"/>
      <pc:docMkLst>
        <pc:docMk/>
      </pc:docMkLst>
      <pc:sldChg chg="modSp mod">
        <pc:chgData name="Lei Li" userId="ef082f19-97a4-40f7-8ec1-0e91bb2b2192" providerId="ADAL" clId="{FAA4821B-6121-9946-B85F-6420866D452E}" dt="2021-05-16T17:51:31.898" v="1" actId="20577"/>
        <pc:sldMkLst>
          <pc:docMk/>
          <pc:sldMk cId="2503590105" sldId="256"/>
        </pc:sldMkLst>
        <pc:spChg chg="mod">
          <ac:chgData name="Lei Li" userId="ef082f19-97a4-40f7-8ec1-0e91bb2b2192" providerId="ADAL" clId="{FAA4821B-6121-9946-B85F-6420866D452E}" dt="2021-05-16T17:51:31.898" v="1" actId="20577"/>
          <ac:spMkLst>
            <pc:docMk/>
            <pc:sldMk cId="2503590105" sldId="256"/>
            <ac:spMk id="2" creationId="{5BA05E45-F349-0641-9ADA-AF2384D8DF7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5/16/21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1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C234-0BDF-EA47-89CC-CC371DF32C24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15531-440F-E746-AA46-622EAA024631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63D9-8EBF-5E48-B9EA-EC01FDF75A06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AC82-D359-A046-B82E-E138F1EAE305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1D0-E786-244D-BC1D-0D157316FEB9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55B5-0DEC-604D-B1C0-A1873C823239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7A326-C9AC-BE46-AEFC-02A031B146F8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57E2-CBC1-0D43-8834-2EB1F9E2CC64}" type="datetime1">
              <a:rPr lang="en-US" smtClean="0"/>
              <a:t>5/16/21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F8EC-3157-4642-B028-29BA88267D13}" type="datetime1">
              <a:rPr lang="en-US" smtClean="0"/>
              <a:t>5/16/21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5860-FA5E-3148-B199-2D20B3CC963E}" type="datetime1">
              <a:rPr lang="en-US" smtClean="0"/>
              <a:t>5/16/21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75BF7-34EC-F440-A427-2F1F82787801}" type="datetime1">
              <a:rPr lang="en-US" smtClean="0"/>
              <a:t>5/16/21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F282-26D6-3A49-B7CB-F3A4F8B04DBE}" type="datetime1">
              <a:rPr lang="en-US" smtClean="0"/>
              <a:t>5/16/21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2A87-399B-4340-B7BF-6F3DE0B4181B}" type="datetime1">
              <a:rPr lang="en-US" smtClean="0"/>
              <a:t>5/16/21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86/s40537-020-00318-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</a:t>
            </a:r>
            <a:r>
              <a:rPr lang="en-US"/>
              <a:t>LM 10 </a:t>
            </a:r>
            <a:r>
              <a:rPr lang="en-US" dirty="0"/>
              <a:t>– Data Science in Security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44D22-0033-4043-BD87-2D9206BBE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Data-driven Security Tasks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00B3-E350-CF47-B14A-7319AB2E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D8798-5980-5E45-A0FA-6E81AD19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7DADB5-64AA-ED40-98AB-33DC69481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8157541" cy="2916101"/>
          </a:xfrm>
        </p:spPr>
        <p:txBody>
          <a:bodyPr>
            <a:normAutofit/>
          </a:bodyPr>
          <a:lstStyle/>
          <a:p>
            <a:r>
              <a:rPr lang="en-US" dirty="0"/>
              <a:t>Data engineering - data gathering &amp; analysis</a:t>
            </a:r>
          </a:p>
          <a:p>
            <a:r>
              <a:rPr lang="en-US" dirty="0"/>
              <a:t>Reducing data volume</a:t>
            </a:r>
          </a:p>
          <a:p>
            <a:r>
              <a:rPr lang="en-US" dirty="0"/>
              <a:t>Discovery and detection -  extract insight/incident patterns/knowledge</a:t>
            </a:r>
          </a:p>
          <a:p>
            <a:r>
              <a:rPr lang="en-US" dirty="0"/>
              <a:t>Data-driven intelligent security model</a:t>
            </a:r>
          </a:p>
          <a:p>
            <a:r>
              <a:rPr lang="en-US" dirty="0"/>
              <a:t>Targeted security alerts </a:t>
            </a:r>
          </a:p>
          <a:p>
            <a:r>
              <a:rPr lang="en-US" dirty="0"/>
              <a:t>Resource optimization</a:t>
            </a:r>
          </a:p>
        </p:txBody>
      </p:sp>
    </p:spTree>
    <p:extLst>
      <p:ext uri="{BB962C8B-B14F-4D97-AF65-F5344CB8AC3E}">
        <p14:creationId xmlns:p14="http://schemas.microsoft.com/office/powerpoint/2010/main" val="75334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5908E-8AAC-C847-A25B-F5884044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Cybersecurity Dataset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A431C-F1F2-7C45-8F40-A60EBECA8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DARPA</a:t>
            </a:r>
          </a:p>
          <a:p>
            <a:r>
              <a:rPr lang="en-US" dirty="0"/>
              <a:t>KDD’99 Cup</a:t>
            </a:r>
          </a:p>
          <a:p>
            <a:r>
              <a:rPr lang="en-US" dirty="0"/>
              <a:t>NSL-KDD</a:t>
            </a:r>
          </a:p>
          <a:p>
            <a:r>
              <a:rPr lang="en-US" dirty="0"/>
              <a:t>CAIDA </a:t>
            </a:r>
          </a:p>
          <a:p>
            <a:r>
              <a:rPr lang="en-US" dirty="0"/>
              <a:t>…….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AAADC-9A4E-2F42-B7AC-D6FCBC2D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DBAE7-7C4B-264C-BFA8-31B11D78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17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8B976-D1F7-8745-A820-F45280023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Tasks in Cybersecurity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00A8-B2B4-2C4C-89F4-FC8410619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the computers to learn from data</a:t>
            </a:r>
          </a:p>
          <a:p>
            <a:r>
              <a:rPr lang="en-US" dirty="0"/>
              <a:t>A set of rules, methods, or complex “transfer functions” </a:t>
            </a:r>
          </a:p>
          <a:p>
            <a:pPr lvl="1"/>
            <a:r>
              <a:rPr lang="en-US" dirty="0"/>
              <a:t>Find interesting data patterns</a:t>
            </a:r>
          </a:p>
          <a:p>
            <a:pPr lvl="1"/>
            <a:r>
              <a:rPr lang="en-US" dirty="0"/>
              <a:t>Recognize or predict behavior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2FF45-AF8D-9049-8860-AF42652E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332DB-8E9E-9246-B7D8-265141B1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 descr="An image of Machine Learning ">
            <a:extLst>
              <a:ext uri="{FF2B5EF4-FFF2-40B4-BE49-F238E27FC236}">
                <a16:creationId xmlns:a16="http://schemas.microsoft.com/office/drawing/2014/main" id="{C2CCDBE2-88FA-8349-AC3D-98A3E435C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97803"/>
            <a:ext cx="2786062" cy="181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EC7629-194A-6942-AEB2-74B60E433152}"/>
              </a:ext>
            </a:extLst>
          </p:cNvPr>
          <p:cNvSpPr txBox="1"/>
          <p:nvPr/>
        </p:nvSpPr>
        <p:spPr>
          <a:xfrm>
            <a:off x="371475" y="4138186"/>
            <a:ext cx="6500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Image source: https://</a:t>
            </a:r>
            <a:r>
              <a:rPr lang="en-US" sz="1400" dirty="0" err="1"/>
              <a:t>becominghuman.ai</a:t>
            </a:r>
            <a:r>
              <a:rPr lang="en-US" sz="1400" dirty="0"/>
              <a:t>/an-introduction-to-machine-learning-33a1b5d3a560</a:t>
            </a:r>
          </a:p>
        </p:txBody>
      </p:sp>
    </p:spTree>
    <p:extLst>
      <p:ext uri="{BB962C8B-B14F-4D97-AF65-F5344CB8AC3E}">
        <p14:creationId xmlns:p14="http://schemas.microsoft.com/office/powerpoint/2010/main" val="1608357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9EB0-F847-EB4F-A810-F824AE30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263D3-52F8-ED46-BF60-A9A587BAA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 driven - specific targets are defined</a:t>
            </a:r>
          </a:p>
          <a:p>
            <a:r>
              <a:rPr lang="en-US" dirty="0"/>
              <a:t>Classification and regression</a:t>
            </a:r>
          </a:p>
          <a:p>
            <a:pPr lvl="1"/>
            <a:r>
              <a:rPr lang="en-US" dirty="0"/>
              <a:t>Predict denial-of-service attack </a:t>
            </a:r>
          </a:p>
          <a:p>
            <a:pPr lvl="1"/>
            <a:r>
              <a:rPr lang="en-US" dirty="0"/>
              <a:t>Identify different classes of network attacks</a:t>
            </a:r>
          </a:p>
          <a:p>
            <a:r>
              <a:rPr lang="en-US" dirty="0"/>
              <a:t>Decision tree, SVM, K-nearest neighbors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DF769-3591-374B-B805-5400F1B4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E9977-B184-7E49-B378-3CF6C661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5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7668D-1833-E844-B72A-70687C88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F4C25-108D-6842-8CB1-EB1906B87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Data driven - find patterns, structures, or knowledge in unlabeled data</a:t>
            </a:r>
          </a:p>
          <a:p>
            <a:pPr lvl="1"/>
            <a:r>
              <a:rPr lang="en-US" dirty="0"/>
              <a:t>Identify anomalies, policy violations</a:t>
            </a:r>
          </a:p>
          <a:p>
            <a:pPr lvl="1"/>
            <a:r>
              <a:rPr lang="en-US" dirty="0"/>
              <a:t>Detect and eliminate noisy instances in data</a:t>
            </a:r>
          </a:p>
          <a:p>
            <a:r>
              <a:rPr lang="en-US" dirty="0"/>
              <a:t>Clustering techniques</a:t>
            </a:r>
          </a:p>
          <a:p>
            <a:pPr lvl="1"/>
            <a:r>
              <a:rPr lang="en-US" dirty="0"/>
              <a:t>K-means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DDA6-2DC1-0B44-AC47-C540A1D9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0F1E0-F557-6544-BA6B-62D8C54F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0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B977-2BB4-EC46-AE47-7CD1B0C97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 &amp; Deep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38286-3EB1-BC4D-B2AF-9AA053E9D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Inspired by the biological neural networks in the human brain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EAFF55-9BCB-DC4B-8A72-F197D725E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14F2E8-E570-F74E-87A9-01B86DFDF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  <p:pic>
        <p:nvPicPr>
          <p:cNvPr id="2050" name="Picture 2" descr="An example of neural networks">
            <a:extLst>
              <a:ext uri="{FF2B5EF4-FFF2-40B4-BE49-F238E27FC236}">
                <a16:creationId xmlns:a16="http://schemas.microsoft.com/office/drawing/2014/main" id="{D36D04C9-D3B1-684F-9922-BC6580020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1960303"/>
            <a:ext cx="4257675" cy="249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A72DDD-4B2C-AB4D-A3ED-3A0A0EC97898}"/>
              </a:ext>
            </a:extLst>
          </p:cNvPr>
          <p:cNvSpPr txBox="1"/>
          <p:nvPr/>
        </p:nvSpPr>
        <p:spPr>
          <a:xfrm>
            <a:off x="628650" y="4460278"/>
            <a:ext cx="5829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source: https://</a:t>
            </a:r>
            <a:r>
              <a:rPr lang="en-US" sz="1200" dirty="0" err="1"/>
              <a:t>www.kdnuggets.com</a:t>
            </a:r>
            <a:r>
              <a:rPr lang="en-US" sz="1200" dirty="0"/>
              <a:t>/2019/02/neural-networks-</a:t>
            </a:r>
            <a:r>
              <a:rPr lang="en-US" sz="1200" dirty="0" err="1"/>
              <a:t>intuition.html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20615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9E4D-2593-8F4C-B16B-9BCB332EC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72107-5E5C-6F4D-9B7F-25BB61B30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Multi-layer feed-forward neural network</a:t>
            </a:r>
          </a:p>
          <a:p>
            <a:pPr lvl="1"/>
            <a:r>
              <a:rPr lang="en-US" dirty="0"/>
              <a:t>Performs well when data volumes are large,</a:t>
            </a:r>
          </a:p>
          <a:p>
            <a:pPr lvl="1"/>
            <a:r>
              <a:rPr lang="en-US" dirty="0"/>
              <a:t>Longer time to train, but shorter time to test</a:t>
            </a:r>
          </a:p>
          <a:p>
            <a:pPr lvl="1"/>
            <a:r>
              <a:rPr lang="en-US" dirty="0"/>
              <a:t>Relies on high-performance machines with GPUs</a:t>
            </a:r>
          </a:p>
          <a:p>
            <a:r>
              <a:rPr lang="en-US" dirty="0"/>
              <a:t>Network intrusion detections, Malware traffic classification</a:t>
            </a:r>
          </a:p>
          <a:p>
            <a:r>
              <a:rPr lang="en-US" dirty="0"/>
              <a:t>Popular deep learning model</a:t>
            </a:r>
          </a:p>
          <a:p>
            <a:pPr lvl="1"/>
            <a:r>
              <a:rPr lang="en-US" dirty="0"/>
              <a:t>MLP, CNN, RNN,….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C7E95-9401-E741-AD0E-FE7CEE54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B192E-77E4-2240-AE5D-E48C2EF6B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9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784EE-D72E-C04F-A062-1F2D95B5B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Learning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90677-0D76-1B41-8055-07BEEFB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Semi-supervised learning</a:t>
            </a:r>
          </a:p>
          <a:p>
            <a:r>
              <a:rPr lang="en-US" dirty="0"/>
              <a:t>Reinforcement learning</a:t>
            </a:r>
          </a:p>
          <a:p>
            <a:r>
              <a:rPr lang="en-US" dirty="0"/>
              <a:t>Genetic algorithm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3EA0BC-CC8B-474C-B4F4-5E615FE8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A456A-F666-BE4E-B76C-CD2EF14D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38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99CBA-59C0-B242-A346-A63F3C1B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Multi-layered Smart Security Framework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34B3-A1D0-7F4E-9663-D5A57F86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3932B-1727-9E4E-9818-86F2A856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20FC4-587A-EF4A-AD9F-846A07FD4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07ED74-1594-5F49-9229-C89C28EA5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566" y="990062"/>
            <a:ext cx="3850867" cy="40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52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08637-4D50-6D49-A4CB-AB0CF34C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Data Collecting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3670C-B576-C944-90B2-6E72C7510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Quality and quantity of cyber data -&gt; feasibility and effectiveness of model</a:t>
            </a:r>
          </a:p>
          <a:p>
            <a:r>
              <a:rPr lang="en-US" dirty="0"/>
              <a:t>Diverse data sources based on security problem </a:t>
            </a:r>
          </a:p>
          <a:p>
            <a:pPr lvl="1"/>
            <a:r>
              <a:rPr lang="en-US" dirty="0"/>
              <a:t>Network</a:t>
            </a:r>
          </a:p>
          <a:p>
            <a:pPr lvl="1"/>
            <a:r>
              <a:rPr lang="en-US" dirty="0"/>
              <a:t>Host </a:t>
            </a:r>
          </a:p>
          <a:p>
            <a:pPr lvl="1"/>
            <a:r>
              <a:rPr lang="en-US" dirty="0"/>
              <a:t>Hybrid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204E08-DF53-9C48-851A-5EE0D4B2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9BFE7-2BEF-0343-9720-3DD1DD6B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3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LM12 Data Science in Security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 rot="1130476">
            <a:off x="4440803" y="3637894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 descr="This module is in the protect function of NIST security framework">
            <a:extLst>
              <a:ext uri="{FF2B5EF4-FFF2-40B4-BE49-F238E27FC236}">
                <a16:creationId xmlns:a16="http://schemas.microsoft.com/office/drawing/2014/main" id="{26B94C40-1616-D64C-9507-FC87DF0072EC}"/>
              </a:ext>
            </a:extLst>
          </p:cNvPr>
          <p:cNvSpPr/>
          <p:nvPr/>
        </p:nvSpPr>
        <p:spPr>
          <a:xfrm rot="17733486">
            <a:off x="6175925" y="2706211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7A9F7-CC78-544E-91EE-A09D27E0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 Data Preparing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6C61D-6358-E44B-AC64-39F8296B3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Raw data</a:t>
            </a:r>
          </a:p>
          <a:p>
            <a:pPr lvl="1"/>
            <a:r>
              <a:rPr lang="en-US" dirty="0"/>
              <a:t>Structured, unstructured, semi-structured</a:t>
            </a:r>
          </a:p>
          <a:p>
            <a:r>
              <a:rPr lang="en-US" dirty="0"/>
              <a:t>Data processing</a:t>
            </a:r>
          </a:p>
          <a:p>
            <a:pPr lvl="1"/>
            <a:r>
              <a:rPr lang="en-US" dirty="0"/>
              <a:t>Data cleaning</a:t>
            </a:r>
          </a:p>
          <a:p>
            <a:pPr lvl="1"/>
            <a:r>
              <a:rPr lang="en-US" dirty="0"/>
              <a:t>Normalization </a:t>
            </a:r>
          </a:p>
          <a:p>
            <a:pPr lvl="1"/>
            <a:r>
              <a:rPr lang="en-US" dirty="0"/>
              <a:t>Transformation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44AC9-2E22-A148-8E53-03F93510F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9010C-A52E-E549-8455-9F7C2836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26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BD911-6895-B445-ACCF-B17E7FEBF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Machine Learning‑based Security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62392-6654-E346-A3E8-6677A27C5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Security feature engineering</a:t>
            </a:r>
          </a:p>
          <a:p>
            <a:r>
              <a:rPr lang="en-US" dirty="0"/>
              <a:t>Security data clustering</a:t>
            </a:r>
          </a:p>
          <a:p>
            <a:r>
              <a:rPr lang="en-US" dirty="0"/>
              <a:t>Attack classification</a:t>
            </a:r>
          </a:p>
          <a:p>
            <a:r>
              <a:rPr lang="en-US" dirty="0"/>
              <a:t>Anomaly or malicious behavior detection</a:t>
            </a:r>
          </a:p>
          <a:p>
            <a:r>
              <a:rPr lang="en-US" dirty="0"/>
              <a:t>Association learning and policy rule generation</a:t>
            </a:r>
          </a:p>
          <a:p>
            <a:r>
              <a:rPr lang="en-US" dirty="0"/>
              <a:t>Model selection or customization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87A66-42D7-6743-B75F-FC1F55E52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80CD58-BAAB-FF4F-B1F3-E61D8AD3F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0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722D3-B761-1347-9013-DFF9F3C18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Incremental Learning and Dynamism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C7746-5D83-A340-8471-65D39F9D1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B0BCE-AD2F-1C41-8A4E-8F4365E9E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EC0E40-B183-3748-B461-46AEF7E0AE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Post-processing and improvement</a:t>
            </a:r>
          </a:p>
          <a:p>
            <a:r>
              <a:rPr lang="en-US" dirty="0"/>
              <a:t>Recency mining and updating security model</a:t>
            </a:r>
          </a:p>
          <a:p>
            <a:r>
              <a:rPr lang="en-US" dirty="0"/>
              <a:t>Response planning and decision making</a:t>
            </a:r>
          </a:p>
        </p:txBody>
      </p:sp>
    </p:spTree>
    <p:extLst>
      <p:ext uri="{BB962C8B-B14F-4D97-AF65-F5344CB8AC3E}">
        <p14:creationId xmlns:p14="http://schemas.microsoft.com/office/powerpoint/2010/main" val="3442878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77456-207E-E841-A85C-3D3FC140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B9C0-2C97-4A45-B031-C51EF1109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Sarker</a:t>
            </a:r>
            <a:r>
              <a:rPr lang="en-US" dirty="0"/>
              <a:t>, Iqbal H., A. S. M. </a:t>
            </a:r>
            <a:r>
              <a:rPr lang="en-US" dirty="0" err="1"/>
              <a:t>Kayes</a:t>
            </a:r>
            <a:r>
              <a:rPr lang="en-US" dirty="0"/>
              <a:t>, Shahriar </a:t>
            </a:r>
            <a:r>
              <a:rPr lang="en-US" dirty="0" err="1"/>
              <a:t>Badsha</a:t>
            </a:r>
            <a:r>
              <a:rPr lang="en-US" dirty="0"/>
              <a:t>, Hamed </a:t>
            </a:r>
            <a:r>
              <a:rPr lang="en-US" dirty="0" err="1"/>
              <a:t>Alqahtani</a:t>
            </a:r>
            <a:r>
              <a:rPr lang="en-US" dirty="0"/>
              <a:t>, Paul Watters, and Alex Ng. “Cybersecurity Data Science: An Overview from Machine Learning Perspective.” </a:t>
            </a:r>
            <a:r>
              <a:rPr lang="en-US" i="1" dirty="0"/>
              <a:t>Journal of Big Data</a:t>
            </a:r>
            <a:r>
              <a:rPr lang="en-US" dirty="0"/>
              <a:t> 7, no. 1 (December 2020): 41. </a:t>
            </a:r>
            <a:r>
              <a:rPr lang="en-US" u="sng" dirty="0">
                <a:hlinkClick r:id="rId3"/>
              </a:rPr>
              <a:t>https://doi.org/10.1186/s40537-020-00318-5</a:t>
            </a:r>
            <a:r>
              <a:rPr lang="en-US" dirty="0"/>
              <a:t>.</a:t>
            </a:r>
          </a:p>
          <a:p>
            <a:endParaRPr lang="en-US" dirty="0">
              <a:effectLst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FA706-B46C-4E41-A0E5-0CF675DA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367CB-F620-654C-9A49-A410A4D0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1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D9289-6575-D04B-B511-C8FF7AE70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A56F4-41AD-914E-89F7-E4DDF0A7D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Describe data science in cybersecurity  </a:t>
            </a:r>
          </a:p>
          <a:p>
            <a:pPr lvl="0"/>
            <a:r>
              <a:rPr lang="en-US" dirty="0"/>
              <a:t>Explain data science and data driven tasks in security</a:t>
            </a:r>
          </a:p>
          <a:p>
            <a:pPr lvl="0"/>
            <a:r>
              <a:rPr lang="en-US" dirty="0"/>
              <a:t>Describe the machine learning tasks in cybersecurity</a:t>
            </a:r>
          </a:p>
          <a:p>
            <a:pPr lvl="0"/>
            <a:r>
              <a:rPr lang="en-US" dirty="0"/>
              <a:t>Describe the multi-layer framework for smart cybersecurity services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61012-AF72-7549-8D7D-4132370D8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D9DA7-A84C-B446-AD93-C2D19310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3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28010-6975-924D-8BA1-12D5F5A3A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Science in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B4DF-1AF6-0C46-BA82-FB89B6138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Data-driven intelligent decision making </a:t>
            </a:r>
          </a:p>
          <a:p>
            <a:r>
              <a:rPr lang="en-US" dirty="0"/>
              <a:t>Interdisciplinary field</a:t>
            </a:r>
          </a:p>
          <a:p>
            <a:r>
              <a:rPr lang="en-US" dirty="0"/>
              <a:t>Data-focused</a:t>
            </a:r>
          </a:p>
          <a:p>
            <a:r>
              <a:rPr lang="en-US" dirty="0"/>
              <a:t>Applies machine learning methods </a:t>
            </a:r>
          </a:p>
          <a:p>
            <a:pPr lvl="1"/>
            <a:r>
              <a:rPr lang="en-US" dirty="0"/>
              <a:t>Quantify cyber risks</a:t>
            </a:r>
          </a:p>
          <a:p>
            <a:pPr lvl="1"/>
            <a:r>
              <a:rPr lang="en-US" dirty="0"/>
              <a:t>Optimize cybersecurity operations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0473E-2360-D646-BA7F-EEB44FFD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A9BFF-48DE-AA44-971F-A1FFE81C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27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DA24-37F3-D54A-8532-CDF0CCF9A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Google Trends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0C8F-EA82-2A47-98C8-C86514744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65C10-431D-DC47-B379-599F41F4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D1ED-C93D-1E40-889A-2CF2AF4A5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Google trends of machine learning ">
            <a:extLst>
              <a:ext uri="{FF2B5EF4-FFF2-40B4-BE49-F238E27FC236}">
                <a16:creationId xmlns:a16="http://schemas.microsoft.com/office/drawing/2014/main" id="{FF390787-9B3B-AA4D-B188-5387C105BC0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56371" y="1369219"/>
            <a:ext cx="7886700" cy="280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2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E2C9-6C54-E345-A2FA-6C38FB512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Terms in Cybersecurity Data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3FA6E-6244-B249-8CEF-84C688E6D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Data science</a:t>
            </a:r>
          </a:p>
          <a:p>
            <a:r>
              <a:rPr lang="en-US" dirty="0"/>
              <a:t>Artificial intelligence</a:t>
            </a:r>
          </a:p>
          <a:p>
            <a:r>
              <a:rPr lang="en-US" dirty="0"/>
              <a:t>Machine learning</a:t>
            </a:r>
          </a:p>
          <a:p>
            <a:r>
              <a:rPr lang="en-US" dirty="0"/>
              <a:t>Deep learning</a:t>
            </a:r>
          </a:p>
          <a:p>
            <a:r>
              <a:rPr lang="en-US" dirty="0"/>
              <a:t>Cyber features</a:t>
            </a:r>
          </a:p>
          <a:p>
            <a:r>
              <a:rPr lang="en-US" dirty="0"/>
              <a:t>Security models</a:t>
            </a:r>
          </a:p>
          <a:p>
            <a:r>
              <a:rPr lang="en-US" dirty="0"/>
              <a:t>Threat intelligence</a:t>
            </a:r>
          </a:p>
          <a:p>
            <a:r>
              <a:rPr lang="en-US" dirty="0"/>
              <a:t>Behavioral analytics ……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3AE6B-FD2B-1445-A2EB-86DCC0620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F8ECB8-0522-024E-9592-32CAAE7ED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00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D60B-0054-384F-8509-8817C462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Cyberattacks and Security Risks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14199-F5CD-F446-93C6-C2FDB024D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BC20E-231A-D845-8CC3-EF61EE51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BB964BF-3A04-0840-A2EA-994176347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Unauthorized access</a:t>
            </a:r>
          </a:p>
          <a:p>
            <a:r>
              <a:rPr lang="en-US" dirty="0"/>
              <a:t>Malware</a:t>
            </a:r>
          </a:p>
          <a:p>
            <a:r>
              <a:rPr lang="en-US" dirty="0"/>
              <a:t>Denial-of-Service</a:t>
            </a:r>
          </a:p>
          <a:p>
            <a:r>
              <a:rPr lang="en-US" dirty="0"/>
              <a:t>Zero-day attack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09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3A1C0-7A6D-3D46-9794-82ADD79A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Cybersecurity Defense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2AB20-8F86-C14C-96C6-661802066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Anti-virus</a:t>
            </a:r>
          </a:p>
          <a:p>
            <a:r>
              <a:rPr lang="en-US" dirty="0"/>
              <a:t>Firewalls</a:t>
            </a:r>
          </a:p>
          <a:p>
            <a:r>
              <a:rPr lang="en-US" dirty="0"/>
              <a:t>Access control</a:t>
            </a:r>
          </a:p>
          <a:p>
            <a:r>
              <a:rPr lang="en-US" dirty="0"/>
              <a:t>Cryptography systems</a:t>
            </a:r>
          </a:p>
          <a:p>
            <a:r>
              <a:rPr lang="en-US" dirty="0"/>
              <a:t>Intrusion detection </a:t>
            </a:r>
            <a:r>
              <a:rPr lang="en-US" dirty="0" err="1"/>
              <a:t>syste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479EF-62A6-1A46-8FFD-8F0C9941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E4BEE9-68DA-314E-AEB3-6B7CAFA6D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5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198D9-CB16-9341-980B-36E064AC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Data-Insight-Decision Analytic Stages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7D146-C6C2-5A49-AC31-F5ED97EE5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B6225-95B5-6B4F-AF40-397BCB36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912C9-EBB1-3342-A563-9D1DC2BF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 descr="Data-Insight-Decision Analytic Stages">
            <a:extLst>
              <a:ext uri="{FF2B5EF4-FFF2-40B4-BE49-F238E27FC236}">
                <a16:creationId xmlns:a16="http://schemas.microsoft.com/office/drawing/2014/main" id="{298B0FF2-8443-7744-9F60-223F495BE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48" y="1728305"/>
            <a:ext cx="8206503" cy="214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7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4717E07-3C15-4E80-8BD5-9F33F6E82E4A}"/>
</file>

<file path=customXml/itemProps2.xml><?xml version="1.0" encoding="utf-8"?>
<ds:datastoreItem xmlns:ds="http://schemas.openxmlformats.org/officeDocument/2006/customXml" ds:itemID="{BB435B25-EBCA-4285-8AB7-83181D126FA9}"/>
</file>

<file path=customXml/itemProps3.xml><?xml version="1.0" encoding="utf-8"?>
<ds:datastoreItem xmlns:ds="http://schemas.openxmlformats.org/officeDocument/2006/customXml" ds:itemID="{6738C052-56CA-401F-A6D9-1BA12A085CC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2205</TotalTime>
  <Words>653</Words>
  <Application>Microsoft Macintosh PowerPoint</Application>
  <PresentationFormat>On-screen Show (16:9)</PresentationFormat>
  <Paragraphs>157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IT 6823 LM 10 – Data Science in Security</vt:lpstr>
      <vt:lpstr>NIST Framework Core</vt:lpstr>
      <vt:lpstr>Learning Outcomes</vt:lpstr>
      <vt:lpstr>Data Science in Security</vt:lpstr>
      <vt:lpstr>Google Trends</vt:lpstr>
      <vt:lpstr>Terms in Cybersecurity Data Science</vt:lpstr>
      <vt:lpstr>Cyberattacks and Security Risks</vt:lpstr>
      <vt:lpstr>Cybersecurity Defense Strategies</vt:lpstr>
      <vt:lpstr>Data-Insight-Decision Analytic Stages</vt:lpstr>
      <vt:lpstr>Data-driven Security Tasks</vt:lpstr>
      <vt:lpstr>Cybersecurity Dataset</vt:lpstr>
      <vt:lpstr>Machine Learning Tasks in Cybersecurity</vt:lpstr>
      <vt:lpstr>Supervised Learning</vt:lpstr>
      <vt:lpstr>Unsupervised Learning</vt:lpstr>
      <vt:lpstr>Neural Networks &amp; Deep Learning</vt:lpstr>
      <vt:lpstr>Deep Learning</vt:lpstr>
      <vt:lpstr>Other Learning Techniques</vt:lpstr>
      <vt:lpstr>A Multi-layered Smart Security Framework </vt:lpstr>
      <vt:lpstr>Security Data Collecting</vt:lpstr>
      <vt:lpstr>Security Data Preparing</vt:lpstr>
      <vt:lpstr>Machine Learning‑based Security Modeling</vt:lpstr>
      <vt:lpstr>Incremental Learning and Dynamism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2021-05-16T17:51:34Z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